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1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>
          <a:xfrm>
            <a:off x="0" y="0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A2AD-CA6C-4CEE-80DD-5B3591997DB0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2</cp:revision>
  <dcterms:created xsi:type="dcterms:W3CDTF">2012-09-20T14:31:07Z</dcterms:created>
  <dcterms:modified xsi:type="dcterms:W3CDTF">2012-12-03T11:40:07Z</dcterms:modified>
</cp:coreProperties>
</file>