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BF8E49D-1D64-450C-A345-A712181B323A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D0DB4C4-4113-4E82-9C07-29CE024CC9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2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Твердый переплет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Oleg Korshul</cp:lastModifiedBy>
  <cp:revision>1</cp:revision>
  <dcterms:created xsi:type="dcterms:W3CDTF">2012-08-30T10:06:46Z</dcterms:created>
  <dcterms:modified xsi:type="dcterms:W3CDTF">2012-08-30T10:07:42Z</dcterms:modified>
</cp:coreProperties>
</file>