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82" r:id="rId2"/>
    <p:sldMasterId id="2147483650" r:id="rId3"/>
    <p:sldMasterId id="2147483726" r:id="rId4"/>
  </p:sldMasterIdLst>
  <p:notesMasterIdLst>
    <p:notesMasterId r:id="rId19"/>
  </p:notesMasterIdLst>
  <p:handoutMasterIdLst>
    <p:handoutMasterId r:id="rId20"/>
  </p:handoutMasterIdLst>
  <p:sldIdLst>
    <p:sldId id="267" r:id="rId5"/>
    <p:sldId id="371" r:id="rId6"/>
    <p:sldId id="375" r:id="rId7"/>
    <p:sldId id="382" r:id="rId8"/>
    <p:sldId id="377" r:id="rId9"/>
    <p:sldId id="378" r:id="rId10"/>
    <p:sldId id="379" r:id="rId11"/>
    <p:sldId id="380" r:id="rId12"/>
    <p:sldId id="383" r:id="rId13"/>
    <p:sldId id="381" r:id="rId14"/>
    <p:sldId id="384" r:id="rId15"/>
    <p:sldId id="294" r:id="rId16"/>
    <p:sldId id="385" r:id="rId17"/>
    <p:sldId id="369" r:id="rId18"/>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A3F8"/>
    <a:srgbClr val="10B0C0"/>
    <a:srgbClr val="BEF4FA"/>
    <a:srgbClr val="000000"/>
    <a:srgbClr val="FFFFFF"/>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3" autoAdjust="0"/>
    <p:restoredTop sz="92380" autoAdjust="0"/>
  </p:normalViewPr>
  <p:slideViewPr>
    <p:cSldViewPr showGuides="1">
      <p:cViewPr varScale="1">
        <p:scale>
          <a:sx n="46" d="100"/>
          <a:sy n="46" d="100"/>
        </p:scale>
        <p:origin x="270" y="66"/>
      </p:cViewPr>
      <p:guideLst>
        <p:guide orient="horz" pos="2134"/>
        <p:guide pos="5759"/>
      </p:guideLst>
    </p:cSldViewPr>
  </p:slideViewPr>
  <p:notesTextViewPr>
    <p:cViewPr>
      <p:scale>
        <a:sx n="1" d="1"/>
        <a:sy n="1" d="1"/>
      </p:scale>
      <p:origin x="0" y="0"/>
    </p:cViewPr>
  </p:notesTextViewPr>
  <p:sorterViewPr>
    <p:cViewPr>
      <p:scale>
        <a:sx n="52" d="100"/>
        <a:sy n="52" d="100"/>
      </p:scale>
      <p:origin x="0" y="-66"/>
    </p:cViewPr>
  </p:sorterViewPr>
  <p:notesViewPr>
    <p:cSldViewPr showGuides="1">
      <p:cViewPr varScale="1">
        <p:scale>
          <a:sx n="86" d="100"/>
          <a:sy n="86" d="100"/>
        </p:scale>
        <p:origin x="-3846"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t>4/25/2018</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t>‹#›</a:t>
            </a:fld>
            <a:endParaRPr lang="en-US"/>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t>4/25/2018</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t>‹#›</a:t>
            </a:fld>
            <a:endParaRPr lang="en-US"/>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6</a:t>
            </a:fld>
            <a:endParaRPr lang="en-US"/>
          </a:p>
        </p:txBody>
      </p:sp>
    </p:spTree>
    <p:extLst>
      <p:ext uri="{BB962C8B-B14F-4D97-AF65-F5344CB8AC3E}">
        <p14:creationId xmlns:p14="http://schemas.microsoft.com/office/powerpoint/2010/main" val="2470426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7</a:t>
            </a:fld>
            <a:endParaRPr lang="en-US"/>
          </a:p>
        </p:txBody>
      </p:sp>
    </p:spTree>
    <p:extLst>
      <p:ext uri="{BB962C8B-B14F-4D97-AF65-F5344CB8AC3E}">
        <p14:creationId xmlns:p14="http://schemas.microsoft.com/office/powerpoint/2010/main" val="2955037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8</a:t>
            </a:fld>
            <a:endParaRPr lang="en-US"/>
          </a:p>
        </p:txBody>
      </p:sp>
    </p:spTree>
    <p:extLst>
      <p:ext uri="{BB962C8B-B14F-4D97-AF65-F5344CB8AC3E}">
        <p14:creationId xmlns:p14="http://schemas.microsoft.com/office/powerpoint/2010/main" val="3052101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9</a:t>
            </a:fld>
            <a:endParaRPr lang="en-US"/>
          </a:p>
        </p:txBody>
      </p:sp>
    </p:spTree>
    <p:extLst>
      <p:ext uri="{BB962C8B-B14F-4D97-AF65-F5344CB8AC3E}">
        <p14:creationId xmlns:p14="http://schemas.microsoft.com/office/powerpoint/2010/main" val="793967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10</a:t>
            </a:fld>
            <a:endParaRPr lang="en-US"/>
          </a:p>
        </p:txBody>
      </p:sp>
    </p:spTree>
    <p:extLst>
      <p:ext uri="{BB962C8B-B14F-4D97-AF65-F5344CB8AC3E}">
        <p14:creationId xmlns:p14="http://schemas.microsoft.com/office/powerpoint/2010/main" val="198267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42B979B6-8E7C-4E90-8C9D-F537DFD7086F}" type="slidenum">
              <a:rPr lang="en-US" smtClean="0"/>
              <a:pPr>
                <a:defRPr/>
              </a:pPr>
              <a:t>11</a:t>
            </a:fld>
            <a:endParaRPr lang="en-US"/>
          </a:p>
        </p:txBody>
      </p:sp>
    </p:spTree>
    <p:extLst>
      <p:ext uri="{BB962C8B-B14F-4D97-AF65-F5344CB8AC3E}">
        <p14:creationId xmlns:p14="http://schemas.microsoft.com/office/powerpoint/2010/main" val="2158561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4.xml"/><Relationship Id="rId4" Type="http://schemas.openxmlformats.org/officeDocument/2006/relationships/image" Target="../media/image11.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4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396766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284250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7148016"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602285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図プレースホルダー 7"/>
          <p:cNvSpPr>
            <a:spLocks noGrp="1"/>
          </p:cNvSpPr>
          <p:nvPr>
            <p:ph type="pic" sz="quarter" idx="18" hasCustomPrompt="1"/>
          </p:nvPr>
        </p:nvSpPr>
        <p:spPr>
          <a:xfrm>
            <a:off x="10328369"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p:ph type="body" sz="quarter" idx="19" hasCustomPrompt="1"/>
          </p:nvPr>
        </p:nvSpPr>
        <p:spPr>
          <a:xfrm>
            <a:off x="9203212"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1" name="図プレースホルダー 7"/>
          <p:cNvSpPr>
            <a:spLocks noGrp="1"/>
          </p:cNvSpPr>
          <p:nvPr>
            <p:ph type="pic" sz="quarter" idx="20" hasCustomPrompt="1"/>
          </p:nvPr>
        </p:nvSpPr>
        <p:spPr>
          <a:xfrm>
            <a:off x="1350872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2" name="テキスト プレースホルダー 11"/>
          <p:cNvSpPr>
            <a:spLocks noGrp="1"/>
          </p:cNvSpPr>
          <p:nvPr>
            <p:ph type="body" sz="quarter" idx="21" hasCustomPrompt="1"/>
          </p:nvPr>
        </p:nvSpPr>
        <p:spPr>
          <a:xfrm>
            <a:off x="1238356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3761350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par>
                          <p:cTn id="34" fill="hold">
                            <p:stCondLst>
                              <p:cond delay="2800"/>
                            </p:stCondLst>
                            <p:childTnLst>
                              <p:par>
                                <p:cTn id="35" presetID="10"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fade">
                                      <p:cBhvr>
                                        <p:cTn id="4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66368" y="1104847"/>
            <a:ext cx="830480" cy="4192709"/>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54832" y="1180642"/>
            <a:ext cx="1295500" cy="4494754"/>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68131" y="958035"/>
            <a:ext cx="1678629"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172876" y="1476823"/>
            <a:ext cx="1446565"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552696" y="1090061"/>
            <a:ext cx="1142784"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21662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smtClean="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smtClean="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smtClean="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smtClean="0"/>
              <a:t> </a:t>
            </a:r>
            <a:endParaRPr kumimoji="1" lang="ja-JP" altLang="en-US" dirty="0"/>
          </a:p>
        </p:txBody>
      </p:sp>
    </p:spTree>
    <p:extLst>
      <p:ext uri="{BB962C8B-B14F-4D97-AF65-F5344CB8AC3E}">
        <p14:creationId xmlns:p14="http://schemas.microsoft.com/office/powerpoint/2010/main" val="3978773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52" name="円弧 51"/>
          <p:cNvSpPr/>
          <p:nvPr userDrawn="1"/>
        </p:nvSpPr>
        <p:spPr>
          <a:xfrm rot="2700000">
            <a:off x="7976000" y="12497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5895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userDrawn="1"/>
        </p:nvSpPr>
        <p:spPr>
          <a:xfrm rot="18900000" flipH="1">
            <a:off x="5212902"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flipH="1">
            <a:off x="520700" y="3051922"/>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userDrawn="1"/>
        </p:nvSpPr>
        <p:spPr>
          <a:xfrm rot="18900000" flipH="1">
            <a:off x="5212902"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flipH="1">
            <a:off x="520700" y="6210605"/>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userDrawn="1"/>
        </p:nvSpPr>
        <p:spPr>
          <a:xfrm rot="2700000" flipH="1" flipV="1">
            <a:off x="7943402" y="742633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H="1">
            <a:off x="2476500" y="9407079"/>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userDrawn="1">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0" name="テキスト プレースホルダー 11"/>
          <p:cNvSpPr>
            <a:spLocks noGrp="1"/>
          </p:cNvSpPr>
          <p:nvPr userDrawn="1">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1" name="テキスト プレースホルダー 11"/>
          <p:cNvSpPr>
            <a:spLocks noGrp="1"/>
          </p:cNvSpPr>
          <p:nvPr userDrawn="1">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userDrawn="1">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5" name="テキスト プレースホルダー 11"/>
          <p:cNvSpPr>
            <a:spLocks noGrp="1"/>
          </p:cNvSpPr>
          <p:nvPr userDrawn="1">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userDrawn="1">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userDrawn="1">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550"/>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550"/>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05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550"/>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050"/>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55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050"/>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050"/>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550"/>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050"/>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550"/>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050"/>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550"/>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05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550"/>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050"/>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550"/>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050"/>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smtClean="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smtClean="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smtClean="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smtClean="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062768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125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50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375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500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625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750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75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00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050"/>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smtClean="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smtClean="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752158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涙形 4"/>
          <p:cNvSpPr/>
          <p:nvPr userDrawn="1"/>
        </p:nvSpPr>
        <p:spPr>
          <a:xfrm rot="8100000">
            <a:off x="3826253" y="80328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1288949" y="2233592"/>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1288949" y="511594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3847130" y="6525190"/>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6384434" y="509488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6384434" y="221253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11"/>
          <p:cNvSpPr>
            <a:spLocks noGrp="1"/>
          </p:cNvSpPr>
          <p:nvPr userDrawn="1">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6" name="図プレースホルダー 7"/>
          <p:cNvSpPr>
            <a:spLocks noGrp="1"/>
          </p:cNvSpPr>
          <p:nvPr userDrawn="1">
            <p:ph type="pic" sz="quarter" idx="18" hasCustomPrompt="1"/>
          </p:nvPr>
        </p:nvSpPr>
        <p:spPr>
          <a:xfrm>
            <a:off x="4801900" y="937211"/>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userDrawn="1">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19" name="図プレースホルダー 7"/>
          <p:cNvSpPr>
            <a:spLocks noGrp="1"/>
          </p:cNvSpPr>
          <p:nvPr userDrawn="1">
            <p:ph type="pic" sz="quarter" idx="31" hasCustomPrompt="1"/>
          </p:nvPr>
        </p:nvSpPr>
        <p:spPr>
          <a:xfrm>
            <a:off x="7348361" y="2398195"/>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userDrawn="1">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userDrawn="1">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5" name="図プレースホルダー 7"/>
          <p:cNvSpPr>
            <a:spLocks noGrp="1"/>
          </p:cNvSpPr>
          <p:nvPr userDrawn="1">
            <p:ph type="pic" sz="quarter" idx="34" hasCustomPrompt="1"/>
          </p:nvPr>
        </p:nvSpPr>
        <p:spPr>
          <a:xfrm>
            <a:off x="2252876" y="235319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6" name="テキスト プレースホルダー 11"/>
          <p:cNvSpPr>
            <a:spLocks noGrp="1"/>
          </p:cNvSpPr>
          <p:nvPr userDrawn="1">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userDrawn="1">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28" name="図プレースホルダー 7"/>
          <p:cNvSpPr>
            <a:spLocks noGrp="1"/>
          </p:cNvSpPr>
          <p:nvPr userDrawn="1">
            <p:ph type="pic" sz="quarter" idx="37" hasCustomPrompt="1"/>
          </p:nvPr>
        </p:nvSpPr>
        <p:spPr>
          <a:xfrm>
            <a:off x="2252876" y="5231249"/>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29" name="テキスト プレースホルダー 11"/>
          <p:cNvSpPr>
            <a:spLocks noGrp="1"/>
          </p:cNvSpPr>
          <p:nvPr userDrawn="1">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userDrawn="1">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1" name="図プレースホルダー 7"/>
          <p:cNvSpPr>
            <a:spLocks noGrp="1"/>
          </p:cNvSpPr>
          <p:nvPr userDrawn="1">
            <p:ph type="pic" sz="quarter" idx="40" hasCustomPrompt="1"/>
          </p:nvPr>
        </p:nvSpPr>
        <p:spPr>
          <a:xfrm>
            <a:off x="7348361" y="5212686"/>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2" name="テキスト プレースホルダー 11"/>
          <p:cNvSpPr>
            <a:spLocks noGrp="1"/>
          </p:cNvSpPr>
          <p:nvPr userDrawn="1">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userDrawn="1">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smtClean="0"/>
              <a:t>TEXT HERE</a:t>
            </a:r>
            <a:endParaRPr lang="en-US" dirty="0"/>
          </a:p>
        </p:txBody>
      </p:sp>
      <p:sp>
        <p:nvSpPr>
          <p:cNvPr id="34" name="図プレースホルダー 7"/>
          <p:cNvSpPr>
            <a:spLocks noGrp="1"/>
          </p:cNvSpPr>
          <p:nvPr userDrawn="1">
            <p:ph type="pic" sz="quarter" idx="43" hasCustomPrompt="1"/>
          </p:nvPr>
        </p:nvSpPr>
        <p:spPr>
          <a:xfrm>
            <a:off x="4801900" y="6583660"/>
            <a:ext cx="785909" cy="785909"/>
          </a:xfrm>
        </p:spPr>
        <p:txBody>
          <a:bodyPr>
            <a:normAutofit/>
          </a:bodyPr>
          <a:lstStyle>
            <a:lvl1pPr>
              <a:defRPr sz="1600"/>
            </a:lvl1pPr>
          </a:lstStyle>
          <a:p>
            <a:r>
              <a:rPr kumimoji="1" lang="en-US" altLang="ja-JP" dirty="0" smtClean="0"/>
              <a:t>ICON</a:t>
            </a:r>
            <a:endParaRPr kumimoji="1" lang="ja-JP" altLang="en-US" dirty="0"/>
          </a:p>
        </p:txBody>
      </p:sp>
      <p:sp>
        <p:nvSpPr>
          <p:cNvPr id="35" name="テキスト プレースホルダー 11"/>
          <p:cNvSpPr>
            <a:spLocks noGrp="1"/>
          </p:cNvSpPr>
          <p:nvPr userDrawn="1">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userDrawn="1">
            <p:ph type="body" sz="quarter" idx="15" hasCustomPrompt="1"/>
          </p:nvPr>
        </p:nvSpPr>
        <p:spPr>
          <a:xfrm>
            <a:off x="9548249" y="1217284"/>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userDrawn="1">
            <p:ph type="body" sz="quarter" idx="16" hasCustomPrompt="1"/>
          </p:nvPr>
        </p:nvSpPr>
        <p:spPr>
          <a:xfrm>
            <a:off x="10095502" y="4779150"/>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17" hasCustomPrompt="1"/>
          </p:nvPr>
        </p:nvSpPr>
        <p:spPr>
          <a:xfrm>
            <a:off x="10095502" y="4199721"/>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userDrawn="1">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19" hasCustomPrompt="1"/>
          </p:nvPr>
        </p:nvSpPr>
        <p:spPr>
          <a:xfrm>
            <a:off x="10095502" y="6617884"/>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120155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smtClean="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smtClean="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smtClean="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783163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5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55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smtClean="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165972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50"/>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150"/>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150"/>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smtClean="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smtClean="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smtClean="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smtClean="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735787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30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smtClean="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53979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580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smtClean="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 Add an image</a:t>
            </a:r>
            <a:endParaRPr kumimoji="1" lang="ja-JP" altLang="en-US" dirty="0" smtClean="0"/>
          </a:p>
          <a:p>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212519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55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05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smtClean="0"/>
              <a:t>00</a:t>
            </a:r>
            <a:endParaRPr lang="en-US" dirty="0"/>
          </a:p>
        </p:txBody>
      </p:sp>
    </p:spTree>
    <p:extLst>
      <p:ext uri="{BB962C8B-B14F-4D97-AF65-F5344CB8AC3E}">
        <p14:creationId xmlns:p14="http://schemas.microsoft.com/office/powerpoint/2010/main" val="3819747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50"/>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50"/>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050"/>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550"/>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050"/>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550"/>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050"/>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550"/>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050"/>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550"/>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050"/>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550"/>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954" y="1016929"/>
            <a:ext cx="13127627"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52182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smtClean="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722412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2623220"/>
            <a:ext cx="14102428" cy="6300700"/>
          </a:xfrm>
        </p:spPr>
        <p:txBody>
          <a:bodyPr anchor="t">
            <a:noAutofit/>
          </a:bodyPr>
          <a:lstStyle>
            <a:lvl1pPr marL="432000" indent="-432000" algn="l">
              <a:lnSpc>
                <a:spcPct val="120000"/>
              </a:lnSpc>
              <a:spcBef>
                <a:spcPts val="1200"/>
              </a:spcBef>
              <a:buFont typeface="Wingdings" panose="05000000000000000000" pitchFamily="2" charset="2"/>
              <a:buChar char="u"/>
              <a:defRPr sz="2400">
                <a:solidFill>
                  <a:schemeClr val="tx1"/>
                </a:solidFill>
                <a:latin typeface="+mn-lt"/>
              </a:defRPr>
            </a:lvl1pPr>
            <a:lvl2pPr marL="900000" indent="-432000">
              <a:buFont typeface="Wingdings" panose="05000000000000000000" pitchFamily="2" charset="2"/>
              <a:buChar char="l"/>
              <a:defRPr sz="2400">
                <a:solidFill>
                  <a:schemeClr val="tx1">
                    <a:lumMod val="60000"/>
                    <a:lumOff val="40000"/>
                  </a:schemeClr>
                </a:solidFill>
              </a:defRPr>
            </a:lvl2pPr>
          </a:lstStyle>
          <a:p>
            <a:pPr lvl="0"/>
            <a:r>
              <a:rPr lang="en-US" altLang="ja-JP" dirty="0" smtClean="0"/>
              <a:t>Text Here</a:t>
            </a:r>
          </a:p>
          <a:p>
            <a:pPr lvl="1"/>
            <a:r>
              <a:rPr lang="en-US" dirty="0" smtClean="0"/>
              <a:t>ssss</a:t>
            </a:r>
            <a:endParaRPr lang="en-US" dirty="0"/>
          </a:p>
        </p:txBody>
      </p:sp>
      <p:sp>
        <p:nvSpPr>
          <p:cNvPr id="6" name="図プレースホルダー 7"/>
          <p:cNvSpPr>
            <a:spLocks noGrp="1"/>
          </p:cNvSpPr>
          <p:nvPr>
            <p:ph type="pic" sz="quarter" idx="18" hasCustomPrompt="1"/>
          </p:nvPr>
        </p:nvSpPr>
        <p:spPr>
          <a:xfrm>
            <a:off x="8357297" y="1003040"/>
            <a:ext cx="1550994" cy="155099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1415971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628027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050"/>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991301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6DBEA30-6327-49A2-B44E-FDE8C303038D}" type="datetimeFigureOut">
              <a:rPr lang="en-US" smtClean="0"/>
              <a:pPr>
                <a:defRPr/>
              </a:pPr>
              <a:t>4/25/2018</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46D47A4-D426-42EB-B1A7-D696A364C51F}" type="slidenum">
              <a:rPr lang="en-US" smtClean="0"/>
              <a:pPr>
                <a:defRPr/>
              </a:pPr>
              <a:t>‹#›</a:t>
            </a:fld>
            <a:endParaRPr lang="en-US"/>
          </a:p>
        </p:txBody>
      </p:sp>
    </p:spTree>
    <p:extLst>
      <p:ext uri="{BB962C8B-B14F-4D97-AF65-F5344CB8AC3E}">
        <p14:creationId xmlns:p14="http://schemas.microsoft.com/office/powerpoint/2010/main" val="2272384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2634583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smtClean="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270675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200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smtClean="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1739656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2279402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65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smtClean="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smtClean="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smtClean="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6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2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7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4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9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4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smtClean="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3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5579550"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445439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875990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763474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図プレースホルダー 7"/>
          <p:cNvSpPr>
            <a:spLocks noGrp="1"/>
          </p:cNvSpPr>
          <p:nvPr>
            <p:ph type="pic" sz="quarter" idx="18" hasCustomPrompt="1"/>
          </p:nvPr>
        </p:nvSpPr>
        <p:spPr>
          <a:xfrm>
            <a:off x="11940256"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7" name="テキスト プレースホルダー 11"/>
          <p:cNvSpPr>
            <a:spLocks noGrp="1"/>
          </p:cNvSpPr>
          <p:nvPr>
            <p:ph type="body" sz="quarter" idx="19" hasCustomPrompt="1"/>
          </p:nvPr>
        </p:nvSpPr>
        <p:spPr>
          <a:xfrm>
            <a:off x="10815099"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331828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par>
                          <p:cTn id="27" fill="hold">
                            <p:stCondLst>
                              <p:cond delay="230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fade">
                                      <p:cBhvr>
                                        <p:cTn id="33"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31594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smtClean="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smtClean="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14755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smtClean="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587266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250"/>
                            </p:stCondLst>
                            <p:childTnLst>
                              <p:par>
                                <p:cTn id="16" presetID="22" presetClass="entr" presetSubtype="4"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par>
                          <p:cTn id="32" fill="hold">
                            <p:stCondLst>
                              <p:cond delay="2250"/>
                            </p:stCondLst>
                            <p:childTnLst>
                              <p:par>
                                <p:cTn id="33" presetID="22" presetClass="entr" presetSubtype="8" fill="hold" grpId="0" nodeType="afterEffect">
                                  <p:stCondLst>
                                    <p:cond delay="50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par>
                          <p:cTn id="36" fill="hold">
                            <p:stCondLst>
                              <p:cond delay="3250"/>
                            </p:stCondLst>
                            <p:childTnLst>
                              <p:par>
                                <p:cTn id="37" presetID="10"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par>
                          <p:cTn id="49" fill="hold">
                            <p:stCondLst>
                              <p:cond delay="3750"/>
                            </p:stCondLst>
                            <p:childTnLst>
                              <p:par>
                                <p:cTn id="50" presetID="22" presetClass="entr" presetSubtype="1" fill="hold" grpId="0" nodeType="afterEffect">
                                  <p:stCondLst>
                                    <p:cond delay="50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par>
                          <p:cTn id="53" fill="hold">
                            <p:stCondLst>
                              <p:cond delay="475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250"/>
                            </p:stCondLst>
                            <p:childTnLst>
                              <p:par>
                                <p:cTn id="67" presetID="22" presetClass="entr" presetSubtype="2" fill="hold" grpId="0" nodeType="afterEffect">
                                  <p:stCondLst>
                                    <p:cond delay="500"/>
                                  </p:stCondLst>
                                  <p:childTnLst>
                                    <p:set>
                                      <p:cBhvr>
                                        <p:cTn id="68" dur="1" fill="hold">
                                          <p:stCondLst>
                                            <p:cond delay="0"/>
                                          </p:stCondLst>
                                        </p:cTn>
                                        <p:tgtEl>
                                          <p:spTgt spid="13"/>
                                        </p:tgtEl>
                                        <p:attrNameLst>
                                          <p:attrName>style.visibility</p:attrName>
                                        </p:attrNameLst>
                                      </p:cBhvr>
                                      <p:to>
                                        <p:strVal val="visible"/>
                                      </p:to>
                                    </p:set>
                                    <p:animEffect transition="in" filter="wipe(right)">
                                      <p:cBhvr>
                                        <p:cTn id="69" dur="500"/>
                                        <p:tgtEl>
                                          <p:spTgt spid="13"/>
                                        </p:tgtEl>
                                      </p:cBhvr>
                                    </p:animEffect>
                                  </p:childTnLst>
                                </p:cTn>
                              </p:par>
                            </p:childTnLst>
                          </p:cTn>
                        </p:par>
                        <p:par>
                          <p:cTn id="70" fill="hold">
                            <p:stCondLst>
                              <p:cond delay="6250"/>
                            </p:stCondLst>
                            <p:childTnLst>
                              <p:par>
                                <p:cTn id="71" presetID="10" presetClass="entr" presetSubtype="0"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500"/>
                                        <p:tgtEl>
                                          <p:spTgt spid="3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021266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920952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329797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ocial">
    <p:spTree>
      <p:nvGrpSpPr>
        <p:cNvPr id="1" name=""/>
        <p:cNvGrpSpPr/>
        <p:nvPr/>
      </p:nvGrpSpPr>
      <p:grpSpPr>
        <a:xfrm>
          <a:off x="0" y="0"/>
          <a:ext cx="0" cy="0"/>
          <a:chOff x="0" y="0"/>
          <a:chExt cx="0" cy="0"/>
        </a:xfrm>
      </p:grpSpPr>
      <p:sp>
        <p:nvSpPr>
          <p:cNvPr id="8" name="図プレースホルダー 7"/>
          <p:cNvSpPr>
            <a:spLocks noGrp="1"/>
          </p:cNvSpPr>
          <p:nvPr>
            <p:ph type="pic" sz="quarter" idx="10" hasCustomPrompt="1"/>
          </p:nvPr>
        </p:nvSpPr>
        <p:spPr>
          <a:xfrm>
            <a:off x="7178020"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9" name="テキスト プレースホルダー 11"/>
          <p:cNvSpPr>
            <a:spLocks noGrp="1"/>
          </p:cNvSpPr>
          <p:nvPr>
            <p:ph type="body" sz="quarter" idx="15" hasCustomPrompt="1"/>
          </p:nvPr>
        </p:nvSpPr>
        <p:spPr>
          <a:xfrm>
            <a:off x="6052863"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図プレースホルダー 7"/>
          <p:cNvSpPr>
            <a:spLocks noGrp="1"/>
          </p:cNvSpPr>
          <p:nvPr>
            <p:ph type="pic" sz="quarter" idx="16" hasCustomPrompt="1"/>
          </p:nvPr>
        </p:nvSpPr>
        <p:spPr>
          <a:xfrm>
            <a:off x="10358373" y="8707863"/>
            <a:ext cx="765020" cy="765020"/>
          </a:xfrm>
        </p:spPr>
        <p:txBody>
          <a:bodyPr>
            <a:normAutofit/>
          </a:bodyPr>
          <a:lstStyle>
            <a:lvl1pPr>
              <a:defRPr sz="1600"/>
            </a:lvl1pPr>
          </a:lstStyle>
          <a:p>
            <a:r>
              <a:rPr kumimoji="1" lang="en-US" altLang="ja-JP" dirty="0" smtClean="0"/>
              <a:t>ICON</a:t>
            </a:r>
            <a:endParaRPr kumimoji="1" lang="ja-JP" altLang="en-US" dirty="0"/>
          </a:p>
        </p:txBody>
      </p:sp>
      <p:sp>
        <p:nvSpPr>
          <p:cNvPr id="15" name="テキスト プレースホルダー 11"/>
          <p:cNvSpPr>
            <a:spLocks noGrp="1"/>
          </p:cNvSpPr>
          <p:nvPr>
            <p:ph type="body" sz="quarter" idx="17" hasCustomPrompt="1"/>
          </p:nvPr>
        </p:nvSpPr>
        <p:spPr>
          <a:xfrm>
            <a:off x="9233216" y="9472948"/>
            <a:ext cx="3015335" cy="495055"/>
          </a:xfrm>
        </p:spPr>
        <p:txBody>
          <a:bodyPr anchor="ctr">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Tree>
    <p:extLst>
      <p:ext uri="{BB962C8B-B14F-4D97-AF65-F5344CB8AC3E}">
        <p14:creationId xmlns:p14="http://schemas.microsoft.com/office/powerpoint/2010/main" val="867720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500"/>
                                        <p:tgtEl>
                                          <p:spTgt spid="9">
                                            <p:txEl>
                                              <p:pRg st="0" end="0"/>
                                            </p:txEl>
                                          </p:spTgt>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fade">
                                      <p:cBhvr>
                                        <p:cTn id="2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4" grpId="0"/>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039526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p14="http://schemas.microsoft.com/office/powerpoint/2010/main" val="1415360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smtClean="0"/>
              <a:t>0</a:t>
            </a:r>
            <a:endParaRPr lang="en-US" dirty="0"/>
          </a:p>
        </p:txBody>
      </p:sp>
    </p:spTree>
    <p:extLst>
      <p:ext uri="{BB962C8B-B14F-4D97-AF65-F5344CB8AC3E}">
        <p14:creationId xmlns:p14="http://schemas.microsoft.com/office/powerpoint/2010/main" val="996354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smtClean="0"/>
              <a:t>Text Here</a:t>
            </a:r>
          </a:p>
          <a:p>
            <a:pPr lvl="1"/>
            <a:r>
              <a:rPr lang="en-US" dirty="0" smtClean="0"/>
              <a:t>Level 2</a:t>
            </a:r>
          </a:p>
          <a:p>
            <a:pPr lvl="2"/>
            <a:r>
              <a:rPr lang="en-US" dirty="0" smtClean="0"/>
              <a:t>Level 3</a:t>
            </a:r>
            <a:endParaRPr lang="en-US" dirty="0"/>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smtClean="0"/>
              <a:t>Text Here</a:t>
            </a:r>
          </a:p>
          <a:p>
            <a:pPr lvl="1"/>
            <a:r>
              <a:rPr lang="en-US" dirty="0" smtClean="0"/>
              <a:t>Level 2</a:t>
            </a:r>
          </a:p>
          <a:p>
            <a:pPr lvl="2"/>
            <a:r>
              <a:rPr lang="en-US" dirty="0" smtClean="0"/>
              <a:t>Level 3</a:t>
            </a:r>
            <a:endParaRPr lang="en-US" dirty="0"/>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smtClean="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957171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smtClean="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680656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842831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917958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smtClean="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smtClean="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smtClean="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2268549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125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2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325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42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smtClean="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smtClean="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Info">
    <p:spTree>
      <p:nvGrpSpPr>
        <p:cNvPr id="1" name=""/>
        <p:cNvGrpSpPr/>
        <p:nvPr/>
      </p:nvGrpSpPr>
      <p:grpSpPr>
        <a:xfrm>
          <a:off x="0" y="0"/>
          <a:ext cx="0" cy="0"/>
          <a:chOff x="0" y="0"/>
          <a:chExt cx="0" cy="0"/>
        </a:xfrm>
      </p:grpSpPr>
      <p:sp>
        <p:nvSpPr>
          <p:cNvPr id="18" name="タイトル 1"/>
          <p:cNvSpPr>
            <a:spLocks noGrp="1"/>
          </p:cNvSpPr>
          <p:nvPr>
            <p:ph type="ctrTitle" hasCustomPrompt="1"/>
          </p:nvPr>
        </p:nvSpPr>
        <p:spPr>
          <a:xfrm>
            <a:off x="2266442" y="4288405"/>
            <a:ext cx="13753528" cy="1189757"/>
          </a:xfrm>
          <a:prstGeom prst="rect">
            <a:avLst/>
          </a:prstGeom>
        </p:spPr>
        <p:txBody>
          <a:bodyPr anchor="ctr"/>
          <a:lstStyle>
            <a:lvl1pPr algn="ctr">
              <a:lnSpc>
                <a:spcPct val="100000"/>
              </a:lnSpc>
              <a:defRPr sz="7200" spc="1500" baseline="0">
                <a:solidFill>
                  <a:schemeClr val="accent1"/>
                </a:solidFill>
                <a:latin typeface="+mj-lt"/>
              </a:defRPr>
            </a:lvl1pPr>
          </a:lstStyle>
          <a:p>
            <a:r>
              <a:rPr lang="en-US" altLang="ja-JP" dirty="0" smtClean="0"/>
              <a:t>TITLE HERE</a:t>
            </a:r>
            <a:endParaRPr lang="en-US" dirty="0"/>
          </a:p>
        </p:txBody>
      </p:sp>
      <p:sp>
        <p:nvSpPr>
          <p:cNvPr id="19" name="サブタイトル 2"/>
          <p:cNvSpPr>
            <a:spLocks noGrp="1"/>
          </p:cNvSpPr>
          <p:nvPr>
            <p:ph type="subTitle" idx="1" hasCustomPrompt="1"/>
          </p:nvPr>
        </p:nvSpPr>
        <p:spPr>
          <a:xfrm>
            <a:off x="2266442" y="5368525"/>
            <a:ext cx="13753528" cy="785311"/>
          </a:xfrm>
          <a:prstGeom prst="rect">
            <a:avLst/>
          </a:prstGeom>
        </p:spPr>
        <p:txBody>
          <a:bodyPr anchor="ctr">
            <a:normAutofit/>
          </a:bodyPr>
          <a:lstStyle>
            <a:lvl1pPr marL="0" indent="0" algn="ctr">
              <a:spcBef>
                <a:spcPts val="0"/>
              </a:spcBef>
              <a:buNone/>
              <a:defRPr sz="3200" spc="600" baseline="0">
                <a:solidFill>
                  <a:schemeClr val="bg2">
                    <a:lumMod val="50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lang="en-US" altLang="ja-JP" dirty="0" smtClean="0"/>
              <a:t>SUB TITLE HERE</a:t>
            </a:r>
            <a:endParaRPr lang="en-US" dirty="0"/>
          </a:p>
        </p:txBody>
      </p:sp>
      <p:sp>
        <p:nvSpPr>
          <p:cNvPr id="10" name="テキスト プレースホルダー 11"/>
          <p:cNvSpPr>
            <a:spLocks noGrp="1"/>
          </p:cNvSpPr>
          <p:nvPr>
            <p:ph type="body" sz="quarter" idx="17" hasCustomPrompt="1"/>
          </p:nvPr>
        </p:nvSpPr>
        <p:spPr>
          <a:xfrm>
            <a:off x="2122426" y="8608885"/>
            <a:ext cx="14041560" cy="1500330"/>
          </a:xfrm>
        </p:spPr>
        <p:txBody>
          <a:bodyPr anchor="b">
            <a:noAutofit/>
          </a:bodyPr>
          <a:lstStyle>
            <a:lvl1pPr algn="ctr">
              <a:lnSpc>
                <a:spcPct val="120000"/>
              </a:lnSpc>
              <a:spcBef>
                <a:spcPts val="0"/>
              </a:spcBef>
              <a:defRPr sz="2000">
                <a:solidFill>
                  <a:schemeClr val="tx1">
                    <a:lumMod val="60000"/>
                    <a:lumOff val="40000"/>
                  </a:schemeClr>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998506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25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tmplLst>
          <p:tmpl lvl="1">
            <p:tnLst>
              <p:par>
                <p:cTn presetID="2" presetClass="entr" presetSubtype="2" decel="100000" fill="hold" nodeType="withEffect">
                  <p:stCondLst>
                    <p:cond delay="0"/>
                  </p:stCondLst>
                  <p:iterate type="lt">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smtClean="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smtClean="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smtClean="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18946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smtClean="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495685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141860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smtClean="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smtClean="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smtClean="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smtClean="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smtClean="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smtClean="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smtClean="0"/>
              <a:t> </a:t>
            </a:r>
            <a:endParaRPr kumimoji="1" lang="ja-JP" altLang="en-US" dirty="0"/>
          </a:p>
        </p:txBody>
      </p:sp>
    </p:spTree>
    <p:extLst>
      <p:ext uri="{BB962C8B-B14F-4D97-AF65-F5344CB8AC3E}">
        <p14:creationId xmlns:p14="http://schemas.microsoft.com/office/powerpoint/2010/main" val="1987647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73396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9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6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6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6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smtClean="0"/>
              <a:t>WORD</a:t>
            </a:r>
            <a:endParaRPr lang="en-US" altLang="ja-JP" dirty="0"/>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10109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smtClean="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smtClean="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smtClean="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smtClean="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smtClean="0"/>
              <a:t>TEXT</a:t>
            </a:r>
            <a:endParaRPr kumimoji="1" lang="ja-JP" altLang="en-US" dirty="0"/>
          </a:p>
        </p:txBody>
      </p:sp>
    </p:spTree>
    <p:extLst>
      <p:ext uri="{BB962C8B-B14F-4D97-AF65-F5344CB8AC3E}">
        <p14:creationId xmlns:p14="http://schemas.microsoft.com/office/powerpoint/2010/main" val="581810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p14="http://schemas.microsoft.com/office/powerpoint/2010/main" val="3913709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4088175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75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00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47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25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smtClean="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smtClean="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smtClean="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smtClean="0"/>
              <a:t> </a:t>
            </a:r>
            <a:endParaRPr kumimoji="1" lang="ja-JP" altLang="en-US" dirty="0"/>
          </a:p>
        </p:txBody>
      </p:sp>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9588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25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50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2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44380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smtClean="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smtClean="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smtClean="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smtClean="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866889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887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15246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smtClean="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smtClean="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smtClean="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838374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327395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885009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940272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smtClean="0"/>
              <a:t> </a:t>
            </a:r>
            <a:endParaRPr kumimoji="1" lang="ja-JP" altLang="en-US" dirty="0" smtClean="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smtClean="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smtClean="0"/>
              <a:t>SECTION TITLE</a:t>
            </a:r>
            <a:endParaRPr lang="en-US" dirty="0"/>
          </a:p>
        </p:txBody>
      </p:sp>
    </p:spTree>
    <p:extLst>
      <p:ext uri="{BB962C8B-B14F-4D97-AF65-F5344CB8AC3E}">
        <p14:creationId xmlns:p14="http://schemas.microsoft.com/office/powerpoint/2010/main" val="378027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smtClean="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smtClean="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smtClean="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smtClean="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smtClean="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smtClean="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smtClean="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smtClean="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32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375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425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475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smtClean="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3266" y="2537877"/>
            <a:ext cx="1770720" cy="5119693"/>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67931" y="2440526"/>
            <a:ext cx="1462282"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73906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smtClean="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284410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556499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17088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689409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59224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187767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smtClean="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smtClean="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smtClean="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291019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smtClean="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smtClean="0"/>
              <a:t>TEXT HERE</a:t>
            </a:r>
            <a:endParaRPr lang="en-US" altLang="ja-JP" dirty="0"/>
          </a:p>
        </p:txBody>
      </p:sp>
    </p:spTree>
    <p:extLst>
      <p:ext uri="{BB962C8B-B14F-4D97-AF65-F5344CB8AC3E}">
        <p14:creationId xmlns:p14="http://schemas.microsoft.com/office/powerpoint/2010/main" val="2175555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80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2800"/>
                            </p:stCondLst>
                            <p:childTnLst>
                              <p:par>
                                <p:cTn id="40" presetID="2" presetClass="entr" presetSubtype="8" decel="100000" fill="hold" grpId="0" nodeType="after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13">
                                            <p:txEl>
                                              <p:pRg st="0" end="0"/>
                                            </p:txEl>
                                          </p:spTgt>
                                        </p:tgtEl>
                                        <p:attrNameLst>
                                          <p:attrName>style.visibility</p:attrName>
                                        </p:attrNameLst>
                                      </p:cBhvr>
                                      <p:to>
                                        <p:strVal val="visible"/>
                                      </p:to>
                                    </p:set>
                                    <p:anim calcmode="lin" valueType="num">
                                      <p:cBhvr additive="base">
                                        <p:cTn id="4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3">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p:tmplLst>
          <p:tmpl>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313032" y="901252"/>
            <a:ext cx="6345704" cy="6346255"/>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6" name="図プレースホルダー 9"/>
          <p:cNvSpPr>
            <a:spLocks noGrp="1"/>
          </p:cNvSpPr>
          <p:nvPr>
            <p:ph type="pic" sz="quarter" idx="12" hasCustomPrompt="1"/>
          </p:nvPr>
        </p:nvSpPr>
        <p:spPr>
          <a:xfrm>
            <a:off x="587659" y="1175903"/>
            <a:ext cx="5796450" cy="5796952"/>
          </a:xfrm>
          <a:prstGeom prst="ellipse">
            <a:avLst/>
          </a:prstGeom>
        </p:spPr>
        <p:txBody>
          <a:bodyPr/>
          <a:lstStyle>
            <a:lvl1pPr>
              <a:defRPr/>
            </a:lvl1pPr>
          </a:lstStyle>
          <a:p>
            <a:r>
              <a:rPr kumimoji="1" lang="en-US" altLang="ja-JP" dirty="0" smtClean="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smtClean="0"/>
              <a:t>TEXT HERE</a:t>
            </a:r>
            <a:endParaRPr lang="en-US" dirty="0"/>
          </a:p>
        </p:txBody>
      </p:sp>
      <p:sp>
        <p:nvSpPr>
          <p:cNvPr id="11" name="テキスト プレースホルダー 11"/>
          <p:cNvSpPr>
            <a:spLocks noGrp="1"/>
          </p:cNvSpPr>
          <p:nvPr>
            <p:ph type="body" sz="quarter" idx="16" hasCustomPrompt="1"/>
          </p:nvPr>
        </p:nvSpPr>
        <p:spPr>
          <a:xfrm>
            <a:off x="7117981" y="4018889"/>
            <a:ext cx="10318845" cy="2870767"/>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p>
          <a:p>
            <a:pPr lvl="0"/>
            <a:endParaRPr lang="en-US" dirty="0" smtClean="0"/>
          </a:p>
          <a:p>
            <a:pPr lvl="0"/>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smtClean="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047448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050"/>
                            </p:stCondLst>
                            <p:childTnLst>
                              <p:par>
                                <p:cTn id="27" presetID="10" presetClass="entr" presetSubtype="0" fill="hold" grpId="0" nodeType="after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800"/>
                            </p:stCondLst>
                            <p:childTnLst>
                              <p:par>
                                <p:cTn id="31" presetID="22" presetClass="entr" presetSubtype="8" fill="hold" grpId="0" nodeType="afterEffect">
                                  <p:stCondLst>
                                    <p:cond delay="25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2550"/>
                            </p:stCondLst>
                            <p:childTnLst>
                              <p:par>
                                <p:cTn id="35" presetID="10" presetClass="entr" presetSubtype="0"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3050"/>
                            </p:stCondLst>
                            <p:childTnLst>
                              <p:par>
                                <p:cTn id="42" presetID="10" presetClass="entr" presetSubtype="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xEl>
                                              <p:pRg st="0" end="0"/>
                                            </p:txEl>
                                          </p:spTgt>
                                        </p:tgtEl>
                                        <p:attrNameLst>
                                          <p:attrName>style.visibility</p:attrName>
                                        </p:attrNameLst>
                                      </p:cBhvr>
                                      <p:to>
                                        <p:strVal val="visible"/>
                                      </p:to>
                                    </p:set>
                                    <p:animEffect transition="in" filter="fade">
                                      <p:cBhvr>
                                        <p:cTn id="47" dur="500"/>
                                        <p:tgtEl>
                                          <p:spTgt spid="21">
                                            <p:txEl>
                                              <p:pRg st="0" end="0"/>
                                            </p:txEl>
                                          </p:spTgt>
                                        </p:tgtEl>
                                      </p:cBhvr>
                                    </p:animEffect>
                                  </p:childTnLst>
                                </p:cTn>
                              </p:par>
                            </p:childTnLst>
                          </p:cTn>
                        </p:par>
                        <p:par>
                          <p:cTn id="48" fill="hold">
                            <p:stCondLst>
                              <p:cond delay="3550"/>
                            </p:stCondLst>
                            <p:childTnLst>
                              <p:par>
                                <p:cTn id="49" presetID="10" presetClass="entr" presetSubtype="0"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smtClean="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smtClean="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smtClean="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smtClean="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smtClean="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9" decel="100000" fill="hold" grpId="0" nodeType="afterEffect">
                                  <p:stCondLst>
                                    <p:cond delay="25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16" presetClass="entr" presetSubtype="37"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 presetClass="entr" presetSubtype="4" decel="100000" fill="hold" grpId="0" nodeType="withEffect">
                                  <p:stCondLst>
                                    <p:cond delay="1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 presetClass="entr" presetSubtype="4" decel="100000" fill="hold" nodeType="withEffect">
                  <p:stCondLst>
                    <p:cond delay="1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p:bldP spid="11" grpId="0" build="p">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smtClean="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430268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smtClean="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487032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50"/>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extLst>
      <p:ext uri="{BB962C8B-B14F-4D97-AF65-F5344CB8AC3E}">
        <p14:creationId xmlns:p14="http://schemas.microsoft.com/office/powerpoint/2010/main" val="3120803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694619" y="10183702"/>
            <a:ext cx="1434756" cy="1434756"/>
          </a:xfrm>
          <a:prstGeom prst="rect">
            <a:avLst/>
          </a:prstGeom>
        </p:spPr>
      </p:pic>
      <p:sp>
        <p:nvSpPr>
          <p:cNvPr id="13" name="テキスト プレースホルダー 11"/>
          <p:cNvSpPr>
            <a:spLocks noGrp="1"/>
          </p:cNvSpPr>
          <p:nvPr>
            <p:ph type="body" sz="quarter" idx="14" hasCustomPrompt="1"/>
          </p:nvPr>
        </p:nvSpPr>
        <p:spPr>
          <a:xfrm>
            <a:off x="8648151" y="5638555"/>
            <a:ext cx="8682531" cy="180877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sp>
        <p:nvSpPr>
          <p:cNvPr id="26" name="円/楕円 25"/>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userDrawn="1">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userDrawn="1">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userDrawn="1">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userDrawn="1">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userDrawn="1">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userDrawn="1">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userDrawn="1">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smtClean="0"/>
              <a:t>TEXT HERE</a:t>
            </a:r>
            <a:endParaRPr lang="en-US" dirty="0"/>
          </a:p>
        </p:txBody>
      </p:sp>
      <p:sp>
        <p:nvSpPr>
          <p:cNvPr id="21"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smtClean="0"/>
              <a:t>WORD</a:t>
            </a:r>
            <a:endParaRPr kumimoji="1" lang="ja-JP" altLang="en-US" dirty="0"/>
          </a:p>
        </p:txBody>
      </p:sp>
    </p:spTree>
    <p:extLst>
      <p:ext uri="{BB962C8B-B14F-4D97-AF65-F5344CB8AC3E}">
        <p14:creationId xmlns:p14="http://schemas.microsoft.com/office/powerpoint/2010/main" val="187681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22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smtClean="0"/>
              <a:t>Add an image</a:t>
            </a:r>
            <a:endParaRPr kumimoji="1" lang="ja-JP" altLang="en-US" dirty="0"/>
          </a:p>
        </p:txBody>
      </p:sp>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smtClean="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smtClean="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smtClean="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97684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050"/>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050"/>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050"/>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smtClean="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smtClean="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smtClean="0"/>
              <a:t>TEXT HERE</a:t>
            </a:r>
          </a:p>
        </p:txBody>
      </p:sp>
    </p:spTree>
    <p:extLst>
      <p:ext uri="{BB962C8B-B14F-4D97-AF65-F5344CB8AC3E}">
        <p14:creationId xmlns:p14="http://schemas.microsoft.com/office/powerpoint/2010/main" val="2149190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uiExpand="1"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extLst>
      <p:ext uri="{BB962C8B-B14F-4D97-AF65-F5344CB8AC3E}">
        <p14:creationId xmlns:p14="http://schemas.microsoft.com/office/powerpoint/2010/main" val="3470631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300"/>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800"/>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3800"/>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4800"/>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p14="http://schemas.microsoft.com/office/powerpoint/2010/main" val="3682208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smtClean="0"/>
              <a:t>0000</a:t>
            </a:r>
            <a:endParaRPr lang="en-US" dirty="0"/>
          </a:p>
        </p:txBody>
      </p:sp>
    </p:spTree>
    <p:extLst>
      <p:ext uri="{BB962C8B-B14F-4D97-AF65-F5344CB8AC3E}">
        <p14:creationId xmlns:p14="http://schemas.microsoft.com/office/powerpoint/2010/main" val="4212852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smtClean="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smtClean="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a:p>
            <a:pPr lvl="0"/>
            <a:endParaRPr lang="en-US" altLang="ja-JP" dirty="0" smtClean="0"/>
          </a:p>
        </p:txBody>
      </p:sp>
    </p:spTree>
    <p:extLst>
      <p:ext uri="{BB962C8B-B14F-4D97-AF65-F5344CB8AC3E}">
        <p14:creationId xmlns:p14="http://schemas.microsoft.com/office/powerpoint/2010/main" val="2769561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smtClean="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424038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smtClean="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smtClean="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smtClean="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smtClean="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05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55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05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5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05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55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574171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250"/>
                            </p:stCondLst>
                            <p:childTnLst>
                              <p:par>
                                <p:cTn id="16" presetID="22" presetClass="entr" presetSubtype="8" fill="hold" grpId="0"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3750"/>
                            </p:stCondLst>
                            <p:childTnLst>
                              <p:par>
                                <p:cTn id="38" presetID="22" presetClass="entr" presetSubtype="8"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50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5550"/>
                            </p:stCondLst>
                            <p:childTnLst>
                              <p:par>
                                <p:cTn id="54" presetID="2" presetClass="entr" presetSubtype="8" decel="100000" fill="hold" grpId="0" nodeType="after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smtClean="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smtClean="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smtClean="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smtClean="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smtClean="0"/>
              <a:t>ICON</a:t>
            </a:r>
            <a:endParaRPr kumimoji="1" lang="ja-JP" altLang="en-US" dirty="0"/>
          </a:p>
        </p:txBody>
      </p:sp>
    </p:spTree>
    <p:extLst>
      <p:ext uri="{BB962C8B-B14F-4D97-AF65-F5344CB8AC3E}">
        <p14:creationId xmlns:p14="http://schemas.microsoft.com/office/powerpoint/2010/main" val="2260215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550"/>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3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380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55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050"/>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55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050"/>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300"/>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8800"/>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300"/>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6039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801897"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59601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2364596" y="-726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smtClean="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smtClean="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smtClean="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smtClean="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smtClean="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298459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smtClean="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p>
          <a:p>
            <a:pPr lvl="0"/>
            <a:endParaRPr lang="en-US" altLang="ja-JP" dirty="0" smtClean="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Tree>
    <p:extLst>
      <p:ext uri="{BB962C8B-B14F-4D97-AF65-F5344CB8AC3E}">
        <p14:creationId xmlns:p14="http://schemas.microsoft.com/office/powerpoint/2010/main" val="1443243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par>
                          <p:cTn id="19" fill="hold">
                            <p:stCondLst>
                              <p:cond delay="150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p:stCondLst>
                              <p:cond delay="2750"/>
                            </p:stCondLst>
                            <p:childTnLst>
                              <p:par>
                                <p:cTn id="31" presetID="10" presetClass="entr" presetSubtype="0" fill="hold" grpId="0" nodeType="afterEffect">
                                  <p:stCondLst>
                                    <p:cond delay="25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left)">
                                      <p:cBhvr>
                                        <p:cTn id="37" dur="500"/>
                                        <p:tgtEl>
                                          <p:spTgt spid="4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par>
                          <p:cTn id="41" fill="hold">
                            <p:stCondLst>
                              <p:cond delay="4000"/>
                            </p:stCondLst>
                            <p:childTnLst>
                              <p:par>
                                <p:cTn id="42" presetID="2" presetClass="entr" presetSubtype="2" decel="100000" fill="hold" grpId="0" nodeType="afterEffect">
                                  <p:stCondLst>
                                    <p:cond delay="250"/>
                                  </p:stCondLst>
                                  <p:iterate type="wd">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500" fill="hold"/>
                                        <p:tgtEl>
                                          <p:spTgt spid="27"/>
                                        </p:tgtEl>
                                        <p:attrNameLst>
                                          <p:attrName>ppt_x</p:attrName>
                                        </p:attrNameLst>
                                      </p:cBhvr>
                                      <p:tavLst>
                                        <p:tav tm="0">
                                          <p:val>
                                            <p:strVal val="1+#ppt_w/2"/>
                                          </p:val>
                                        </p:tav>
                                        <p:tav tm="100000">
                                          <p:val>
                                            <p:strVal val="#ppt_x"/>
                                          </p:val>
                                        </p:tav>
                                      </p:tavLst>
                                    </p:anim>
                                    <p:anim calcmode="lin" valueType="num">
                                      <p:cBhvr additive="base">
                                        <p:cTn id="45" dur="500" fill="hold"/>
                                        <p:tgtEl>
                                          <p:spTgt spid="27"/>
                                        </p:tgtEl>
                                        <p:attrNameLst>
                                          <p:attrName>ppt_y</p:attrName>
                                        </p:attrNameLst>
                                      </p:cBhvr>
                                      <p:tavLst>
                                        <p:tav tm="0">
                                          <p:val>
                                            <p:strVal val="#ppt_y"/>
                                          </p:val>
                                        </p:tav>
                                        <p:tav tm="100000">
                                          <p:val>
                                            <p:strVal val="#ppt_y"/>
                                          </p:val>
                                        </p:tav>
                                      </p:tavLst>
                                    </p:anim>
                                  </p:childTnLst>
                                </p:cTn>
                              </p:par>
                              <p:par>
                                <p:cTn id="46" presetID="22" presetClass="entr" presetSubtype="8" fill="hold" nodeType="withEffect">
                                  <p:stCondLst>
                                    <p:cond delay="25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par>
                                <p:cTn id="49" presetID="2" presetClass="entr" presetSubtype="2" decel="100000" fill="hold" grpId="0" nodeType="withEffect">
                                  <p:stCondLst>
                                    <p:cond delay="25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2" grpId="0"/>
      <p:bldP spid="23" grpId="0"/>
      <p:bldP spid="24" grpId="0"/>
      <p:bldP spid="27" grpId="0">
        <p:tmplLst>
          <p:tmpl>
            <p:tnLst>
              <p:par>
                <p:cTn presetID="2" presetClass="entr" presetSubtype="2" decel="100000" fill="hold" nodeType="after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smtClean="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smtClean="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smtClean="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smtClean="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smtClean="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smtClean="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691131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uild="p" animBg="1">
        <p:tmplLst>
          <p:tmpl>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animBg="1">
        <p:tmplLst>
          <p:tmpl>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animBg="1">
        <p:tmplLst>
          <p:tmpl>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smtClean="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061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180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30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30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smtClean="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702854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smtClean="0"/>
              <a:t>Text Here</a:t>
            </a:r>
          </a:p>
          <a:p>
            <a:pPr lvl="0"/>
            <a:endParaRPr lang="en-US" altLang="ja-JP" dirty="0" smtClean="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p>
          <a:p>
            <a:pPr lvl="0"/>
            <a:endParaRPr lang="en-US" altLang="ja-JP" dirty="0" smtClean="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smtClean="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smtClean="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smtClean="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550"/>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300"/>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300"/>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smtClean="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302034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5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smtClean="0"/>
              <a:t>TEXT HERE</a:t>
            </a:r>
            <a:endParaRPr lang="en-US" dirty="0"/>
          </a:p>
        </p:txBody>
      </p:sp>
    </p:spTree>
    <p:extLst>
      <p:ext uri="{BB962C8B-B14F-4D97-AF65-F5344CB8AC3E}">
        <p14:creationId xmlns:p14="http://schemas.microsoft.com/office/powerpoint/2010/main" val="1956700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05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smtClean="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smtClean="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3289897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smtClean="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smtClean="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073482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smtClean="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smtClean="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smtClean="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smtClean="0"/>
              <a:t>Text Here</a:t>
            </a:r>
            <a:endParaRPr lang="en-US" dirty="0"/>
          </a:p>
        </p:txBody>
      </p:sp>
    </p:spTree>
    <p:extLst>
      <p:ext uri="{BB962C8B-B14F-4D97-AF65-F5344CB8AC3E}">
        <p14:creationId xmlns:p14="http://schemas.microsoft.com/office/powerpoint/2010/main" val="2170974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2000"/>
                            </p:stCondLst>
                            <p:childTnLst>
                              <p:par>
                                <p:cTn id="30" presetID="2" presetClass="entr" presetSubtype="8" decel="100000" fill="hold" grpId="0" nodeType="afterEffect">
                                  <p:stCondLst>
                                    <p:cond delay="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550"/>
                            </p:stCondLst>
                            <p:childTnLst>
                              <p:par>
                                <p:cTn id="35" presetID="2" presetClass="entr" presetSubtype="4"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P spid="10" grpId="0"/>
      <p:bldP spid="11" grpId="0"/>
      <p:bldP spid="1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smtClean="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p>
          <a:p>
            <a:r>
              <a:rPr kumimoji="1" lang="en-US" altLang="ja-JP" dirty="0" smtClean="0"/>
              <a:t>(or blank)</a:t>
            </a:r>
            <a:endParaRPr kumimoji="1" lang="ja-JP" altLang="en-US" dirty="0" smtClean="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smtClean="0"/>
              <a:t>Add an image</a:t>
            </a:r>
            <a:endParaRPr kumimoji="1" lang="ja-JP" altLang="en-US" dirty="0" smtClean="0"/>
          </a:p>
          <a:p>
            <a:endParaRPr kumimoji="1" lang="ja-JP" altLang="en-US" dirty="0"/>
          </a:p>
        </p:txBody>
      </p:sp>
    </p:spTree>
    <p:extLst>
      <p:ext uri="{BB962C8B-B14F-4D97-AF65-F5344CB8AC3E}">
        <p14:creationId xmlns:p14="http://schemas.microsoft.com/office/powerpoint/2010/main" val="2288987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17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smtClean="0"/>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smtClean="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smtClean="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smtClean="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theme" Target="../theme/theme3.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41" Type="http://schemas.openxmlformats.org/officeDocument/2006/relationships/slideLayout" Target="../slideLayouts/slideLayout60.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8"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9" Type="http://schemas.openxmlformats.org/officeDocument/2006/relationships/slideLayout" Target="../slideLayouts/slideLayout107.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34" Type="http://schemas.openxmlformats.org/officeDocument/2006/relationships/slideLayout" Target="../slideLayouts/slideLayout102.xml"/><Relationship Id="rId42" Type="http://schemas.openxmlformats.org/officeDocument/2006/relationships/slideLayout" Target="../slideLayouts/slideLayout110.xml"/><Relationship Id="rId47" Type="http://schemas.openxmlformats.org/officeDocument/2006/relationships/slideLayout" Target="../slideLayouts/slideLayout115.xml"/><Relationship Id="rId50" Type="http://schemas.openxmlformats.org/officeDocument/2006/relationships/theme" Target="../theme/theme4.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33" Type="http://schemas.openxmlformats.org/officeDocument/2006/relationships/slideLayout" Target="../slideLayouts/slideLayout101.xml"/><Relationship Id="rId38" Type="http://schemas.openxmlformats.org/officeDocument/2006/relationships/slideLayout" Target="../slideLayouts/slideLayout106.xml"/><Relationship Id="rId46" Type="http://schemas.openxmlformats.org/officeDocument/2006/relationships/slideLayout" Target="../slideLayouts/slideLayout114.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29" Type="http://schemas.openxmlformats.org/officeDocument/2006/relationships/slideLayout" Target="../slideLayouts/slideLayout97.xml"/><Relationship Id="rId41" Type="http://schemas.openxmlformats.org/officeDocument/2006/relationships/slideLayout" Target="../slideLayouts/slideLayout109.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32" Type="http://schemas.openxmlformats.org/officeDocument/2006/relationships/slideLayout" Target="../slideLayouts/slideLayout100.xml"/><Relationship Id="rId37" Type="http://schemas.openxmlformats.org/officeDocument/2006/relationships/slideLayout" Target="../slideLayouts/slideLayout105.xml"/><Relationship Id="rId40" Type="http://schemas.openxmlformats.org/officeDocument/2006/relationships/slideLayout" Target="../slideLayouts/slideLayout108.xml"/><Relationship Id="rId45" Type="http://schemas.openxmlformats.org/officeDocument/2006/relationships/slideLayout" Target="../slideLayouts/slideLayout113.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slideLayout" Target="../slideLayouts/slideLayout96.xml"/><Relationship Id="rId36" Type="http://schemas.openxmlformats.org/officeDocument/2006/relationships/slideLayout" Target="../slideLayouts/slideLayout104.xml"/><Relationship Id="rId49" Type="http://schemas.openxmlformats.org/officeDocument/2006/relationships/slideLayout" Target="../slideLayouts/slideLayout117.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31" Type="http://schemas.openxmlformats.org/officeDocument/2006/relationships/slideLayout" Target="../slideLayouts/slideLayout99.xml"/><Relationship Id="rId44" Type="http://schemas.openxmlformats.org/officeDocument/2006/relationships/slideLayout" Target="../slideLayouts/slideLayout112.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 Id="rId30" Type="http://schemas.openxmlformats.org/officeDocument/2006/relationships/slideLayout" Target="../slideLayouts/slideLayout98.xml"/><Relationship Id="rId35" Type="http://schemas.openxmlformats.org/officeDocument/2006/relationships/slideLayout" Target="../slideLayouts/slideLayout103.xml"/><Relationship Id="rId43" Type="http://schemas.openxmlformats.org/officeDocument/2006/relationships/slideLayout" Target="../slideLayouts/slideLayout111.xml"/><Relationship Id="rId48" Type="http://schemas.openxmlformats.org/officeDocument/2006/relationships/slideLayout" Target="../slideLayouts/slideLayout116.xml"/><Relationship Id="rId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gradFill flip="none" rotWithShape="1">
            <a:gsLst>
              <a:gs pos="100000">
                <a:schemeClr val="accent1">
                  <a:tint val="66000"/>
                  <a:satMod val="160000"/>
                  <a:alpha val="29000"/>
                </a:schemeClr>
              </a:gs>
              <a:gs pos="50000">
                <a:schemeClr val="accent1">
                  <a:tint val="44500"/>
                  <a:satMod val="160000"/>
                  <a:alpha val="24000"/>
                </a:schemeClr>
              </a:gs>
              <a:gs pos="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円/楕円 3"/>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円/楕円 4"/>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smtClean="0"/>
              <a:t>Master Text</a:t>
            </a:r>
            <a:endParaRPr lang="en-US" dirty="0"/>
          </a:p>
        </p:txBody>
      </p:sp>
    </p:spTree>
    <p:extLst>
      <p:ext uri="{BB962C8B-B14F-4D97-AF65-F5344CB8AC3E}">
        <p14:creationId xmlns:p14="http://schemas.microsoft.com/office/powerpoint/2010/main" val="2316024166"/>
      </p:ext>
    </p:extLst>
  </p:cSld>
  <p:clrMap bg1="lt1" tx1="dk1" bg2="lt2" tx2="dk2" accent1="accent1" accent2="accent2" accent3="accent3" accent4="accent4" accent5="accent5" accent6="accent6" hlink="hlink" folHlink="folHlink"/>
  <p:sldLayoutIdLst>
    <p:sldLayoutId id="2147483734" r:id="rId1"/>
    <p:sldLayoutId id="2147483868" r:id="rId2"/>
    <p:sldLayoutId id="2147483869" r:id="rId3"/>
    <p:sldLayoutId id="2147483870" r:id="rId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anim calcmode="lin" valueType="num">
                                      <p:cBhvr>
                                        <p:cTn id="11" dur="2000" fill="hold"/>
                                        <p:tgtEl>
                                          <p:spTgt spid="4"/>
                                        </p:tgtEl>
                                        <p:attrNameLst>
                                          <p:attrName>ppt_w</p:attrName>
                                        </p:attrNameLst>
                                      </p:cBhvr>
                                      <p:tavLst>
                                        <p:tav tm="0" fmla="#ppt_w*sin(2.5*pi*$)">
                                          <p:val>
                                            <p:fltVal val="0"/>
                                          </p:val>
                                        </p:tav>
                                        <p:tav tm="100000">
                                          <p:val>
                                            <p:fltVal val="1"/>
                                          </p:val>
                                        </p:tav>
                                      </p:tavLst>
                                    </p:anim>
                                    <p:anim calcmode="lin" valueType="num">
                                      <p:cBhvr>
                                        <p:cTn id="12" dur="2000" fill="hold"/>
                                        <p:tgtEl>
                                          <p:spTgt spid="4"/>
                                        </p:tgtEl>
                                        <p:attrNameLst>
                                          <p:attrName>ppt_h</p:attrName>
                                        </p:attrNameLst>
                                      </p:cBhvr>
                                      <p:tavLst>
                                        <p:tav tm="0">
                                          <p:val>
                                            <p:strVal val="#ppt_h"/>
                                          </p:val>
                                        </p:tav>
                                        <p:tav tm="100000">
                                          <p:val>
                                            <p:strVal val="#ppt_h"/>
                                          </p:val>
                                        </p:tav>
                                      </p:tavLst>
                                    </p:anim>
                                  </p:childTnLst>
                                </p:cTn>
                              </p:par>
                              <p:par>
                                <p:cTn id="13" presetID="45" presetClass="entr" presetSubtype="0" fill="hold" grpId="0" nodeType="with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anim calcmode="lin" valueType="num">
                                      <p:cBhvr>
                                        <p:cTn id="16" dur="2000" fill="hold"/>
                                        <p:tgtEl>
                                          <p:spTgt spid="5"/>
                                        </p:tgtEl>
                                        <p:attrNameLst>
                                          <p:attrName>ppt_w</p:attrName>
                                        </p:attrNameLst>
                                      </p:cBhvr>
                                      <p:tavLst>
                                        <p:tav tm="0" fmla="#ppt_w*sin(2.5*pi*$)">
                                          <p:val>
                                            <p:fltVal val="0"/>
                                          </p:val>
                                        </p:tav>
                                        <p:tav tm="100000">
                                          <p:val>
                                            <p:fltVal val="1"/>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smtClean="0"/>
              <a:t>Master Text</a:t>
            </a:r>
            <a:endParaRPr lang="en-US" dirty="0"/>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9" r:id="rId1"/>
    <p:sldLayoutId id="2147483854" r:id="rId2"/>
    <p:sldLayoutId id="2147483809" r:id="rId3"/>
    <p:sldLayoutId id="2147483810" r:id="rId4"/>
    <p:sldLayoutId id="2147483831" r:id="rId5"/>
    <p:sldLayoutId id="2147483842" r:id="rId6"/>
    <p:sldLayoutId id="2147483829" r:id="rId7"/>
    <p:sldLayoutId id="2147483864" r:id="rId8"/>
    <p:sldLayoutId id="2147483858" r:id="rId9"/>
    <p:sldLayoutId id="2147483859" r:id="rId10"/>
    <p:sldLayoutId id="2147483846" r:id="rId11"/>
    <p:sldLayoutId id="2147483847" r:id="rId12"/>
    <p:sldLayoutId id="2147483848" r:id="rId13"/>
    <p:sldLayoutId id="2147483860" r:id="rId14"/>
    <p:sldLayoutId id="2147483853" r:id="rId1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smtClean="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760" r:id="rId3"/>
    <p:sldLayoutId id="2147483852" r:id="rId4"/>
    <p:sldLayoutId id="2147483766"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76" r:id="rId19"/>
    <p:sldLayoutId id="2147483778" r:id="rId20"/>
    <p:sldLayoutId id="2147483793" r:id="rId21"/>
    <p:sldLayoutId id="2147483791" r:id="rId22"/>
    <p:sldLayoutId id="2147483792" r:id="rId23"/>
    <p:sldLayoutId id="2147483808" r:id="rId24"/>
    <p:sldLayoutId id="2147483806" r:id="rId25"/>
    <p:sldLayoutId id="2147483845" r:id="rId26"/>
    <p:sldLayoutId id="2147483801" r:id="rId27"/>
    <p:sldLayoutId id="2147483799" r:id="rId28"/>
    <p:sldLayoutId id="2147483800" r:id="rId29"/>
    <p:sldLayoutId id="2147483802" r:id="rId30"/>
    <p:sldLayoutId id="2147483804" r:id="rId31"/>
    <p:sldLayoutId id="2147483805" r:id="rId32"/>
    <p:sldLayoutId id="2147483807" r:id="rId33"/>
    <p:sldLayoutId id="2147483811" r:id="rId34"/>
    <p:sldLayoutId id="2147483812" r:id="rId35"/>
    <p:sldLayoutId id="2147483819" r:id="rId36"/>
    <p:sldLayoutId id="2147483834" r:id="rId37"/>
    <p:sldLayoutId id="2147483832" r:id="rId38"/>
    <p:sldLayoutId id="2147483820" r:id="rId39"/>
    <p:sldLayoutId id="2147483833" r:id="rId40"/>
    <p:sldLayoutId id="2147483821" r:id="rId41"/>
    <p:sldLayoutId id="2147483840" r:id="rId42"/>
    <p:sldLayoutId id="2147483863" r:id="rId43"/>
    <p:sldLayoutId id="2147483841" r:id="rId44"/>
    <p:sldLayoutId id="2147483850" r:id="rId45"/>
    <p:sldLayoutId id="2147483828" r:id="rId46"/>
    <p:sldLayoutId id="2147483826" r:id="rId47"/>
    <p:sldLayoutId id="2147483830" r:id="rId48"/>
    <p:sldLayoutId id="2147483827" r:id="rId49"/>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 presetClass="entr" presetSubtype="8" decel="100000" fill="hold" grpId="0" nodeType="withEffect">
                                  <p:stCondLst>
                                    <p:cond delay="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smtClean="0"/>
              <a:t>Master Text</a:t>
            </a:r>
            <a:endParaRPr lang="ja-JP" altLang="en-US" dirty="0" smtClean="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smtClean="0"/>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824" r:id="rId6"/>
    <p:sldLayoutId id="2147483747" r:id="rId7"/>
    <p:sldLayoutId id="2147483728" r:id="rId8"/>
    <p:sldLayoutId id="2147483754" r:id="rId9"/>
    <p:sldLayoutId id="2147483729" r:id="rId10"/>
    <p:sldLayoutId id="2147483749" r:id="rId11"/>
    <p:sldLayoutId id="2147483756" r:id="rId12"/>
    <p:sldLayoutId id="2147483757" r:id="rId13"/>
    <p:sldLayoutId id="2147483759" r:id="rId14"/>
    <p:sldLayoutId id="2147483761" r:id="rId15"/>
    <p:sldLayoutId id="2147483837" r:id="rId16"/>
    <p:sldLayoutId id="2147483762" r:id="rId17"/>
    <p:sldLayoutId id="2147483764" r:id="rId18"/>
    <p:sldLayoutId id="2147483773" r:id="rId19"/>
    <p:sldLayoutId id="2147483777" r:id="rId20"/>
    <p:sldLayoutId id="2147483767" r:id="rId21"/>
    <p:sldLayoutId id="2147483763" r:id="rId22"/>
    <p:sldLayoutId id="2147483769" r:id="rId23"/>
    <p:sldLayoutId id="2147483816" r:id="rId24"/>
    <p:sldLayoutId id="2147483843" r:id="rId25"/>
    <p:sldLayoutId id="2147483770" r:id="rId26"/>
    <p:sldLayoutId id="2147483771" r:id="rId27"/>
    <p:sldLayoutId id="2147483774" r:id="rId28"/>
    <p:sldLayoutId id="2147483772" r:id="rId29"/>
    <p:sldLayoutId id="2147483779" r:id="rId30"/>
    <p:sldLayoutId id="2147483794" r:id="rId31"/>
    <p:sldLayoutId id="2147483796" r:id="rId32"/>
    <p:sldLayoutId id="2147483795" r:id="rId33"/>
    <p:sldLayoutId id="2147483813" r:id="rId34"/>
    <p:sldLayoutId id="2147483768" r:id="rId35"/>
    <p:sldLayoutId id="2147483836" r:id="rId36"/>
    <p:sldLayoutId id="2147483814" r:id="rId37"/>
    <p:sldLayoutId id="2147483803" r:id="rId38"/>
    <p:sldLayoutId id="2147483798" r:id="rId39"/>
    <p:sldLayoutId id="2147483815" r:id="rId40"/>
    <p:sldLayoutId id="2147483825" r:id="rId41"/>
    <p:sldLayoutId id="2147483818" r:id="rId42"/>
    <p:sldLayoutId id="2147483835" r:id="rId43"/>
    <p:sldLayoutId id="2147483849" r:id="rId44"/>
    <p:sldLayoutId id="2147483871" r:id="rId45"/>
    <p:sldLayoutId id="2147483839" r:id="rId46"/>
    <p:sldLayoutId id="2147483838" r:id="rId47"/>
    <p:sldLayoutId id="2147483865" r:id="rId48"/>
    <p:sldLayoutId id="2147483872" r:id="rId49"/>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1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17.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11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17.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プレースホルダー 13"/>
          <p:cNvSpPr>
            <a:spLocks noGrp="1"/>
          </p:cNvSpPr>
          <p:nvPr>
            <p:ph type="body" sz="quarter" idx="15"/>
          </p:nvPr>
        </p:nvSpPr>
        <p:spPr>
          <a:xfrm>
            <a:off x="4462686" y="9508985"/>
            <a:ext cx="3015335" cy="495055"/>
          </a:xfrm>
        </p:spPr>
        <p:txBody>
          <a:bodyPr/>
          <a:lstStyle/>
          <a:p>
            <a:r>
              <a:rPr kumimoji="1" lang="en-US" altLang="ja-JP" dirty="0" smtClean="0"/>
              <a:t>Trần Minh Vương</a:t>
            </a:r>
            <a:endParaRPr kumimoji="1" lang="ja-JP" altLang="en-US" dirty="0"/>
          </a:p>
        </p:txBody>
      </p:sp>
      <p:sp>
        <p:nvSpPr>
          <p:cNvPr id="16" name="テキスト プレースホルダー 15"/>
          <p:cNvSpPr>
            <a:spLocks noGrp="1"/>
          </p:cNvSpPr>
          <p:nvPr>
            <p:ph type="body" sz="quarter" idx="17"/>
          </p:nvPr>
        </p:nvSpPr>
        <p:spPr>
          <a:xfrm>
            <a:off x="10898401" y="9508985"/>
            <a:ext cx="3015335" cy="495055"/>
          </a:xfrm>
        </p:spPr>
        <p:txBody>
          <a:bodyPr/>
          <a:lstStyle/>
          <a:p>
            <a:r>
              <a:rPr kumimoji="1" lang="en-US" altLang="ja-JP" dirty="0" smtClean="0"/>
              <a:t>Nguyễn Văn Tiến</a:t>
            </a:r>
            <a:endParaRPr kumimoji="1" lang="ja-JP" altLang="en-US" dirty="0"/>
          </a:p>
        </p:txBody>
      </p:sp>
      <p:sp>
        <p:nvSpPr>
          <p:cNvPr id="11" name="タイトル 10"/>
          <p:cNvSpPr>
            <a:spLocks noGrp="1"/>
          </p:cNvSpPr>
          <p:nvPr>
            <p:ph type="ctrTitle"/>
          </p:nvPr>
        </p:nvSpPr>
        <p:spPr>
          <a:xfrm>
            <a:off x="3846116" y="4168160"/>
            <a:ext cx="10936216" cy="1189757"/>
          </a:xfrm>
          <a:prstGeom prst="rect">
            <a:avLst/>
          </a:prstGeom>
        </p:spPr>
        <p:txBody>
          <a:bodyPr/>
          <a:lstStyle/>
          <a:p>
            <a:r>
              <a:rPr kumimoji="1" lang="en-US" altLang="ja-JP" sz="6000" dirty="0" smtClean="0">
                <a:latin typeface="Aachen" panose="02020500000000000000" pitchFamily="18" charset="0"/>
                <a:ea typeface="Aachen" panose="02020500000000000000" pitchFamily="18" charset="0"/>
                <a:cs typeface="Aachen" panose="02020500000000000000" pitchFamily="18" charset="0"/>
              </a:rPr>
              <a:t>VIRTUAL NETWORK COMPUTING</a:t>
            </a:r>
            <a:endParaRPr kumimoji="1" lang="ja-JP" altLang="en-US" sz="6000" dirty="0">
              <a:latin typeface="Aachen" panose="02020500000000000000" pitchFamily="18" charset="0"/>
              <a:cs typeface="Aachen" panose="02020500000000000000" pitchFamily="18" charset="0"/>
            </a:endParaRPr>
          </a:p>
        </p:txBody>
      </p:sp>
      <p:sp>
        <p:nvSpPr>
          <p:cNvPr id="12" name="サブタイトル 11"/>
          <p:cNvSpPr>
            <a:spLocks noGrp="1"/>
          </p:cNvSpPr>
          <p:nvPr>
            <p:ph type="subTitle" idx="1"/>
          </p:nvPr>
        </p:nvSpPr>
        <p:spPr>
          <a:xfrm>
            <a:off x="5985708" y="5888326"/>
            <a:ext cx="6657033" cy="785311"/>
          </a:xfrm>
        </p:spPr>
        <p:txBody>
          <a:bodyPr>
            <a:noAutofit/>
          </a:bodyPr>
          <a:lstStyle/>
          <a:p>
            <a:r>
              <a:rPr kumimoji="1" lang="en-US" altLang="ja-JP" sz="8000" b="1" dirty="0" smtClean="0"/>
              <a:t>VNC</a:t>
            </a:r>
            <a:endParaRPr kumimoji="1" lang="ja-JP" altLang="en-US" sz="8000" b="1" dirty="0"/>
          </a:p>
        </p:txBody>
      </p:sp>
      <p:pic>
        <p:nvPicPr>
          <p:cNvPr id="9" name="図プレースホルダー 8"/>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tretch>
            <a:fillRect/>
          </a:stretch>
        </p:blipFill>
        <p:spPr>
          <a:xfrm>
            <a:off x="12023558" y="8743900"/>
            <a:ext cx="765020" cy="765020"/>
          </a:xfrm>
        </p:spPr>
      </p:pic>
      <p:pic>
        <p:nvPicPr>
          <p:cNvPr id="21" name="図プレースホルダー 20"/>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5587843" y="8743900"/>
            <a:ext cx="765020" cy="765020"/>
          </a:xfrm>
        </p:spPr>
      </p:pic>
      <p:sp>
        <p:nvSpPr>
          <p:cNvPr id="8" name="テキスト プレースホルダー 13"/>
          <p:cNvSpPr>
            <a:spLocks noGrp="1"/>
          </p:cNvSpPr>
          <p:nvPr/>
        </p:nvSpPr>
        <p:spPr>
          <a:xfrm>
            <a:off x="7635539" y="9508985"/>
            <a:ext cx="3015335" cy="495055"/>
          </a:xfrm>
          <a:prstGeom prst="rect">
            <a:avLst/>
          </a:prstGeom>
        </p:spPr>
        <p:txBody>
          <a:bodyPr vert="horz" lIns="91440" tIns="45720" rIns="91440" bIns="45720" rtlCol="0" anchor="ctr">
            <a:noAutofit/>
          </a:bodyPr>
          <a:lstStyle>
            <a:lvl1pPr marL="0" indent="0" algn="ctr" defTabSz="1632753" rtl="0" eaLnBrk="1" latinLnBrk="0" hangingPunct="1">
              <a:lnSpc>
                <a:spcPct val="120000"/>
              </a:lnSpc>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dirty="0" smtClean="0"/>
              <a:t>Võ Văn Trinh</a:t>
            </a:r>
            <a:endParaRPr kumimoji="1" lang="ja-JP" altLang="en-US" dirty="0"/>
          </a:p>
        </p:txBody>
      </p:sp>
      <p:pic>
        <p:nvPicPr>
          <p:cNvPr id="10" name="図プレースホルダー 20"/>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0696" y="8743900"/>
            <a:ext cx="765020" cy="765020"/>
          </a:xfrm>
          <a:prstGeom prst="rect">
            <a:avLst/>
          </a:prstGeom>
        </p:spPr>
      </p:pic>
      <p:sp>
        <p:nvSpPr>
          <p:cNvPr id="2" name="TextBox 1"/>
          <p:cNvSpPr txBox="1"/>
          <p:nvPr/>
        </p:nvSpPr>
        <p:spPr>
          <a:xfrm>
            <a:off x="6217897" y="2760590"/>
            <a:ext cx="5895622" cy="584775"/>
          </a:xfrm>
          <a:prstGeom prst="rect">
            <a:avLst/>
          </a:prstGeom>
          <a:noFill/>
        </p:spPr>
        <p:txBody>
          <a:bodyPr wrap="square" rtlCol="0">
            <a:spAutoFit/>
          </a:bodyPr>
          <a:lstStyle/>
          <a:p>
            <a:pPr algn="ctr"/>
            <a:r>
              <a:rPr lang="en-US" b="1" dirty="0" smtClean="0">
                <a:latin typeface="+mj-lt"/>
                <a:cs typeface="Times New Roman" panose="02020603050405020304" pitchFamily="18" charset="0"/>
              </a:rPr>
              <a:t>KỸ THUẬT TRUYỀN SỐ LIỆU</a:t>
            </a:r>
            <a:endParaRPr lang="en-US" b="1" dirty="0">
              <a:latin typeface="+mj-lt"/>
              <a:cs typeface="Times New Roman" panose="02020603050405020304" pitchFamily="18" charset="0"/>
            </a:endParaRPr>
          </a:p>
        </p:txBody>
      </p:sp>
    </p:spTree>
    <p:extLst>
      <p:ext uri="{BB962C8B-B14F-4D97-AF65-F5344CB8AC3E}">
        <p14:creationId xmlns:p14="http://schemas.microsoft.com/office/powerpoint/2010/main" val="227016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E180D4A7-C9FB-4DFB-919C-405C955672EB}">
      <p14:showEvtLst xmlns:p14="http://schemas.microsoft.com/office/powerpoint/2010/main">
        <p14:playEvt time="6602"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
          <p:cNvSpPr txBox="1">
            <a:spLocks noChangeArrowheads="1"/>
          </p:cNvSpPr>
          <p:nvPr/>
        </p:nvSpPr>
        <p:spPr bwMode="auto">
          <a:xfrm>
            <a:off x="5114029" y="372970"/>
            <a:ext cx="9394303" cy="1569660"/>
          </a:xfrm>
          <a:prstGeom prst="rect">
            <a:avLst/>
          </a:prstGeom>
          <a:noFill/>
          <a:ln w="9525">
            <a:noFill/>
            <a:miter lim="800000"/>
            <a:headEnd/>
            <a:tailEnd/>
          </a:ln>
        </p:spPr>
        <p:txBody>
          <a:bodyPr wrap="none" anchor="ctr">
            <a:spAutoFit/>
          </a:bodyPr>
          <a:lstStyle/>
          <a:p>
            <a:pPr algn="ctr"/>
            <a:r>
              <a:rPr lang="en-US" sz="4800" b="1" dirty="0" smtClean="0">
                <a:solidFill>
                  <a:srgbClr val="FF0000"/>
                </a:solidFill>
                <a:latin typeface="Times New Roman" charset="0"/>
                <a:ea typeface="Times New Roman" charset="0"/>
                <a:cs typeface="Times New Roman" charset="0"/>
              </a:rPr>
              <a:t>Virtual NetWork Computing</a:t>
            </a:r>
            <a:endParaRPr lang="en-US" sz="4800" b="1" dirty="0">
              <a:solidFill>
                <a:schemeClr val="accent2"/>
              </a:solidFill>
              <a:latin typeface="Times New Roman" charset="0"/>
              <a:ea typeface="Times New Roman" charset="0"/>
              <a:cs typeface="Times New Roman" charset="0"/>
            </a:endParaRPr>
          </a:p>
          <a:p>
            <a:pPr algn="ctr"/>
            <a:r>
              <a:rPr lang="en-US" sz="4800" b="1" dirty="0" smtClean="0">
                <a:solidFill>
                  <a:schemeClr val="accent2"/>
                </a:solidFill>
                <a:latin typeface="Times New Roman" charset="0"/>
                <a:ea typeface="Times New Roman" charset="0"/>
                <a:cs typeface="Times New Roman" charset="0"/>
              </a:rPr>
              <a:t>CÁCH THỨC HOẠT ĐÔNG VNC</a:t>
            </a:r>
            <a:endParaRPr lang="en-US" sz="4800" b="1" dirty="0" smtClean="0">
              <a:solidFill>
                <a:srgbClr val="FF0000"/>
              </a:solidFill>
              <a:latin typeface="Times New Roman" charset="0"/>
              <a:ea typeface="Times New Roman" charset="0"/>
              <a:cs typeface="Times New Roman" charset="0"/>
            </a:endParaRPr>
          </a:p>
        </p:txBody>
      </p:sp>
      <p:sp>
        <p:nvSpPr>
          <p:cNvPr id="12" name="4-Point Star 11"/>
          <p:cNvSpPr/>
          <p:nvPr/>
        </p:nvSpPr>
        <p:spPr>
          <a:xfrm>
            <a:off x="3607591" y="1355426"/>
            <a:ext cx="570965" cy="439984"/>
          </a:xfrm>
          <a:prstGeom prst="star4">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3" name="4-Point Star 12"/>
          <p:cNvSpPr/>
          <p:nvPr/>
        </p:nvSpPr>
        <p:spPr>
          <a:xfrm>
            <a:off x="14543806" y="1355426"/>
            <a:ext cx="570965" cy="439984"/>
          </a:xfrm>
          <a:prstGeom prst="star4">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5" name="フッター プレースホルダー 2"/>
          <p:cNvSpPr>
            <a:spLocks noGrp="1"/>
          </p:cNvSpPr>
          <p:nvPr/>
        </p:nvSpPr>
        <p:spPr>
          <a:xfrm>
            <a:off x="11821405" y="9636372"/>
            <a:ext cx="5233680" cy="547688"/>
          </a:xfrm>
        </p:spPr>
        <p:txBody>
          <a:bodyPr/>
          <a:ls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a:lstStyle>
          <a:p>
            <a:r>
              <a:rPr lang="en-US" dirty="0" smtClean="0">
                <a:solidFill>
                  <a:schemeClr val="tx1">
                    <a:lumMod val="40000"/>
                    <a:lumOff val="60000"/>
                  </a:schemeClr>
                </a:solidFill>
              </a:rPr>
              <a:t>Virtual Network Computing</a:t>
            </a:r>
            <a:endParaRPr lang="en-US" dirty="0">
              <a:solidFill>
                <a:schemeClr val="tx1">
                  <a:lumMod val="40000"/>
                  <a:lumOff val="60000"/>
                </a:schemeClr>
              </a:solidFill>
            </a:endParaRPr>
          </a:p>
        </p:txBody>
      </p:sp>
      <p:sp>
        <p:nvSpPr>
          <p:cNvPr id="16" name="スライド番号プレースホルダー 3"/>
          <p:cNvSpPr>
            <a:spLocks noGrp="1"/>
          </p:cNvSpPr>
          <p:nvPr/>
        </p:nvSpPr>
        <p:spPr>
          <a:xfrm>
            <a:off x="17236915" y="9636372"/>
            <a:ext cx="907291" cy="547688"/>
          </a:xfrm>
          <a:prstGeom prst="rect">
            <a:avLst/>
          </a:prstGeom>
        </p:spPr>
        <p:txBody>
          <a:bodyPr vert="horz" lIns="163275" tIns="81638" rIns="163275" bIns="81638" rtlCol="0" anchor="ctr"/>
          <a:lstStyle>
            <a:defPPr>
              <a:defRPr lang="en-US"/>
            </a:defPPr>
            <a:lvl1pPr marL="0" algn="r" defTabSz="1632753" rtl="0" eaLnBrk="1" latinLnBrk="0" hangingPunct="1">
              <a:defRPr sz="2100" kern="1200">
                <a:solidFill>
                  <a:schemeClr val="bg1">
                    <a:lumMod val="50000"/>
                    <a:alpha val="70000"/>
                  </a:schemeClr>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a:lstStyle>
          <a:p>
            <a:r>
              <a:rPr lang="en-US" dirty="0" smtClean="0"/>
              <a:t>10</a:t>
            </a:r>
            <a:endParaRPr lang="en-US" dirty="0"/>
          </a:p>
        </p:txBody>
      </p:sp>
      <p:sp>
        <p:nvSpPr>
          <p:cNvPr id="17" name="Oval 16"/>
          <p:cNvSpPr/>
          <p:nvPr/>
        </p:nvSpPr>
        <p:spPr>
          <a:xfrm>
            <a:off x="4385111" y="1232518"/>
            <a:ext cx="685800" cy="685800"/>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latin typeface="Times New Roman" charset="0"/>
                <a:ea typeface="Times New Roman" charset="0"/>
                <a:cs typeface="Times New Roman" charset="0"/>
              </a:rPr>
              <a:t>5</a:t>
            </a:r>
            <a:endParaRPr lang="en-US" sz="2400" b="1" dirty="0">
              <a:solidFill>
                <a:schemeClr val="bg1"/>
              </a:solidFill>
              <a:latin typeface="Times New Roman" charset="0"/>
              <a:ea typeface="Times New Roman" charset="0"/>
              <a:cs typeface="Times New Roman" charset="0"/>
            </a:endParaRPr>
          </a:p>
        </p:txBody>
      </p:sp>
      <p:pic>
        <p:nvPicPr>
          <p:cNvPr id="1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267" y="2504109"/>
            <a:ext cx="7380819" cy="5474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ight Arrow 6"/>
          <p:cNvSpPr/>
          <p:nvPr/>
        </p:nvSpPr>
        <p:spPr>
          <a:xfrm>
            <a:off x="8963187" y="2504109"/>
            <a:ext cx="720080" cy="704176"/>
          </a:xfrm>
          <a:prstGeom prst="right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0" name="TextBox 9"/>
          <p:cNvSpPr txBox="1"/>
          <p:nvPr/>
        </p:nvSpPr>
        <p:spPr>
          <a:xfrm>
            <a:off x="9998301" y="2443200"/>
            <a:ext cx="6516724" cy="830997"/>
          </a:xfrm>
          <a:prstGeom prst="rect">
            <a:avLst/>
          </a:prstGeom>
          <a:noFill/>
        </p:spPr>
        <p:txBody>
          <a:bodyPr wrap="square" rtlCol="0">
            <a:spAutoFit/>
          </a:bodyPr>
          <a:lstStyle/>
          <a:p>
            <a:pPr algn="just"/>
            <a:r>
              <a:rPr lang="en-US" sz="2400" dirty="0" smtClean="0"/>
              <a:t>Trên máy chủ Server và máy Client phải cài các chương trình thực hiện Remote Desktop.</a:t>
            </a:r>
            <a:endParaRPr lang="en-US" sz="2400" dirty="0"/>
          </a:p>
        </p:txBody>
      </p:sp>
      <p:sp>
        <p:nvSpPr>
          <p:cNvPr id="20" name="Right Arrow 19"/>
          <p:cNvSpPr/>
          <p:nvPr/>
        </p:nvSpPr>
        <p:spPr>
          <a:xfrm>
            <a:off x="8963187" y="3539224"/>
            <a:ext cx="720080" cy="704176"/>
          </a:xfrm>
          <a:prstGeom prst="right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21" name="TextBox 20"/>
          <p:cNvSpPr txBox="1"/>
          <p:nvPr/>
        </p:nvSpPr>
        <p:spPr>
          <a:xfrm>
            <a:off x="9998301" y="3478315"/>
            <a:ext cx="7560840" cy="2677656"/>
          </a:xfrm>
          <a:prstGeom prst="rect">
            <a:avLst/>
          </a:prstGeom>
          <a:noFill/>
        </p:spPr>
        <p:txBody>
          <a:bodyPr wrap="square" rtlCol="0">
            <a:spAutoFit/>
          </a:bodyPr>
          <a:lstStyle/>
          <a:p>
            <a:pPr algn="just"/>
            <a:r>
              <a:rPr lang="en-US" sz="2400" dirty="0" smtClean="0"/>
              <a:t>Có thể hoạt động với bất cứ hệ điều hành </a:t>
            </a:r>
            <a:r>
              <a:rPr lang="vi-VN" sz="2400" dirty="0" smtClean="0"/>
              <a:t>Windows</a:t>
            </a:r>
            <a:r>
              <a:rPr lang="vi-VN" sz="2400" dirty="0"/>
              <a:t>, Macintosh hoặc Unix. </a:t>
            </a:r>
            <a:r>
              <a:rPr lang="en-US" sz="2400" dirty="0" smtClean="0"/>
              <a:t>Khi t</a:t>
            </a:r>
            <a:r>
              <a:rPr lang="vi-VN" sz="2400" dirty="0" smtClean="0"/>
              <a:t>hông </a:t>
            </a:r>
            <a:r>
              <a:rPr lang="vi-VN" sz="2400" dirty="0"/>
              <a:t>tin được truyền qua Internet, hệ thống loại bỏ rất nhiều vấn đề nền tảng truyền </a:t>
            </a:r>
            <a:r>
              <a:rPr lang="vi-VN" sz="2400" dirty="0" smtClean="0"/>
              <a:t>th</a:t>
            </a:r>
            <a:r>
              <a:rPr lang="en-US" sz="2400" dirty="0"/>
              <a:t>ô</a:t>
            </a:r>
            <a:r>
              <a:rPr lang="vi-VN" sz="2400" dirty="0" smtClean="0"/>
              <a:t>ng</a:t>
            </a:r>
            <a:r>
              <a:rPr lang="vi-VN" sz="2400" dirty="0"/>
              <a:t>. Cũng giống như một trang web có thể được xem trên nhiều hệ điều hành khác nhau, do đó, VNC có thể điều khiển hoạt động từ nhiều loại máy tính khác nhau.</a:t>
            </a:r>
            <a:endParaRPr lang="en-US" sz="2400" dirty="0"/>
          </a:p>
        </p:txBody>
      </p:sp>
      <p:sp>
        <p:nvSpPr>
          <p:cNvPr id="22" name="Right Arrow 21"/>
          <p:cNvSpPr/>
          <p:nvPr/>
        </p:nvSpPr>
        <p:spPr>
          <a:xfrm>
            <a:off x="8963187" y="6464549"/>
            <a:ext cx="720080" cy="704176"/>
          </a:xfrm>
          <a:prstGeom prst="right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23" name="TextBox 22"/>
          <p:cNvSpPr txBox="1"/>
          <p:nvPr/>
        </p:nvSpPr>
        <p:spPr>
          <a:xfrm>
            <a:off x="9998301" y="6403640"/>
            <a:ext cx="7560840" cy="1200329"/>
          </a:xfrm>
          <a:prstGeom prst="rect">
            <a:avLst/>
          </a:prstGeom>
          <a:noFill/>
        </p:spPr>
        <p:txBody>
          <a:bodyPr wrap="square" rtlCol="0">
            <a:spAutoFit/>
          </a:bodyPr>
          <a:lstStyle/>
          <a:p>
            <a:pPr algn="just"/>
            <a:r>
              <a:rPr lang="vi-VN" sz="2400" dirty="0"/>
              <a:t>Kết nối được </a:t>
            </a:r>
            <a:r>
              <a:rPr lang="vi-VN" sz="2400" dirty="0" smtClean="0"/>
              <a:t>bảo </a:t>
            </a:r>
            <a:r>
              <a:rPr lang="vi-VN" sz="2400" dirty="0"/>
              <a:t>vệ bằng mật khẩu. Điều này ngăn người dùng trái phép kiểm soát máy tính từ xa. Khi kết nối được thiết lập, thông tin bắt đầu được trao đổi. </a:t>
            </a:r>
            <a:endParaRPr lang="en-US" sz="2400" dirty="0"/>
          </a:p>
        </p:txBody>
      </p:sp>
      <p:sp>
        <p:nvSpPr>
          <p:cNvPr id="19" name="Rectangle 18"/>
          <p:cNvSpPr/>
          <p:nvPr/>
        </p:nvSpPr>
        <p:spPr>
          <a:xfrm>
            <a:off x="9998302" y="7810121"/>
            <a:ext cx="7560840" cy="1200329"/>
          </a:xfrm>
          <a:prstGeom prst="rect">
            <a:avLst/>
          </a:prstGeom>
        </p:spPr>
        <p:txBody>
          <a:bodyPr wrap="square">
            <a:spAutoFit/>
          </a:bodyPr>
          <a:lstStyle/>
          <a:p>
            <a:pPr algn="just"/>
            <a:r>
              <a:rPr lang="vi-VN" sz="2400" dirty="0"/>
              <a:t>Thông tin chi tiết về vị trí chuột, mục nhập bàn phím và cập nhật màn hình được cấp thông qua kết nối an toàn, đồng bộ hóa các máy tính.</a:t>
            </a:r>
            <a:endParaRPr lang="en-US" sz="2400" dirty="0"/>
          </a:p>
        </p:txBody>
      </p:sp>
      <p:sp>
        <p:nvSpPr>
          <p:cNvPr id="27" name="Right Arrow 26"/>
          <p:cNvSpPr/>
          <p:nvPr/>
        </p:nvSpPr>
        <p:spPr>
          <a:xfrm>
            <a:off x="8963187" y="7798795"/>
            <a:ext cx="720080" cy="704176"/>
          </a:xfrm>
          <a:prstGeom prst="right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Tree>
    <p:extLst>
      <p:ext uri="{BB962C8B-B14F-4D97-AF65-F5344CB8AC3E}">
        <p14:creationId xmlns:p14="http://schemas.microsoft.com/office/powerpoint/2010/main" val="248417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anim calcmode="lin" valueType="num">
                                      <p:cBhvr>
                                        <p:cTn id="61" dur="1000" fill="hold"/>
                                        <p:tgtEl>
                                          <p:spTgt spid="22"/>
                                        </p:tgtEl>
                                        <p:attrNameLst>
                                          <p:attrName>ppt_x</p:attrName>
                                        </p:attrNameLst>
                                      </p:cBhvr>
                                      <p:tavLst>
                                        <p:tav tm="0">
                                          <p:val>
                                            <p:strVal val="#ppt_x"/>
                                          </p:val>
                                        </p:tav>
                                        <p:tav tm="100000">
                                          <p:val>
                                            <p:strVal val="#ppt_x"/>
                                          </p:val>
                                        </p:tav>
                                      </p:tavLst>
                                    </p:anim>
                                    <p:anim calcmode="lin" valueType="num">
                                      <p:cBhvr>
                                        <p:cTn id="62" dur="1000" fill="hold"/>
                                        <p:tgtEl>
                                          <p:spTgt spid="22"/>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1000"/>
                                        <p:tgtEl>
                                          <p:spTgt spid="23"/>
                                        </p:tgtEl>
                                      </p:cBhvr>
                                    </p:animEffect>
                                    <p:anim calcmode="lin" valueType="num">
                                      <p:cBhvr>
                                        <p:cTn id="66" dur="1000" fill="hold"/>
                                        <p:tgtEl>
                                          <p:spTgt spid="23"/>
                                        </p:tgtEl>
                                        <p:attrNameLst>
                                          <p:attrName>ppt_x</p:attrName>
                                        </p:attrNameLst>
                                      </p:cBhvr>
                                      <p:tavLst>
                                        <p:tav tm="0">
                                          <p:val>
                                            <p:strVal val="#ppt_x"/>
                                          </p:val>
                                        </p:tav>
                                        <p:tav tm="100000">
                                          <p:val>
                                            <p:strVal val="#ppt_x"/>
                                          </p:val>
                                        </p:tav>
                                      </p:tavLst>
                                    </p:anim>
                                    <p:anim calcmode="lin" valueType="num">
                                      <p:cBhvr>
                                        <p:cTn id="6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1000"/>
                                        <p:tgtEl>
                                          <p:spTgt spid="27"/>
                                        </p:tgtEl>
                                      </p:cBhvr>
                                    </p:animEffect>
                                    <p:anim calcmode="lin" valueType="num">
                                      <p:cBhvr>
                                        <p:cTn id="73" dur="1000" fill="hold"/>
                                        <p:tgtEl>
                                          <p:spTgt spid="27"/>
                                        </p:tgtEl>
                                        <p:attrNameLst>
                                          <p:attrName>ppt_x</p:attrName>
                                        </p:attrNameLst>
                                      </p:cBhvr>
                                      <p:tavLst>
                                        <p:tav tm="0">
                                          <p:val>
                                            <p:strVal val="#ppt_x"/>
                                          </p:val>
                                        </p:tav>
                                        <p:tav tm="100000">
                                          <p:val>
                                            <p:strVal val="#ppt_x"/>
                                          </p:val>
                                        </p:tav>
                                      </p:tavLst>
                                    </p:anim>
                                    <p:anim calcmode="lin" valueType="num">
                                      <p:cBhvr>
                                        <p:cTn id="74" dur="1000" fill="hold"/>
                                        <p:tgtEl>
                                          <p:spTgt spid="2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1000"/>
                                        <p:tgtEl>
                                          <p:spTgt spid="19"/>
                                        </p:tgtEl>
                                      </p:cBhvr>
                                    </p:animEffect>
                                    <p:anim calcmode="lin" valueType="num">
                                      <p:cBhvr>
                                        <p:cTn id="78" dur="1000" fill="hold"/>
                                        <p:tgtEl>
                                          <p:spTgt spid="19"/>
                                        </p:tgtEl>
                                        <p:attrNameLst>
                                          <p:attrName>ppt_x</p:attrName>
                                        </p:attrNameLst>
                                      </p:cBhvr>
                                      <p:tavLst>
                                        <p:tav tm="0">
                                          <p:val>
                                            <p:strVal val="#ppt_x"/>
                                          </p:val>
                                        </p:tav>
                                        <p:tav tm="100000">
                                          <p:val>
                                            <p:strVal val="#ppt_x"/>
                                          </p:val>
                                        </p:tav>
                                      </p:tavLst>
                                    </p:anim>
                                    <p:anim calcmode="lin" valueType="num">
                                      <p:cBhvr>
                                        <p:cTn id="7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7" grpId="0" animBg="1"/>
      <p:bldP spid="7" grpId="0" animBg="1"/>
      <p:bldP spid="10" grpId="0"/>
      <p:bldP spid="20" grpId="0" animBg="1"/>
      <p:bldP spid="21" grpId="0"/>
      <p:bldP spid="22" grpId="0" animBg="1"/>
      <p:bldP spid="23" grpId="0"/>
      <p:bldP spid="19" grpId="0"/>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
          <p:cNvSpPr txBox="1">
            <a:spLocks noChangeArrowheads="1"/>
          </p:cNvSpPr>
          <p:nvPr/>
        </p:nvSpPr>
        <p:spPr bwMode="auto">
          <a:xfrm>
            <a:off x="5114029" y="372970"/>
            <a:ext cx="9394303" cy="1569660"/>
          </a:xfrm>
          <a:prstGeom prst="rect">
            <a:avLst/>
          </a:prstGeom>
          <a:noFill/>
          <a:ln w="9525">
            <a:noFill/>
            <a:miter lim="800000"/>
            <a:headEnd/>
            <a:tailEnd/>
          </a:ln>
        </p:spPr>
        <p:txBody>
          <a:bodyPr wrap="none" anchor="ctr">
            <a:spAutoFit/>
          </a:bodyPr>
          <a:lstStyle/>
          <a:p>
            <a:pPr algn="ctr"/>
            <a:r>
              <a:rPr lang="en-US" sz="4800" b="1" dirty="0" smtClean="0">
                <a:solidFill>
                  <a:srgbClr val="FF0000"/>
                </a:solidFill>
                <a:latin typeface="Times New Roman" charset="0"/>
                <a:ea typeface="Times New Roman" charset="0"/>
                <a:cs typeface="Times New Roman" charset="0"/>
              </a:rPr>
              <a:t>Virtual NetWork Computing</a:t>
            </a:r>
            <a:endParaRPr lang="en-US" sz="4800" b="1" dirty="0">
              <a:solidFill>
                <a:schemeClr val="accent2"/>
              </a:solidFill>
              <a:latin typeface="Times New Roman" charset="0"/>
              <a:ea typeface="Times New Roman" charset="0"/>
              <a:cs typeface="Times New Roman" charset="0"/>
            </a:endParaRPr>
          </a:p>
          <a:p>
            <a:pPr algn="ctr"/>
            <a:r>
              <a:rPr lang="en-US" sz="4800" b="1" dirty="0" smtClean="0">
                <a:solidFill>
                  <a:schemeClr val="accent2"/>
                </a:solidFill>
                <a:latin typeface="Times New Roman" charset="0"/>
                <a:ea typeface="Times New Roman" charset="0"/>
                <a:cs typeface="Times New Roman" charset="0"/>
              </a:rPr>
              <a:t>CÁCH THỨC HOẠT ĐÔNG VNC</a:t>
            </a:r>
            <a:endParaRPr lang="en-US" sz="4800" b="1" dirty="0" smtClean="0">
              <a:solidFill>
                <a:srgbClr val="FF0000"/>
              </a:solidFill>
              <a:latin typeface="Times New Roman" charset="0"/>
              <a:ea typeface="Times New Roman" charset="0"/>
              <a:cs typeface="Times New Roman" charset="0"/>
            </a:endParaRPr>
          </a:p>
        </p:txBody>
      </p:sp>
      <p:sp>
        <p:nvSpPr>
          <p:cNvPr id="12" name="4-Point Star 11"/>
          <p:cNvSpPr/>
          <p:nvPr/>
        </p:nvSpPr>
        <p:spPr>
          <a:xfrm>
            <a:off x="3607591" y="1355426"/>
            <a:ext cx="570965" cy="439984"/>
          </a:xfrm>
          <a:prstGeom prst="star4">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3" name="4-Point Star 12"/>
          <p:cNvSpPr/>
          <p:nvPr/>
        </p:nvSpPr>
        <p:spPr>
          <a:xfrm>
            <a:off x="14543806" y="1355426"/>
            <a:ext cx="570965" cy="439984"/>
          </a:xfrm>
          <a:prstGeom prst="star4">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5" name="フッター プレースホルダー 2"/>
          <p:cNvSpPr>
            <a:spLocks noGrp="1"/>
          </p:cNvSpPr>
          <p:nvPr/>
        </p:nvSpPr>
        <p:spPr>
          <a:xfrm>
            <a:off x="11821405" y="9636372"/>
            <a:ext cx="5233680" cy="547688"/>
          </a:xfrm>
        </p:spPr>
        <p:txBody>
          <a:bodyPr/>
          <a:ls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a:lstStyle>
          <a:p>
            <a:r>
              <a:rPr lang="en-US" dirty="0" smtClean="0">
                <a:solidFill>
                  <a:schemeClr val="tx1">
                    <a:lumMod val="40000"/>
                    <a:lumOff val="60000"/>
                  </a:schemeClr>
                </a:solidFill>
              </a:rPr>
              <a:t>Virtual Network Computing</a:t>
            </a:r>
            <a:endParaRPr lang="en-US" dirty="0">
              <a:solidFill>
                <a:schemeClr val="tx1">
                  <a:lumMod val="40000"/>
                  <a:lumOff val="60000"/>
                </a:schemeClr>
              </a:solidFill>
            </a:endParaRPr>
          </a:p>
        </p:txBody>
      </p:sp>
      <p:sp>
        <p:nvSpPr>
          <p:cNvPr id="16" name="スライド番号プレースホルダー 3"/>
          <p:cNvSpPr>
            <a:spLocks noGrp="1"/>
          </p:cNvSpPr>
          <p:nvPr/>
        </p:nvSpPr>
        <p:spPr>
          <a:xfrm>
            <a:off x="17236915" y="9636372"/>
            <a:ext cx="907291" cy="547688"/>
          </a:xfrm>
          <a:prstGeom prst="rect">
            <a:avLst/>
          </a:prstGeom>
        </p:spPr>
        <p:txBody>
          <a:bodyPr vert="horz" lIns="163275" tIns="81638" rIns="163275" bIns="81638" rtlCol="0" anchor="ctr"/>
          <a:lstStyle>
            <a:defPPr>
              <a:defRPr lang="en-US"/>
            </a:defPPr>
            <a:lvl1pPr marL="0" algn="r" defTabSz="1632753" rtl="0" eaLnBrk="1" latinLnBrk="0" hangingPunct="1">
              <a:defRPr sz="2100" kern="1200">
                <a:solidFill>
                  <a:schemeClr val="bg1">
                    <a:lumMod val="50000"/>
                    <a:alpha val="70000"/>
                  </a:schemeClr>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a:lstStyle>
          <a:p>
            <a:r>
              <a:rPr lang="en-US" dirty="0" smtClean="0"/>
              <a:t>11</a:t>
            </a:r>
            <a:endParaRPr lang="en-US" dirty="0"/>
          </a:p>
        </p:txBody>
      </p:sp>
      <p:sp>
        <p:nvSpPr>
          <p:cNvPr id="17" name="Oval 16"/>
          <p:cNvSpPr/>
          <p:nvPr/>
        </p:nvSpPr>
        <p:spPr>
          <a:xfrm>
            <a:off x="4385111" y="1232518"/>
            <a:ext cx="685800" cy="685800"/>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latin typeface="Times New Roman" charset="0"/>
                <a:ea typeface="Times New Roman" charset="0"/>
                <a:cs typeface="Times New Roman" charset="0"/>
              </a:rPr>
              <a:t>5</a:t>
            </a:r>
            <a:endParaRPr lang="en-US" sz="2400" b="1" dirty="0">
              <a:solidFill>
                <a:schemeClr val="bg1"/>
              </a:solidFill>
              <a:latin typeface="Times New Roman" charset="0"/>
              <a:ea typeface="Times New Roman" charset="0"/>
              <a:cs typeface="Times New Roman" charset="0"/>
            </a:endParaRPr>
          </a:p>
        </p:txBody>
      </p:sp>
      <p:sp>
        <p:nvSpPr>
          <p:cNvPr id="7" name="Right Arrow 6"/>
          <p:cNvSpPr/>
          <p:nvPr/>
        </p:nvSpPr>
        <p:spPr>
          <a:xfrm>
            <a:off x="8063086" y="3698287"/>
            <a:ext cx="720080" cy="704176"/>
          </a:xfrm>
          <a:prstGeom prst="right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0" name="TextBox 9"/>
          <p:cNvSpPr txBox="1"/>
          <p:nvPr/>
        </p:nvSpPr>
        <p:spPr>
          <a:xfrm>
            <a:off x="9098200" y="3653282"/>
            <a:ext cx="6516724" cy="830997"/>
          </a:xfrm>
          <a:prstGeom prst="rect">
            <a:avLst/>
          </a:prstGeom>
          <a:noFill/>
        </p:spPr>
        <p:txBody>
          <a:bodyPr wrap="square" rtlCol="0">
            <a:spAutoFit/>
          </a:bodyPr>
          <a:lstStyle/>
          <a:p>
            <a:pPr algn="just"/>
            <a:r>
              <a:rPr lang="en-US" sz="2400" dirty="0" smtClean="0"/>
              <a:t>Tạo kết nối giữa Client và Server, có thể nhiều Client kết nối dến Server.</a:t>
            </a:r>
            <a:endParaRPr lang="en-US" sz="2400" dirty="0"/>
          </a:p>
        </p:txBody>
      </p:sp>
      <p:sp>
        <p:nvSpPr>
          <p:cNvPr id="20" name="Right Arrow 19"/>
          <p:cNvSpPr/>
          <p:nvPr/>
        </p:nvSpPr>
        <p:spPr>
          <a:xfrm>
            <a:off x="8063086" y="4977782"/>
            <a:ext cx="720080" cy="704176"/>
          </a:xfrm>
          <a:prstGeom prst="right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21" name="TextBox 20"/>
          <p:cNvSpPr txBox="1"/>
          <p:nvPr/>
        </p:nvSpPr>
        <p:spPr>
          <a:xfrm>
            <a:off x="9098200" y="4916873"/>
            <a:ext cx="7560840" cy="830997"/>
          </a:xfrm>
          <a:prstGeom prst="rect">
            <a:avLst/>
          </a:prstGeom>
          <a:noFill/>
        </p:spPr>
        <p:txBody>
          <a:bodyPr wrap="square" rtlCol="0">
            <a:spAutoFit/>
          </a:bodyPr>
          <a:lstStyle/>
          <a:p>
            <a:pPr algn="just"/>
            <a:r>
              <a:rPr lang="en-US" sz="2400" dirty="0" smtClean="0"/>
              <a:t>Thông qua giao thức RDP TCP/IP để gửi các sự kiện chuột và bàn phím đến Server</a:t>
            </a:r>
            <a:endParaRPr lang="en-US" sz="2400" dirty="0"/>
          </a:p>
        </p:txBody>
      </p:sp>
      <p:sp>
        <p:nvSpPr>
          <p:cNvPr id="22" name="Right Arrow 21"/>
          <p:cNvSpPr/>
          <p:nvPr/>
        </p:nvSpPr>
        <p:spPr>
          <a:xfrm>
            <a:off x="8063086" y="6279476"/>
            <a:ext cx="720080" cy="704176"/>
          </a:xfrm>
          <a:prstGeom prst="right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23" name="TextBox 22"/>
          <p:cNvSpPr txBox="1"/>
          <p:nvPr/>
        </p:nvSpPr>
        <p:spPr>
          <a:xfrm>
            <a:off x="9098200" y="6218567"/>
            <a:ext cx="7560840" cy="1200329"/>
          </a:xfrm>
          <a:prstGeom prst="rect">
            <a:avLst/>
          </a:prstGeom>
          <a:noFill/>
        </p:spPr>
        <p:txBody>
          <a:bodyPr wrap="square" rtlCol="0">
            <a:spAutoFit/>
          </a:bodyPr>
          <a:lstStyle/>
          <a:p>
            <a:pPr algn="just"/>
            <a:r>
              <a:rPr lang="en-US" sz="2400" dirty="0" smtClean="0"/>
              <a:t>Server nhận các sự kiện từ Client gửi qua xữ lý, rội thông qua RDP TCP/IP gửi lại các sự kiện chuột và bàn phím.</a:t>
            </a:r>
            <a:endParaRPr lang="en-US" sz="2400" dirty="0"/>
          </a:p>
        </p:txBody>
      </p:sp>
      <p:sp>
        <p:nvSpPr>
          <p:cNvPr id="19" name="Rectangle 18"/>
          <p:cNvSpPr/>
          <p:nvPr/>
        </p:nvSpPr>
        <p:spPr>
          <a:xfrm>
            <a:off x="9098201" y="7720554"/>
            <a:ext cx="7560840" cy="461665"/>
          </a:xfrm>
          <a:prstGeom prst="rect">
            <a:avLst/>
          </a:prstGeom>
        </p:spPr>
        <p:txBody>
          <a:bodyPr wrap="square">
            <a:spAutoFit/>
          </a:bodyPr>
          <a:lstStyle/>
          <a:p>
            <a:pPr algn="just"/>
            <a:r>
              <a:rPr lang="en-US" sz="2400" dirty="0" smtClean="0"/>
              <a:t>Client nhận dữ liệu từ Server gửi về</a:t>
            </a:r>
            <a:endParaRPr lang="en-US" sz="2400" dirty="0"/>
          </a:p>
        </p:txBody>
      </p:sp>
      <p:sp>
        <p:nvSpPr>
          <p:cNvPr id="27" name="Right Arrow 26"/>
          <p:cNvSpPr/>
          <p:nvPr/>
        </p:nvSpPr>
        <p:spPr>
          <a:xfrm>
            <a:off x="8063086" y="7544669"/>
            <a:ext cx="720080" cy="704176"/>
          </a:xfrm>
          <a:prstGeom prst="right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pic>
        <p:nvPicPr>
          <p:cNvPr id="24" name="Picture 23"/>
          <p:cNvPicPr>
            <a:picLocks noChangeAspect="1"/>
          </p:cNvPicPr>
          <p:nvPr/>
        </p:nvPicPr>
        <p:blipFill>
          <a:blip r:embed="rId3"/>
          <a:stretch>
            <a:fillRect/>
          </a:stretch>
        </p:blipFill>
        <p:spPr>
          <a:xfrm>
            <a:off x="381553" y="2676257"/>
            <a:ext cx="7366497" cy="5572587"/>
          </a:xfrm>
          <a:prstGeom prst="rect">
            <a:avLst/>
          </a:prstGeom>
        </p:spPr>
      </p:pic>
    </p:spTree>
    <p:extLst>
      <p:ext uri="{BB962C8B-B14F-4D97-AF65-F5344CB8AC3E}">
        <p14:creationId xmlns:p14="http://schemas.microsoft.com/office/powerpoint/2010/main" val="49931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anim calcmode="lin" valueType="num">
                                      <p:cBhvr>
                                        <p:cTn id="61" dur="1000" fill="hold"/>
                                        <p:tgtEl>
                                          <p:spTgt spid="22"/>
                                        </p:tgtEl>
                                        <p:attrNameLst>
                                          <p:attrName>ppt_x</p:attrName>
                                        </p:attrNameLst>
                                      </p:cBhvr>
                                      <p:tavLst>
                                        <p:tav tm="0">
                                          <p:val>
                                            <p:strVal val="#ppt_x"/>
                                          </p:val>
                                        </p:tav>
                                        <p:tav tm="100000">
                                          <p:val>
                                            <p:strVal val="#ppt_x"/>
                                          </p:val>
                                        </p:tav>
                                      </p:tavLst>
                                    </p:anim>
                                    <p:anim calcmode="lin" valueType="num">
                                      <p:cBhvr>
                                        <p:cTn id="62" dur="1000" fill="hold"/>
                                        <p:tgtEl>
                                          <p:spTgt spid="22"/>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1000"/>
                                        <p:tgtEl>
                                          <p:spTgt spid="23"/>
                                        </p:tgtEl>
                                      </p:cBhvr>
                                    </p:animEffect>
                                    <p:anim calcmode="lin" valueType="num">
                                      <p:cBhvr>
                                        <p:cTn id="66" dur="1000" fill="hold"/>
                                        <p:tgtEl>
                                          <p:spTgt spid="23"/>
                                        </p:tgtEl>
                                        <p:attrNameLst>
                                          <p:attrName>ppt_x</p:attrName>
                                        </p:attrNameLst>
                                      </p:cBhvr>
                                      <p:tavLst>
                                        <p:tav tm="0">
                                          <p:val>
                                            <p:strVal val="#ppt_x"/>
                                          </p:val>
                                        </p:tav>
                                        <p:tav tm="100000">
                                          <p:val>
                                            <p:strVal val="#ppt_x"/>
                                          </p:val>
                                        </p:tav>
                                      </p:tavLst>
                                    </p:anim>
                                    <p:anim calcmode="lin" valueType="num">
                                      <p:cBhvr>
                                        <p:cTn id="6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1000"/>
                                        <p:tgtEl>
                                          <p:spTgt spid="27"/>
                                        </p:tgtEl>
                                      </p:cBhvr>
                                    </p:animEffect>
                                    <p:anim calcmode="lin" valueType="num">
                                      <p:cBhvr>
                                        <p:cTn id="73" dur="1000" fill="hold"/>
                                        <p:tgtEl>
                                          <p:spTgt spid="27"/>
                                        </p:tgtEl>
                                        <p:attrNameLst>
                                          <p:attrName>ppt_x</p:attrName>
                                        </p:attrNameLst>
                                      </p:cBhvr>
                                      <p:tavLst>
                                        <p:tav tm="0">
                                          <p:val>
                                            <p:strVal val="#ppt_x"/>
                                          </p:val>
                                        </p:tav>
                                        <p:tav tm="100000">
                                          <p:val>
                                            <p:strVal val="#ppt_x"/>
                                          </p:val>
                                        </p:tav>
                                      </p:tavLst>
                                    </p:anim>
                                    <p:anim calcmode="lin" valueType="num">
                                      <p:cBhvr>
                                        <p:cTn id="74" dur="1000" fill="hold"/>
                                        <p:tgtEl>
                                          <p:spTgt spid="2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1000"/>
                                        <p:tgtEl>
                                          <p:spTgt spid="19"/>
                                        </p:tgtEl>
                                      </p:cBhvr>
                                    </p:animEffect>
                                    <p:anim calcmode="lin" valueType="num">
                                      <p:cBhvr>
                                        <p:cTn id="78" dur="1000" fill="hold"/>
                                        <p:tgtEl>
                                          <p:spTgt spid="19"/>
                                        </p:tgtEl>
                                        <p:attrNameLst>
                                          <p:attrName>ppt_x</p:attrName>
                                        </p:attrNameLst>
                                      </p:cBhvr>
                                      <p:tavLst>
                                        <p:tav tm="0">
                                          <p:val>
                                            <p:strVal val="#ppt_x"/>
                                          </p:val>
                                        </p:tav>
                                        <p:tav tm="100000">
                                          <p:val>
                                            <p:strVal val="#ppt_x"/>
                                          </p:val>
                                        </p:tav>
                                      </p:tavLst>
                                    </p:anim>
                                    <p:anim calcmode="lin" valueType="num">
                                      <p:cBhvr>
                                        <p:cTn id="7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7" grpId="0" animBg="1"/>
      <p:bldP spid="7" grpId="0" animBg="1"/>
      <p:bldP spid="10" grpId="0"/>
      <p:bldP spid="20" grpId="0" animBg="1"/>
      <p:bldP spid="21" grpId="0"/>
      <p:bldP spid="22" grpId="0" animBg="1"/>
      <p:bldP spid="23" grpId="0"/>
      <p:bldP spid="19"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1"/>
          </p:nvPr>
        </p:nvSpPr>
        <p:spPr/>
        <p:txBody>
          <a:bodyPr/>
          <a:lstStyle/>
          <a:p>
            <a:fld id="{387164BF-D67A-46C0-81D2-5BAF67C00C80}" type="slidenum">
              <a:rPr lang="en-US" smtClean="0"/>
              <a:pPr/>
              <a:t>12</a:t>
            </a:fld>
            <a:endParaRPr lang="en-US" dirty="0"/>
          </a:p>
        </p:txBody>
      </p:sp>
      <p:sp>
        <p:nvSpPr>
          <p:cNvPr id="21" name="テキスト プレースホルダー 20"/>
          <p:cNvSpPr>
            <a:spLocks noGrp="1"/>
          </p:cNvSpPr>
          <p:nvPr>
            <p:ph type="body" sz="quarter" idx="24"/>
          </p:nvPr>
        </p:nvSpPr>
        <p:spPr>
          <a:xfrm>
            <a:off x="1002886" y="2775892"/>
            <a:ext cx="5109662" cy="2019727"/>
          </a:xfrm>
        </p:spPr>
        <p:txBody>
          <a:bodyPr/>
          <a:lstStyle/>
          <a:p>
            <a:pPr algn="l"/>
            <a:r>
              <a:rPr kumimoji="1" lang="en-US" altLang="ja-JP" dirty="0" smtClean="0"/>
              <a:t>Kết nối máy tính từ xa, quản lý xem theo dỏi.... </a:t>
            </a:r>
            <a:endParaRPr kumimoji="1" lang="ja-JP" altLang="en-US" dirty="0"/>
          </a:p>
        </p:txBody>
      </p:sp>
      <p:sp>
        <p:nvSpPr>
          <p:cNvPr id="23" name="テキスト プレースホルダー 22"/>
          <p:cNvSpPr>
            <a:spLocks noGrp="1"/>
          </p:cNvSpPr>
          <p:nvPr>
            <p:ph type="body" sz="quarter" idx="26"/>
          </p:nvPr>
        </p:nvSpPr>
        <p:spPr>
          <a:xfrm>
            <a:off x="1008689" y="6043741"/>
            <a:ext cx="5103860" cy="2090844"/>
          </a:xfrm>
        </p:spPr>
        <p:txBody>
          <a:bodyPr/>
          <a:lstStyle/>
          <a:p>
            <a:pPr algn="l"/>
            <a:r>
              <a:rPr kumimoji="1" lang="en-US" altLang="ja-JP" dirty="0" smtClean="0"/>
              <a:t>Kết nối được với bất cứ thiết bị như điện thoại, laptop.....</a:t>
            </a:r>
            <a:endParaRPr kumimoji="1" lang="ja-JP" altLang="en-US" dirty="0"/>
          </a:p>
        </p:txBody>
      </p:sp>
      <p:pic>
        <p:nvPicPr>
          <p:cNvPr id="13" name="図プレースホルダー 12"/>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tretch>
            <a:fillRect/>
          </a:stretch>
        </p:blipFill>
        <p:spPr>
          <a:xfrm>
            <a:off x="6974193" y="3477699"/>
            <a:ext cx="616114" cy="616114"/>
          </a:xfrm>
        </p:spPr>
      </p:pic>
      <p:sp>
        <p:nvSpPr>
          <p:cNvPr id="24" name="TextBox 4"/>
          <p:cNvSpPr txBox="1">
            <a:spLocks noChangeArrowheads="1"/>
          </p:cNvSpPr>
          <p:nvPr/>
        </p:nvSpPr>
        <p:spPr bwMode="auto">
          <a:xfrm>
            <a:off x="5916075" y="513500"/>
            <a:ext cx="7790210" cy="1569660"/>
          </a:xfrm>
          <a:prstGeom prst="rect">
            <a:avLst/>
          </a:prstGeom>
          <a:noFill/>
          <a:ln w="9525">
            <a:noFill/>
            <a:miter lim="800000"/>
            <a:headEnd/>
            <a:tailEnd/>
          </a:ln>
        </p:spPr>
        <p:txBody>
          <a:bodyPr wrap="none" anchor="ctr">
            <a:spAutoFit/>
          </a:bodyPr>
          <a:lstStyle/>
          <a:p>
            <a:pPr algn="ctr"/>
            <a:r>
              <a:rPr lang="en-US" sz="4800" b="1" dirty="0" smtClean="0">
                <a:solidFill>
                  <a:srgbClr val="FF0000"/>
                </a:solidFill>
                <a:latin typeface="Times New Roman" charset="0"/>
                <a:ea typeface="Times New Roman" charset="0"/>
                <a:cs typeface="Times New Roman" charset="0"/>
              </a:rPr>
              <a:t>Virtual NetWork Computing</a:t>
            </a:r>
            <a:endParaRPr lang="en-US" sz="4800" b="1" dirty="0">
              <a:solidFill>
                <a:srgbClr val="FF0000"/>
              </a:solidFill>
              <a:latin typeface="Times New Roman" charset="0"/>
              <a:ea typeface="Times New Roman" charset="0"/>
              <a:cs typeface="Times New Roman" charset="0"/>
            </a:endParaRPr>
          </a:p>
          <a:p>
            <a:pPr algn="ctr"/>
            <a:r>
              <a:rPr lang="en-US" sz="4800" b="1" dirty="0" smtClean="0">
                <a:solidFill>
                  <a:srgbClr val="FF0000"/>
                </a:solidFill>
                <a:latin typeface="Times New Roman" charset="0"/>
                <a:ea typeface="Times New Roman" charset="0"/>
                <a:cs typeface="Times New Roman" charset="0"/>
              </a:rPr>
              <a:t>Ưu Điểm – Nhược Điểm</a:t>
            </a:r>
            <a:endParaRPr lang="en-US" sz="4800" b="1" dirty="0">
              <a:solidFill>
                <a:schemeClr val="accent2"/>
              </a:solidFill>
              <a:latin typeface="Times New Roman" charset="0"/>
              <a:ea typeface="Times New Roman" charset="0"/>
              <a:cs typeface="Times New Roman" charset="0"/>
            </a:endParaRPr>
          </a:p>
        </p:txBody>
      </p:sp>
      <p:sp>
        <p:nvSpPr>
          <p:cNvPr id="25" name="4-Point Star 24"/>
          <p:cNvSpPr/>
          <p:nvPr/>
        </p:nvSpPr>
        <p:spPr>
          <a:xfrm>
            <a:off x="5016846" y="1495956"/>
            <a:ext cx="570965" cy="439984"/>
          </a:xfrm>
          <a:prstGeom prst="star4">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26" name="4-Point Star 25"/>
          <p:cNvSpPr/>
          <p:nvPr/>
        </p:nvSpPr>
        <p:spPr>
          <a:xfrm>
            <a:off x="13148651" y="1495956"/>
            <a:ext cx="570965" cy="439984"/>
          </a:xfrm>
          <a:prstGeom prst="star4">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27" name="Oval 26"/>
          <p:cNvSpPr/>
          <p:nvPr/>
        </p:nvSpPr>
        <p:spPr>
          <a:xfrm>
            <a:off x="5757106" y="1373048"/>
            <a:ext cx="685800" cy="685800"/>
          </a:xfrm>
          <a:prstGeom prst="ellipse">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latin typeface="Times New Roman" charset="0"/>
                <a:ea typeface="Times New Roman" charset="0"/>
                <a:cs typeface="Times New Roman" charset="0"/>
              </a:rPr>
              <a:t>5</a:t>
            </a:r>
            <a:endParaRPr lang="en-US" sz="2400" b="1" dirty="0">
              <a:solidFill>
                <a:schemeClr val="bg1"/>
              </a:solidFill>
              <a:latin typeface="Times New Roman" charset="0"/>
              <a:ea typeface="Times New Roman" charset="0"/>
              <a:cs typeface="Times New Roman" charset="0"/>
            </a:endParaRPr>
          </a:p>
        </p:txBody>
      </p:sp>
      <p:sp>
        <p:nvSpPr>
          <p:cNvPr id="6" name="TextBox 5"/>
          <p:cNvSpPr txBox="1"/>
          <p:nvPr/>
        </p:nvSpPr>
        <p:spPr>
          <a:xfrm>
            <a:off x="6974193" y="5214676"/>
            <a:ext cx="4320480" cy="707886"/>
          </a:xfrm>
          <a:prstGeom prst="rect">
            <a:avLst/>
          </a:prstGeom>
          <a:noFill/>
        </p:spPr>
        <p:txBody>
          <a:bodyPr wrap="square" rtlCol="0">
            <a:spAutoFit/>
          </a:bodyPr>
          <a:lstStyle/>
          <a:p>
            <a:pPr algn="ctr"/>
            <a:r>
              <a:rPr lang="en-US" sz="4000" b="1" dirty="0" smtClean="0">
                <a:solidFill>
                  <a:srgbClr val="FFC000"/>
                </a:solidFill>
                <a:latin typeface="UVN Minh Map" panose="00000400000000000000" pitchFamily="2" charset="0"/>
              </a:rPr>
              <a:t>Ưu Điểm</a:t>
            </a:r>
            <a:endParaRPr lang="en-US" sz="4000" b="1" dirty="0">
              <a:solidFill>
                <a:srgbClr val="FFC000"/>
              </a:solidFill>
              <a:latin typeface="UVN Minh Map" panose="00000400000000000000" pitchFamily="2" charset="0"/>
            </a:endParaRPr>
          </a:p>
        </p:txBody>
      </p:sp>
      <p:pic>
        <p:nvPicPr>
          <p:cNvPr id="28" name="図プレースホルダー 12"/>
          <p:cNvPicPr>
            <a:picLocks noGrp="1" noChangeAspect="1"/>
          </p:cNvPicPr>
          <p:nvPr>
            <p:ph type="pic" sz="quarter" idx="19"/>
          </p:nvPr>
        </p:nvPicPr>
        <p:blipFill>
          <a:blip r:embed="rId2" cstate="print">
            <a:extLst>
              <a:ext uri="{28A0092B-C50C-407E-A947-70E740481C1C}">
                <a14:useLocalDpi xmlns:a14="http://schemas.microsoft.com/office/drawing/2010/main" val="0"/>
              </a:ext>
            </a:extLst>
          </a:blip>
          <a:srcRect/>
          <a:stretch>
            <a:fillRect/>
          </a:stretch>
        </p:blipFill>
        <p:spPr/>
      </p:pic>
      <p:pic>
        <p:nvPicPr>
          <p:cNvPr id="30" name="図プレースホルダー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pic>
        <p:nvPicPr>
          <p:cNvPr id="31" name="図プレースホルダー 12"/>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sp>
        <p:nvSpPr>
          <p:cNvPr id="32" name="フッター プレースホルダー 2"/>
          <p:cNvSpPr>
            <a:spLocks noGrp="1"/>
          </p:cNvSpPr>
          <p:nvPr/>
        </p:nvSpPr>
        <p:spPr>
          <a:xfrm>
            <a:off x="11821405" y="9636372"/>
            <a:ext cx="5233680" cy="547688"/>
          </a:xfrm>
        </p:spPr>
        <p:txBody>
          <a:bodyPr/>
          <a:ls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a:lstStyle>
          <a:p>
            <a:r>
              <a:rPr lang="en-US" dirty="0" smtClean="0">
                <a:solidFill>
                  <a:schemeClr val="tx1">
                    <a:lumMod val="40000"/>
                    <a:lumOff val="60000"/>
                  </a:schemeClr>
                </a:solidFill>
              </a:rPr>
              <a:t>Virtual Network Computing</a:t>
            </a:r>
            <a:endParaRPr lang="en-US" dirty="0">
              <a:solidFill>
                <a:schemeClr val="tx1">
                  <a:lumMod val="40000"/>
                  <a:lumOff val="60000"/>
                </a:schemeClr>
              </a:solidFill>
            </a:endParaRPr>
          </a:p>
        </p:txBody>
      </p:sp>
      <p:sp>
        <p:nvSpPr>
          <p:cNvPr id="35" name="テキスト プレースホルダー 22"/>
          <p:cNvSpPr>
            <a:spLocks noGrp="1"/>
          </p:cNvSpPr>
          <p:nvPr>
            <p:ph type="body" sz="quarter" idx="26"/>
          </p:nvPr>
        </p:nvSpPr>
        <p:spPr>
          <a:xfrm>
            <a:off x="12438863" y="2747686"/>
            <a:ext cx="5103860" cy="2090844"/>
          </a:xfrm>
        </p:spPr>
        <p:txBody>
          <a:bodyPr/>
          <a:lstStyle/>
          <a:p>
            <a:pPr algn="l"/>
            <a:r>
              <a:rPr kumimoji="1" lang="en-US" altLang="ja-JP" dirty="0" smtClean="0"/>
              <a:t>Kết nối được với bất cứ hệ điều hành nào</a:t>
            </a:r>
            <a:endParaRPr kumimoji="1" lang="ja-JP" altLang="en-US" dirty="0"/>
          </a:p>
        </p:txBody>
      </p:sp>
      <p:sp>
        <p:nvSpPr>
          <p:cNvPr id="38" name="Text Placeholder 36"/>
          <p:cNvSpPr>
            <a:spLocks noGrp="1"/>
          </p:cNvSpPr>
          <p:nvPr>
            <p:ph type="body" sz="quarter" idx="22"/>
          </p:nvPr>
        </p:nvSpPr>
        <p:spPr>
          <a:xfrm>
            <a:off x="12438863" y="6440716"/>
            <a:ext cx="4808864" cy="1913008"/>
          </a:xfrm>
        </p:spPr>
        <p:txBody>
          <a:bodyPr/>
          <a:lstStyle/>
          <a:p>
            <a:r>
              <a:rPr lang="en-US" dirty="0" smtClean="0"/>
              <a:t>Phù hợp cho những người hay đi công tác </a:t>
            </a:r>
            <a:endParaRPr lang="en-US" dirty="0"/>
          </a:p>
        </p:txBody>
      </p:sp>
    </p:spTree>
    <p:extLst>
      <p:ext uri="{BB962C8B-B14F-4D97-AF65-F5344CB8AC3E}">
        <p14:creationId xmlns:p14="http://schemas.microsoft.com/office/powerpoint/2010/main" val="14587245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fltVal val="0"/>
                                          </p:val>
                                        </p:tav>
                                        <p:tav tm="100000">
                                          <p:val>
                                            <p:strVal val="#ppt_w"/>
                                          </p:val>
                                        </p:tav>
                                      </p:tavLst>
                                    </p:anim>
                                    <p:anim calcmode="lin" valueType="num">
                                      <p:cBhvr>
                                        <p:cTn id="23" dur="500" fill="hold"/>
                                        <p:tgtEl>
                                          <p:spTgt spid="27"/>
                                        </p:tgtEl>
                                        <p:attrNameLst>
                                          <p:attrName>ppt_h</p:attrName>
                                        </p:attrNameLst>
                                      </p:cBhvr>
                                      <p:tavLst>
                                        <p:tav tm="0">
                                          <p:val>
                                            <p:fltVal val="0"/>
                                          </p:val>
                                        </p:tav>
                                        <p:tav tm="100000">
                                          <p:val>
                                            <p:strVal val="#ppt_h"/>
                                          </p:val>
                                        </p:tav>
                                      </p:tavLst>
                                    </p:anim>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6"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1"/>
          </p:nvPr>
        </p:nvSpPr>
        <p:spPr/>
        <p:txBody>
          <a:bodyPr/>
          <a:lstStyle/>
          <a:p>
            <a:fld id="{387164BF-D67A-46C0-81D2-5BAF67C00C80}" type="slidenum">
              <a:rPr lang="en-US" smtClean="0"/>
              <a:pPr/>
              <a:t>13</a:t>
            </a:fld>
            <a:endParaRPr lang="en-US" dirty="0"/>
          </a:p>
        </p:txBody>
      </p:sp>
      <p:sp>
        <p:nvSpPr>
          <p:cNvPr id="21" name="テキスト プレースホルダー 20"/>
          <p:cNvSpPr>
            <a:spLocks noGrp="1"/>
          </p:cNvSpPr>
          <p:nvPr>
            <p:ph type="body" sz="quarter" idx="24"/>
          </p:nvPr>
        </p:nvSpPr>
        <p:spPr>
          <a:xfrm>
            <a:off x="1008688" y="2775892"/>
            <a:ext cx="5103859" cy="2019727"/>
          </a:xfrm>
        </p:spPr>
        <p:txBody>
          <a:bodyPr/>
          <a:lstStyle/>
          <a:p>
            <a:pPr algn="l"/>
            <a:r>
              <a:rPr kumimoji="1" lang="en-US" altLang="ja-JP" dirty="0" smtClean="0"/>
              <a:t>Phụ thuộc vào đường truyền mạng</a:t>
            </a:r>
            <a:endParaRPr kumimoji="1" lang="ja-JP" altLang="en-US" dirty="0"/>
          </a:p>
        </p:txBody>
      </p:sp>
      <p:sp>
        <p:nvSpPr>
          <p:cNvPr id="23" name="テキスト プレースホルダー 22"/>
          <p:cNvSpPr>
            <a:spLocks noGrp="1"/>
          </p:cNvSpPr>
          <p:nvPr>
            <p:ph type="body" sz="quarter" idx="26"/>
          </p:nvPr>
        </p:nvSpPr>
        <p:spPr>
          <a:xfrm>
            <a:off x="1008689" y="6043741"/>
            <a:ext cx="5103860" cy="2090844"/>
          </a:xfrm>
        </p:spPr>
        <p:txBody>
          <a:bodyPr/>
          <a:lstStyle/>
          <a:p>
            <a:pPr algn="l"/>
            <a:r>
              <a:rPr kumimoji="1" lang="en-US" altLang="ja-JP" dirty="0" smtClean="0"/>
              <a:t>Ứng dụng có thể nặng nề </a:t>
            </a:r>
            <a:endParaRPr kumimoji="1" lang="ja-JP" altLang="en-US" dirty="0"/>
          </a:p>
        </p:txBody>
      </p:sp>
      <p:pic>
        <p:nvPicPr>
          <p:cNvPr id="13" name="図プレースホルダー 12"/>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tretch>
            <a:fillRect/>
          </a:stretch>
        </p:blipFill>
        <p:spPr>
          <a:xfrm>
            <a:off x="6974193" y="3477699"/>
            <a:ext cx="616114" cy="616114"/>
          </a:xfrm>
        </p:spPr>
      </p:pic>
      <p:sp>
        <p:nvSpPr>
          <p:cNvPr id="24" name="TextBox 4"/>
          <p:cNvSpPr txBox="1">
            <a:spLocks noChangeArrowheads="1"/>
          </p:cNvSpPr>
          <p:nvPr/>
        </p:nvSpPr>
        <p:spPr bwMode="auto">
          <a:xfrm>
            <a:off x="5916075" y="513500"/>
            <a:ext cx="7790210" cy="1569660"/>
          </a:xfrm>
          <a:prstGeom prst="rect">
            <a:avLst/>
          </a:prstGeom>
          <a:noFill/>
          <a:ln w="9525">
            <a:noFill/>
            <a:miter lim="800000"/>
            <a:headEnd/>
            <a:tailEnd/>
          </a:ln>
        </p:spPr>
        <p:txBody>
          <a:bodyPr wrap="none" anchor="ctr">
            <a:spAutoFit/>
          </a:bodyPr>
          <a:lstStyle/>
          <a:p>
            <a:pPr algn="ctr"/>
            <a:r>
              <a:rPr lang="en-US" sz="4800" b="1" dirty="0" smtClean="0">
                <a:solidFill>
                  <a:srgbClr val="FF0000"/>
                </a:solidFill>
                <a:latin typeface="Times New Roman" charset="0"/>
                <a:ea typeface="Times New Roman" charset="0"/>
                <a:cs typeface="Times New Roman" charset="0"/>
              </a:rPr>
              <a:t>Virtual NetWork Computing</a:t>
            </a:r>
            <a:endParaRPr lang="en-US" sz="4800" b="1" dirty="0">
              <a:solidFill>
                <a:srgbClr val="FF0000"/>
              </a:solidFill>
              <a:latin typeface="Times New Roman" charset="0"/>
              <a:ea typeface="Times New Roman" charset="0"/>
              <a:cs typeface="Times New Roman" charset="0"/>
            </a:endParaRPr>
          </a:p>
          <a:p>
            <a:pPr algn="ctr"/>
            <a:r>
              <a:rPr lang="en-US" sz="4800" b="1" dirty="0" smtClean="0">
                <a:solidFill>
                  <a:srgbClr val="FF0000"/>
                </a:solidFill>
                <a:latin typeface="Times New Roman" charset="0"/>
                <a:ea typeface="Times New Roman" charset="0"/>
                <a:cs typeface="Times New Roman" charset="0"/>
              </a:rPr>
              <a:t>Ưu Điểm – Nhược Điểm</a:t>
            </a:r>
            <a:endParaRPr lang="en-US" sz="4800" b="1" dirty="0">
              <a:solidFill>
                <a:schemeClr val="accent2"/>
              </a:solidFill>
              <a:latin typeface="Times New Roman" charset="0"/>
              <a:ea typeface="Times New Roman" charset="0"/>
              <a:cs typeface="Times New Roman" charset="0"/>
            </a:endParaRPr>
          </a:p>
        </p:txBody>
      </p:sp>
      <p:sp>
        <p:nvSpPr>
          <p:cNvPr id="25" name="4-Point Star 24"/>
          <p:cNvSpPr/>
          <p:nvPr/>
        </p:nvSpPr>
        <p:spPr>
          <a:xfrm>
            <a:off x="5016846" y="1495956"/>
            <a:ext cx="570965" cy="439984"/>
          </a:xfrm>
          <a:prstGeom prst="star4">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26" name="4-Point Star 25"/>
          <p:cNvSpPr/>
          <p:nvPr/>
        </p:nvSpPr>
        <p:spPr>
          <a:xfrm>
            <a:off x="13148651" y="1495956"/>
            <a:ext cx="570965" cy="439984"/>
          </a:xfrm>
          <a:prstGeom prst="star4">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27" name="Oval 26"/>
          <p:cNvSpPr/>
          <p:nvPr/>
        </p:nvSpPr>
        <p:spPr>
          <a:xfrm>
            <a:off x="5757106" y="1373048"/>
            <a:ext cx="685800" cy="685800"/>
          </a:xfrm>
          <a:prstGeom prst="ellipse">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latin typeface="Times New Roman" charset="0"/>
                <a:ea typeface="Times New Roman" charset="0"/>
                <a:cs typeface="Times New Roman" charset="0"/>
              </a:rPr>
              <a:t>5</a:t>
            </a:r>
            <a:endParaRPr lang="en-US" sz="2400" b="1" dirty="0">
              <a:solidFill>
                <a:schemeClr val="bg1"/>
              </a:solidFill>
              <a:latin typeface="Times New Roman" charset="0"/>
              <a:ea typeface="Times New Roman" charset="0"/>
              <a:cs typeface="Times New Roman" charset="0"/>
            </a:endParaRPr>
          </a:p>
        </p:txBody>
      </p:sp>
      <p:sp>
        <p:nvSpPr>
          <p:cNvPr id="6" name="TextBox 5"/>
          <p:cNvSpPr txBox="1"/>
          <p:nvPr/>
        </p:nvSpPr>
        <p:spPr>
          <a:xfrm>
            <a:off x="6974193" y="4855176"/>
            <a:ext cx="4320480" cy="1323439"/>
          </a:xfrm>
          <a:prstGeom prst="rect">
            <a:avLst/>
          </a:prstGeom>
          <a:noFill/>
        </p:spPr>
        <p:txBody>
          <a:bodyPr wrap="square" rtlCol="0">
            <a:spAutoFit/>
          </a:bodyPr>
          <a:lstStyle/>
          <a:p>
            <a:pPr algn="ctr"/>
            <a:r>
              <a:rPr lang="en-US" sz="4000" b="1" dirty="0" smtClean="0">
                <a:solidFill>
                  <a:srgbClr val="FFC000"/>
                </a:solidFill>
                <a:latin typeface="UVN Minh Map" panose="00000400000000000000" pitchFamily="2" charset="0"/>
              </a:rPr>
              <a:t>Nhược Điểm</a:t>
            </a:r>
            <a:endParaRPr lang="en-US" sz="4000" b="1" dirty="0">
              <a:solidFill>
                <a:srgbClr val="FFC000"/>
              </a:solidFill>
              <a:latin typeface="UVN Minh Map" panose="00000400000000000000" pitchFamily="2" charset="0"/>
            </a:endParaRPr>
          </a:p>
        </p:txBody>
      </p:sp>
      <p:pic>
        <p:nvPicPr>
          <p:cNvPr id="28" name="図プレースホルダー 12"/>
          <p:cNvPicPr>
            <a:picLocks noGrp="1" noChangeAspect="1"/>
          </p:cNvPicPr>
          <p:nvPr>
            <p:ph type="pic" sz="quarter" idx="19"/>
          </p:nvPr>
        </p:nvPicPr>
        <p:blipFill>
          <a:blip r:embed="rId2" cstate="print">
            <a:extLst>
              <a:ext uri="{28A0092B-C50C-407E-A947-70E740481C1C}">
                <a14:useLocalDpi xmlns:a14="http://schemas.microsoft.com/office/drawing/2010/main" val="0"/>
              </a:ext>
            </a:extLst>
          </a:blip>
          <a:srcRect/>
          <a:stretch>
            <a:fillRect/>
          </a:stretch>
        </p:blipFill>
        <p:spPr/>
      </p:pic>
      <p:pic>
        <p:nvPicPr>
          <p:cNvPr id="30" name="図プレースホルダー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a:stretch>
            <a:fillRect/>
          </a:stretch>
        </p:blipFill>
        <p:spPr/>
      </p:pic>
      <p:pic>
        <p:nvPicPr>
          <p:cNvPr id="31" name="図プレースホルダー 12"/>
          <p:cNvPicPr>
            <a:picLocks noGrp="1" noChangeAspect="1"/>
          </p:cNvPicPr>
          <p:nvPr>
            <p:ph type="pic" sz="quarter" idx="17"/>
          </p:nvPr>
        </p:nvPicPr>
        <p:blipFill>
          <a:blip r:embed="rId2" cstate="print">
            <a:extLst>
              <a:ext uri="{28A0092B-C50C-407E-A947-70E740481C1C}">
                <a14:useLocalDpi xmlns:a14="http://schemas.microsoft.com/office/drawing/2010/main" val="0"/>
              </a:ext>
            </a:extLst>
          </a:blip>
          <a:srcRect/>
          <a:stretch>
            <a:fillRect/>
          </a:stretch>
        </p:blipFill>
        <p:spPr/>
      </p:pic>
      <p:sp>
        <p:nvSpPr>
          <p:cNvPr id="32" name="フッター プレースホルダー 2"/>
          <p:cNvSpPr>
            <a:spLocks noGrp="1"/>
          </p:cNvSpPr>
          <p:nvPr/>
        </p:nvSpPr>
        <p:spPr>
          <a:xfrm>
            <a:off x="11821405" y="9636372"/>
            <a:ext cx="5233680" cy="547688"/>
          </a:xfrm>
        </p:spPr>
        <p:txBody>
          <a:bodyPr/>
          <a:ls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a:lstStyle>
          <a:p>
            <a:r>
              <a:rPr lang="en-US" dirty="0" smtClean="0">
                <a:solidFill>
                  <a:schemeClr val="tx1">
                    <a:lumMod val="40000"/>
                    <a:lumOff val="60000"/>
                  </a:schemeClr>
                </a:solidFill>
              </a:rPr>
              <a:t>Virtual Network Computing</a:t>
            </a:r>
            <a:endParaRPr lang="en-US" dirty="0">
              <a:solidFill>
                <a:schemeClr val="tx1">
                  <a:lumMod val="40000"/>
                  <a:lumOff val="60000"/>
                </a:schemeClr>
              </a:solidFill>
            </a:endParaRPr>
          </a:p>
        </p:txBody>
      </p:sp>
      <p:sp>
        <p:nvSpPr>
          <p:cNvPr id="35" name="テキスト プレースホルダー 22"/>
          <p:cNvSpPr>
            <a:spLocks noGrp="1"/>
          </p:cNvSpPr>
          <p:nvPr>
            <p:ph type="body" sz="quarter" idx="26"/>
          </p:nvPr>
        </p:nvSpPr>
        <p:spPr>
          <a:xfrm>
            <a:off x="12438863" y="2747686"/>
            <a:ext cx="5345302" cy="2090844"/>
          </a:xfrm>
        </p:spPr>
        <p:txBody>
          <a:bodyPr/>
          <a:lstStyle/>
          <a:p>
            <a:pPr algn="l"/>
            <a:r>
              <a:rPr kumimoji="1" lang="en-US" altLang="ja-JP" dirty="0" smtClean="0"/>
              <a:t>Hiệu suất thao tác đôi khi hơi chậm và không ổn định</a:t>
            </a:r>
            <a:endParaRPr kumimoji="1" lang="ja-JP" altLang="en-US" dirty="0"/>
          </a:p>
        </p:txBody>
      </p:sp>
      <p:sp>
        <p:nvSpPr>
          <p:cNvPr id="38" name="Text Placeholder 36"/>
          <p:cNvSpPr>
            <a:spLocks noGrp="1"/>
          </p:cNvSpPr>
          <p:nvPr>
            <p:ph type="body" sz="quarter" idx="22"/>
          </p:nvPr>
        </p:nvSpPr>
        <p:spPr>
          <a:xfrm>
            <a:off x="12438862" y="6440716"/>
            <a:ext cx="5345303" cy="1913008"/>
          </a:xfrm>
        </p:spPr>
        <p:txBody>
          <a:bodyPr/>
          <a:lstStyle/>
          <a:p>
            <a:r>
              <a:rPr lang="en-US" dirty="0" smtClean="0"/>
              <a:t>Độ bảo mật không cao</a:t>
            </a:r>
            <a:endParaRPr lang="en-US" dirty="0"/>
          </a:p>
        </p:txBody>
      </p:sp>
    </p:spTree>
    <p:extLst>
      <p:ext uri="{BB962C8B-B14F-4D97-AF65-F5344CB8AC3E}">
        <p14:creationId xmlns:p14="http://schemas.microsoft.com/office/powerpoint/2010/main" val="34400832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randombar(horizontal)">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7" grpId="0" animBg="1"/>
      <p:bldP spid="35" grpId="0"/>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smtClean="0"/>
              <a:t>XIN CẢM ƠN</a:t>
            </a:r>
            <a:endParaRPr kumimoji="1" lang="ja-JP" altLang="en-US" dirty="0"/>
          </a:p>
        </p:txBody>
      </p:sp>
      <p:sp>
        <p:nvSpPr>
          <p:cNvPr id="6" name="テキスト プレースホルダー 5"/>
          <p:cNvSpPr>
            <a:spLocks noGrp="1"/>
          </p:cNvSpPr>
          <p:nvPr>
            <p:ph type="body" sz="quarter" idx="16"/>
          </p:nvPr>
        </p:nvSpPr>
        <p:spPr/>
        <p:txBody>
          <a:bodyPr/>
          <a:lstStyle/>
          <a:p>
            <a:r>
              <a:rPr kumimoji="1" lang="en-US" altLang="ja-JP" dirty="0" smtClean="0"/>
              <a:t>VÌ ĐÃ THEO DÕI</a:t>
            </a:r>
            <a:endParaRPr kumimoji="1" lang="ja-JP" altLang="en-US" dirty="0"/>
          </a:p>
        </p:txBody>
      </p:sp>
      <p:sp>
        <p:nvSpPr>
          <p:cNvPr id="7" name="テキスト プレースホルダー 6"/>
          <p:cNvSpPr>
            <a:spLocks noGrp="1"/>
          </p:cNvSpPr>
          <p:nvPr>
            <p:ph type="body" sz="quarter" idx="23"/>
          </p:nvPr>
        </p:nvSpPr>
        <p:spPr>
          <a:xfrm>
            <a:off x="3855119" y="8743900"/>
            <a:ext cx="10576175" cy="1192633"/>
          </a:xfrm>
        </p:spPr>
        <p:txBody>
          <a:bodyPr/>
          <a:lstStyle/>
          <a:p>
            <a:r>
              <a:rPr kumimoji="1" lang="en-US" altLang="ja-JP" sz="2400" dirty="0" smtClean="0"/>
              <a:t>VÕ VĂN TRINH – TRẦN VĂN TIẾN – TRẦN MINH VƯƠNG</a:t>
            </a:r>
          </a:p>
        </p:txBody>
      </p:sp>
    </p:spTree>
    <p:extLst>
      <p:ext uri="{BB962C8B-B14F-4D97-AF65-F5344CB8AC3E}">
        <p14:creationId xmlns:p14="http://schemas.microsoft.com/office/powerpoint/2010/main" val="3852853418"/>
      </p:ext>
    </p:extLst>
  </p:cSld>
  <p:clrMapOvr>
    <a:masterClrMapping/>
  </p:clrMapOvr>
  <mc:AlternateContent xmlns:mc="http://schemas.openxmlformats.org/markup-compatibility/2006" xmlns:p14="http://schemas.microsoft.com/office/powerpoint/2010/main">
    <mc:Choice Requires="p14">
      <p:transition spd="slow" p14:dur="1300" advTm="15720">
        <p14:pan dir="u"/>
      </p:transition>
    </mc:Choice>
    <mc:Fallback xmlns="">
      <p:transition spd="slow" advTm="1572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634BDA-2F7C-45FB-8E64-77036C286EED}"/>
              </a:ext>
            </a:extLst>
          </p:cNvPr>
          <p:cNvSpPr txBox="1"/>
          <p:nvPr/>
        </p:nvSpPr>
        <p:spPr>
          <a:xfrm>
            <a:off x="3517846" y="4758834"/>
            <a:ext cx="10936215" cy="913070"/>
          </a:xfrm>
          <a:prstGeom prst="rect">
            <a:avLst/>
          </a:prstGeom>
          <a:noFill/>
        </p:spPr>
        <p:txBody>
          <a:bodyPr wrap="square" rtlCol="0">
            <a:spAutoFit/>
          </a:bodyPr>
          <a:lstStyle/>
          <a:p>
            <a:pPr algn="ctr">
              <a:lnSpc>
                <a:spcPts val="3150"/>
              </a:lnSpc>
            </a:pPr>
            <a:r>
              <a:rPr lang="en-US" sz="3000" b="1" i="1" dirty="0">
                <a:latin typeface="Times New Roman" charset="0"/>
                <a:ea typeface="Times New Roman" charset="0"/>
                <a:cs typeface="Times New Roman" charset="0"/>
              </a:rPr>
              <a:t>- - - - - - - - - - - - - - - - - - - - - - - - - - - - - - - - - -  - - - - - - - - - - - - - - - - - - - - </a:t>
            </a:r>
            <a:r>
              <a:rPr lang="en-US" sz="3000" b="1" i="1" dirty="0" smtClean="0">
                <a:latin typeface="Times New Roman" charset="0"/>
                <a:ea typeface="Times New Roman" charset="0"/>
                <a:cs typeface="Times New Roman" charset="0"/>
              </a:rPr>
              <a:t>- - - - - - - - - - - - - - - - - - - - - - - - - -  - - - - - - - - - - - - - - - - </a:t>
            </a:r>
            <a:endParaRPr lang="vi-VN" sz="3000" b="1" i="1" dirty="0">
              <a:latin typeface="Times New Roman" charset="0"/>
              <a:ea typeface="Times New Roman" charset="0"/>
              <a:cs typeface="Times New Roman" charset="0"/>
            </a:endParaRPr>
          </a:p>
        </p:txBody>
      </p:sp>
      <p:sp>
        <p:nvSpPr>
          <p:cNvPr id="8" name="Rectangle 7">
            <a:extLst>
              <a:ext uri="{FF2B5EF4-FFF2-40B4-BE49-F238E27FC236}">
                <a16:creationId xmlns:a16="http://schemas.microsoft.com/office/drawing/2014/main" id="{D562F886-0667-4241-9584-CD16570A1067}"/>
              </a:ext>
            </a:extLst>
          </p:cNvPr>
          <p:cNvSpPr/>
          <p:nvPr/>
        </p:nvSpPr>
        <p:spPr>
          <a:xfrm>
            <a:off x="3832880" y="2945863"/>
            <a:ext cx="1028700" cy="969497"/>
          </a:xfrm>
          <a:prstGeom prst="rect">
            <a:avLst/>
          </a:prstGeom>
          <a:noFill/>
          <a:ln w="762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000">
              <a:latin typeface="Times New Roman" charset="0"/>
              <a:ea typeface="Times New Roman" charset="0"/>
              <a:cs typeface="Times New Roman" charset="0"/>
            </a:endParaRPr>
          </a:p>
        </p:txBody>
      </p:sp>
      <p:cxnSp>
        <p:nvCxnSpPr>
          <p:cNvPr id="10" name="Straight Connector 9">
            <a:extLst>
              <a:ext uri="{FF2B5EF4-FFF2-40B4-BE49-F238E27FC236}">
                <a16:creationId xmlns:a16="http://schemas.microsoft.com/office/drawing/2014/main" id="{24F63C28-3B02-4F95-A6AE-E57D6440710E}"/>
              </a:ext>
            </a:extLst>
          </p:cNvPr>
          <p:cNvCxnSpPr>
            <a:cxnSpLocks/>
            <a:stCxn id="8" idx="2"/>
            <a:endCxn id="11" idx="0"/>
          </p:cNvCxnSpPr>
          <p:nvPr/>
        </p:nvCxnSpPr>
        <p:spPr>
          <a:xfrm>
            <a:off x="4347230" y="3915359"/>
            <a:ext cx="0" cy="1399148"/>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EC2B4A-BDDD-44D9-8785-2DBF96FC5FE5}"/>
              </a:ext>
            </a:extLst>
          </p:cNvPr>
          <p:cNvSpPr/>
          <p:nvPr/>
        </p:nvSpPr>
        <p:spPr>
          <a:xfrm>
            <a:off x="4232930" y="5314506"/>
            <a:ext cx="228600" cy="228600"/>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000">
              <a:latin typeface="Times New Roman" charset="0"/>
              <a:ea typeface="Times New Roman" charset="0"/>
              <a:cs typeface="Times New Roman" charset="0"/>
            </a:endParaRPr>
          </a:p>
        </p:txBody>
      </p:sp>
      <p:sp>
        <p:nvSpPr>
          <p:cNvPr id="61" name="Rectangle 60">
            <a:extLst>
              <a:ext uri="{FF2B5EF4-FFF2-40B4-BE49-F238E27FC236}">
                <a16:creationId xmlns:a16="http://schemas.microsoft.com/office/drawing/2014/main" id="{E3EC6B65-380A-4D1A-8EF6-27195F590113}"/>
              </a:ext>
            </a:extLst>
          </p:cNvPr>
          <p:cNvSpPr/>
          <p:nvPr/>
        </p:nvSpPr>
        <p:spPr>
          <a:xfrm>
            <a:off x="7709725" y="2948328"/>
            <a:ext cx="1028700" cy="969497"/>
          </a:xfrm>
          <a:prstGeom prst="rect">
            <a:avLst/>
          </a:prstGeom>
          <a:noFill/>
          <a:ln w="76200">
            <a:solidFill>
              <a:srgbClr val="CC3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000">
              <a:latin typeface="Times New Roman" charset="0"/>
              <a:ea typeface="Times New Roman" charset="0"/>
              <a:cs typeface="Times New Roman" charset="0"/>
            </a:endParaRPr>
          </a:p>
        </p:txBody>
      </p:sp>
      <p:cxnSp>
        <p:nvCxnSpPr>
          <p:cNvPr id="64" name="Straight Connector 63">
            <a:extLst>
              <a:ext uri="{FF2B5EF4-FFF2-40B4-BE49-F238E27FC236}">
                <a16:creationId xmlns:a16="http://schemas.microsoft.com/office/drawing/2014/main" id="{52B95104-7EBC-4E23-A773-513872E993B7}"/>
              </a:ext>
            </a:extLst>
          </p:cNvPr>
          <p:cNvCxnSpPr>
            <a:cxnSpLocks/>
            <a:stCxn id="61" idx="2"/>
            <a:endCxn id="65" idx="0"/>
          </p:cNvCxnSpPr>
          <p:nvPr/>
        </p:nvCxnSpPr>
        <p:spPr>
          <a:xfrm>
            <a:off x="8224075" y="3917824"/>
            <a:ext cx="0" cy="1399148"/>
          </a:xfrm>
          <a:prstGeom prst="line">
            <a:avLst/>
          </a:prstGeom>
          <a:ln w="76200">
            <a:solidFill>
              <a:srgbClr val="CC32A0"/>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B25D791D-CC05-4851-A9E3-4E290381E860}"/>
              </a:ext>
            </a:extLst>
          </p:cNvPr>
          <p:cNvSpPr/>
          <p:nvPr/>
        </p:nvSpPr>
        <p:spPr>
          <a:xfrm>
            <a:off x="8109775" y="5316971"/>
            <a:ext cx="228600" cy="228600"/>
          </a:xfrm>
          <a:prstGeom prst="ellipse">
            <a:avLst/>
          </a:prstGeom>
          <a:solidFill>
            <a:srgbClr val="CC32A0"/>
          </a:solidFill>
          <a:ln>
            <a:solidFill>
              <a:srgbClr val="CC3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000">
              <a:latin typeface="Times New Roman" charset="0"/>
              <a:ea typeface="Times New Roman" charset="0"/>
              <a:cs typeface="Times New Roman" charset="0"/>
            </a:endParaRPr>
          </a:p>
        </p:txBody>
      </p:sp>
      <p:sp>
        <p:nvSpPr>
          <p:cNvPr id="69" name="Rectangle 68">
            <a:extLst>
              <a:ext uri="{FF2B5EF4-FFF2-40B4-BE49-F238E27FC236}">
                <a16:creationId xmlns:a16="http://schemas.microsoft.com/office/drawing/2014/main" id="{6D617AC2-BDEC-4F1A-867B-30A557BB0E2F}"/>
              </a:ext>
            </a:extLst>
          </p:cNvPr>
          <p:cNvSpPr/>
          <p:nvPr/>
        </p:nvSpPr>
        <p:spPr>
          <a:xfrm>
            <a:off x="11940195" y="2934601"/>
            <a:ext cx="1028700" cy="969497"/>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000">
              <a:latin typeface="Times New Roman" charset="0"/>
              <a:ea typeface="Times New Roman" charset="0"/>
              <a:cs typeface="Times New Roman" charset="0"/>
            </a:endParaRPr>
          </a:p>
        </p:txBody>
      </p:sp>
      <p:cxnSp>
        <p:nvCxnSpPr>
          <p:cNvPr id="70" name="Straight Connector 69">
            <a:extLst>
              <a:ext uri="{FF2B5EF4-FFF2-40B4-BE49-F238E27FC236}">
                <a16:creationId xmlns:a16="http://schemas.microsoft.com/office/drawing/2014/main" id="{1337043C-A495-47C9-AB05-844A0CC74F60}"/>
              </a:ext>
            </a:extLst>
          </p:cNvPr>
          <p:cNvCxnSpPr>
            <a:cxnSpLocks/>
            <a:stCxn id="69" idx="2"/>
            <a:endCxn id="71" idx="0"/>
          </p:cNvCxnSpPr>
          <p:nvPr/>
        </p:nvCxnSpPr>
        <p:spPr>
          <a:xfrm>
            <a:off x="12454545" y="3904097"/>
            <a:ext cx="0" cy="1399148"/>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F5691BD5-DE38-4020-BFF4-D141AED60192}"/>
              </a:ext>
            </a:extLst>
          </p:cNvPr>
          <p:cNvSpPr/>
          <p:nvPr/>
        </p:nvSpPr>
        <p:spPr>
          <a:xfrm>
            <a:off x="12340245" y="5303244"/>
            <a:ext cx="228600" cy="228600"/>
          </a:xfrm>
          <a:prstGeom prst="ellipse">
            <a:avLst/>
          </a:prstGeom>
          <a:solidFill>
            <a:srgbClr val="00B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000">
              <a:latin typeface="Times New Roman" charset="0"/>
              <a:ea typeface="Times New Roman" charset="0"/>
              <a:cs typeface="Times New Roman" charset="0"/>
            </a:endParaRPr>
          </a:p>
        </p:txBody>
      </p:sp>
      <p:sp>
        <p:nvSpPr>
          <p:cNvPr id="76" name="Rectangle 75">
            <a:extLst>
              <a:ext uri="{FF2B5EF4-FFF2-40B4-BE49-F238E27FC236}">
                <a16:creationId xmlns:a16="http://schemas.microsoft.com/office/drawing/2014/main" id="{F51EBF25-60B6-4C0D-B3C1-16234EF70D85}"/>
              </a:ext>
            </a:extLst>
          </p:cNvPr>
          <p:cNvSpPr/>
          <p:nvPr/>
        </p:nvSpPr>
        <p:spPr>
          <a:xfrm rot="10800000">
            <a:off x="4957741" y="6572708"/>
            <a:ext cx="1028700" cy="969497"/>
          </a:xfrm>
          <a:prstGeom prst="rect">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000">
              <a:latin typeface="Times New Roman" charset="0"/>
              <a:ea typeface="Times New Roman" charset="0"/>
              <a:cs typeface="Times New Roman" charset="0"/>
            </a:endParaRPr>
          </a:p>
        </p:txBody>
      </p:sp>
      <p:cxnSp>
        <p:nvCxnSpPr>
          <p:cNvPr id="77" name="Straight Connector 76">
            <a:extLst>
              <a:ext uri="{FF2B5EF4-FFF2-40B4-BE49-F238E27FC236}">
                <a16:creationId xmlns:a16="http://schemas.microsoft.com/office/drawing/2014/main" id="{0D609A1F-7872-4CB4-88E7-803E2BC085A5}"/>
              </a:ext>
            </a:extLst>
          </p:cNvPr>
          <p:cNvCxnSpPr>
            <a:cxnSpLocks/>
            <a:stCxn id="76" idx="2"/>
            <a:endCxn id="78" idx="0"/>
          </p:cNvCxnSpPr>
          <p:nvPr/>
        </p:nvCxnSpPr>
        <p:spPr>
          <a:xfrm flipH="1" flipV="1">
            <a:off x="5438754" y="4928548"/>
            <a:ext cx="33338" cy="1644159"/>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2E1C653B-878B-4648-8E53-AEEEB475B8C8}"/>
              </a:ext>
            </a:extLst>
          </p:cNvPr>
          <p:cNvSpPr/>
          <p:nvPr/>
        </p:nvSpPr>
        <p:spPr>
          <a:xfrm>
            <a:off x="5324454" y="4928548"/>
            <a:ext cx="228600" cy="2286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000">
              <a:latin typeface="Times New Roman" charset="0"/>
              <a:ea typeface="Times New Roman" charset="0"/>
              <a:cs typeface="Times New Roman" charset="0"/>
            </a:endParaRPr>
          </a:p>
        </p:txBody>
      </p:sp>
      <p:sp>
        <p:nvSpPr>
          <p:cNvPr id="83" name="Rectangle 82">
            <a:extLst>
              <a:ext uri="{FF2B5EF4-FFF2-40B4-BE49-F238E27FC236}">
                <a16:creationId xmlns:a16="http://schemas.microsoft.com/office/drawing/2014/main" id="{D2F10281-B161-41FA-8046-7921669FB059}"/>
              </a:ext>
            </a:extLst>
          </p:cNvPr>
          <p:cNvSpPr/>
          <p:nvPr/>
        </p:nvSpPr>
        <p:spPr>
          <a:xfrm rot="10800000">
            <a:off x="8693157" y="6566530"/>
            <a:ext cx="1028700" cy="969497"/>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000">
              <a:latin typeface="Times New Roman" charset="0"/>
              <a:ea typeface="Times New Roman" charset="0"/>
              <a:cs typeface="Times New Roman" charset="0"/>
            </a:endParaRPr>
          </a:p>
        </p:txBody>
      </p:sp>
      <p:cxnSp>
        <p:nvCxnSpPr>
          <p:cNvPr id="84" name="Straight Connector 83">
            <a:extLst>
              <a:ext uri="{FF2B5EF4-FFF2-40B4-BE49-F238E27FC236}">
                <a16:creationId xmlns:a16="http://schemas.microsoft.com/office/drawing/2014/main" id="{A08B2A85-BF62-41E8-9200-4209FCABB4E9}"/>
              </a:ext>
            </a:extLst>
          </p:cNvPr>
          <p:cNvCxnSpPr>
            <a:cxnSpLocks/>
            <a:stCxn id="83" idx="2"/>
            <a:endCxn id="85" idx="0"/>
          </p:cNvCxnSpPr>
          <p:nvPr/>
        </p:nvCxnSpPr>
        <p:spPr>
          <a:xfrm flipH="1" flipV="1">
            <a:off x="9174170" y="4922370"/>
            <a:ext cx="33338" cy="1644159"/>
          </a:xfrm>
          <a:prstGeom prst="line">
            <a:avLst/>
          </a:prstGeom>
          <a:ln w="76200">
            <a:solidFill>
              <a:srgbClr val="FFC000"/>
            </a:solidFill>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5797BB51-0410-42B5-933E-FFFFEEFF5BD2}"/>
              </a:ext>
            </a:extLst>
          </p:cNvPr>
          <p:cNvSpPr/>
          <p:nvPr/>
        </p:nvSpPr>
        <p:spPr>
          <a:xfrm>
            <a:off x="9059870" y="4922370"/>
            <a:ext cx="228600" cy="2286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000">
              <a:latin typeface="Times New Roman" charset="0"/>
              <a:ea typeface="Times New Roman" charset="0"/>
              <a:cs typeface="Times New Roman" charset="0"/>
            </a:endParaRPr>
          </a:p>
        </p:txBody>
      </p:sp>
      <p:sp>
        <p:nvSpPr>
          <p:cNvPr id="21" name="Rectangle 20">
            <a:extLst>
              <a:ext uri="{FF2B5EF4-FFF2-40B4-BE49-F238E27FC236}">
                <a16:creationId xmlns:a16="http://schemas.microsoft.com/office/drawing/2014/main" id="{D4576D90-FD2A-4687-BF62-30A305334F95}"/>
              </a:ext>
            </a:extLst>
          </p:cNvPr>
          <p:cNvSpPr/>
          <p:nvPr/>
        </p:nvSpPr>
        <p:spPr>
          <a:xfrm>
            <a:off x="7487144" y="896576"/>
            <a:ext cx="3312125" cy="830997"/>
          </a:xfrm>
          <a:prstGeom prst="rect">
            <a:avLst/>
          </a:prstGeom>
        </p:spPr>
        <p:txBody>
          <a:bodyPr wrap="none">
            <a:spAutoFit/>
          </a:bodyPr>
          <a:lstStyle/>
          <a:p>
            <a:pPr algn="ctr"/>
            <a:r>
              <a:rPr lang="en-US" sz="4800" b="1" dirty="0" smtClean="0">
                <a:solidFill>
                  <a:srgbClr val="FF0000"/>
                </a:solidFill>
                <a:latin typeface="Times New Roman" charset="0"/>
                <a:ea typeface="Times New Roman" charset="0"/>
                <a:cs typeface="Times New Roman" charset="0"/>
              </a:rPr>
              <a:t>NỘI DUNG</a:t>
            </a:r>
            <a:endParaRPr lang="en-US" sz="4800" b="1" dirty="0">
              <a:solidFill>
                <a:srgbClr val="FF0000"/>
              </a:solidFill>
              <a:latin typeface="Times New Roman" charset="0"/>
              <a:ea typeface="Times New Roman" charset="0"/>
              <a:cs typeface="Times New Roman" charset="0"/>
            </a:endParaRPr>
          </a:p>
        </p:txBody>
      </p:sp>
      <p:sp>
        <p:nvSpPr>
          <p:cNvPr id="22" name="Rectangle 21">
            <a:extLst>
              <a:ext uri="{FF2B5EF4-FFF2-40B4-BE49-F238E27FC236}">
                <a16:creationId xmlns:a16="http://schemas.microsoft.com/office/drawing/2014/main" id="{8A1E170F-72D1-4CAB-BADE-1A4ABCB82EB7}"/>
              </a:ext>
            </a:extLst>
          </p:cNvPr>
          <p:cNvSpPr/>
          <p:nvPr/>
        </p:nvSpPr>
        <p:spPr>
          <a:xfrm>
            <a:off x="5051033" y="2954344"/>
            <a:ext cx="2075442" cy="1015663"/>
          </a:xfrm>
          <a:prstGeom prst="rect">
            <a:avLst/>
          </a:prstGeom>
        </p:spPr>
        <p:txBody>
          <a:bodyPr wrap="square">
            <a:spAutoFit/>
          </a:bodyPr>
          <a:lstStyle/>
          <a:p>
            <a:pPr algn="ctr"/>
            <a:r>
              <a:rPr lang="en-US" sz="3000" b="1" dirty="0" smtClean="0">
                <a:solidFill>
                  <a:schemeClr val="accent3">
                    <a:lumMod val="75000"/>
                  </a:schemeClr>
                </a:solidFill>
                <a:latin typeface="Times New Roman" charset="0"/>
                <a:ea typeface="Times New Roman" charset="0"/>
                <a:cs typeface="Times New Roman" charset="0"/>
              </a:rPr>
              <a:t>Gioi Thiệu VNC</a:t>
            </a:r>
            <a:endParaRPr lang="en-US" sz="3000" b="1" dirty="0">
              <a:solidFill>
                <a:schemeClr val="accent3">
                  <a:lumMod val="75000"/>
                </a:schemeClr>
              </a:solidFill>
              <a:latin typeface="Times New Roman" charset="0"/>
              <a:ea typeface="Times New Roman" charset="0"/>
              <a:cs typeface="Times New Roman" charset="0"/>
            </a:endParaRPr>
          </a:p>
        </p:txBody>
      </p:sp>
      <p:sp>
        <p:nvSpPr>
          <p:cNvPr id="100" name="Rectangle 99">
            <a:extLst>
              <a:ext uri="{FF2B5EF4-FFF2-40B4-BE49-F238E27FC236}">
                <a16:creationId xmlns:a16="http://schemas.microsoft.com/office/drawing/2014/main" id="{8D1E03FB-301E-4975-9302-2237144A5F42}"/>
              </a:ext>
            </a:extLst>
          </p:cNvPr>
          <p:cNvSpPr/>
          <p:nvPr/>
        </p:nvSpPr>
        <p:spPr>
          <a:xfrm>
            <a:off x="8770855" y="2958593"/>
            <a:ext cx="1980029" cy="1015663"/>
          </a:xfrm>
          <a:prstGeom prst="rect">
            <a:avLst/>
          </a:prstGeom>
        </p:spPr>
        <p:txBody>
          <a:bodyPr wrap="none">
            <a:spAutoFit/>
          </a:bodyPr>
          <a:lstStyle/>
          <a:p>
            <a:pPr algn="ctr"/>
            <a:r>
              <a:rPr lang="en-US" sz="3000" b="1" dirty="0" smtClean="0">
                <a:solidFill>
                  <a:srgbClr val="CC32A0"/>
                </a:solidFill>
                <a:latin typeface="Times New Roman" charset="0"/>
                <a:ea typeface="Times New Roman" charset="0"/>
                <a:cs typeface="Times New Roman" charset="0"/>
              </a:rPr>
              <a:t>Phân Loại </a:t>
            </a:r>
          </a:p>
          <a:p>
            <a:pPr algn="ctr"/>
            <a:r>
              <a:rPr lang="en-US" sz="3000" b="1" dirty="0" smtClean="0">
                <a:solidFill>
                  <a:srgbClr val="CC32A0"/>
                </a:solidFill>
                <a:latin typeface="Times New Roman" charset="0"/>
                <a:ea typeface="Times New Roman" charset="0"/>
                <a:cs typeface="Times New Roman" charset="0"/>
              </a:rPr>
              <a:t>VNC</a:t>
            </a:r>
            <a:endParaRPr lang="en-US" sz="3000" b="1" dirty="0">
              <a:solidFill>
                <a:srgbClr val="CC32A0"/>
              </a:solidFill>
              <a:latin typeface="Times New Roman" charset="0"/>
              <a:ea typeface="Times New Roman" charset="0"/>
              <a:cs typeface="Times New Roman" charset="0"/>
            </a:endParaRPr>
          </a:p>
        </p:txBody>
      </p:sp>
      <p:sp>
        <p:nvSpPr>
          <p:cNvPr id="107" name="Rectangle 106">
            <a:extLst>
              <a:ext uri="{FF2B5EF4-FFF2-40B4-BE49-F238E27FC236}">
                <a16:creationId xmlns:a16="http://schemas.microsoft.com/office/drawing/2014/main" id="{F7B4E5CA-022C-408B-BEB7-8BAA24A3DA96}"/>
              </a:ext>
            </a:extLst>
          </p:cNvPr>
          <p:cNvSpPr/>
          <p:nvPr/>
        </p:nvSpPr>
        <p:spPr>
          <a:xfrm>
            <a:off x="12798637" y="2854138"/>
            <a:ext cx="2615134" cy="1477328"/>
          </a:xfrm>
          <a:prstGeom prst="rect">
            <a:avLst/>
          </a:prstGeom>
        </p:spPr>
        <p:txBody>
          <a:bodyPr wrap="square">
            <a:spAutoFit/>
          </a:bodyPr>
          <a:lstStyle/>
          <a:p>
            <a:pPr algn="ctr"/>
            <a:r>
              <a:rPr lang="en-US" sz="3000" b="1" dirty="0" smtClean="0">
                <a:solidFill>
                  <a:srgbClr val="00B050"/>
                </a:solidFill>
                <a:latin typeface="Times New Roman" charset="0"/>
                <a:ea typeface="Times New Roman" charset="0"/>
                <a:cs typeface="Times New Roman" charset="0"/>
              </a:rPr>
              <a:t>Cách Thức Hoạt Động VNC</a:t>
            </a:r>
            <a:endParaRPr lang="en-US" sz="3000" b="1" dirty="0">
              <a:solidFill>
                <a:srgbClr val="00B050"/>
              </a:solidFill>
              <a:latin typeface="Times New Roman" charset="0"/>
              <a:ea typeface="Times New Roman" charset="0"/>
              <a:cs typeface="Times New Roman" charset="0"/>
            </a:endParaRPr>
          </a:p>
        </p:txBody>
      </p:sp>
      <p:sp>
        <p:nvSpPr>
          <p:cNvPr id="108" name="Rectangle 107">
            <a:extLst>
              <a:ext uri="{FF2B5EF4-FFF2-40B4-BE49-F238E27FC236}">
                <a16:creationId xmlns:a16="http://schemas.microsoft.com/office/drawing/2014/main" id="{2C890A61-87B1-41E7-93BA-3906C420EA48}"/>
              </a:ext>
            </a:extLst>
          </p:cNvPr>
          <p:cNvSpPr/>
          <p:nvPr/>
        </p:nvSpPr>
        <p:spPr>
          <a:xfrm>
            <a:off x="5972957" y="6566733"/>
            <a:ext cx="2045124" cy="1015663"/>
          </a:xfrm>
          <a:prstGeom prst="rect">
            <a:avLst/>
          </a:prstGeom>
        </p:spPr>
        <p:txBody>
          <a:bodyPr wrap="square">
            <a:spAutoFit/>
          </a:bodyPr>
          <a:lstStyle/>
          <a:p>
            <a:pPr algn="ctr"/>
            <a:r>
              <a:rPr lang="en-US" sz="3000" b="1" dirty="0" smtClean="0">
                <a:solidFill>
                  <a:srgbClr val="7030A0"/>
                </a:solidFill>
                <a:latin typeface="Times New Roman" charset="0"/>
                <a:ea typeface="Times New Roman" charset="0"/>
                <a:cs typeface="Times New Roman" charset="0"/>
              </a:rPr>
              <a:t>Lịch Sử Phát Triển</a:t>
            </a:r>
            <a:endParaRPr lang="en-US" sz="3000" b="1" dirty="0">
              <a:solidFill>
                <a:srgbClr val="7030A0"/>
              </a:solidFill>
              <a:latin typeface="Times New Roman" charset="0"/>
              <a:ea typeface="Times New Roman" charset="0"/>
              <a:cs typeface="Times New Roman" charset="0"/>
            </a:endParaRPr>
          </a:p>
        </p:txBody>
      </p:sp>
      <p:sp>
        <p:nvSpPr>
          <p:cNvPr id="109" name="Rectangle 108">
            <a:extLst>
              <a:ext uri="{FF2B5EF4-FFF2-40B4-BE49-F238E27FC236}">
                <a16:creationId xmlns:a16="http://schemas.microsoft.com/office/drawing/2014/main" id="{4AF6356A-003C-47E0-97A3-A1BFD34EC9CF}"/>
              </a:ext>
            </a:extLst>
          </p:cNvPr>
          <p:cNvSpPr/>
          <p:nvPr/>
        </p:nvSpPr>
        <p:spPr>
          <a:xfrm>
            <a:off x="9787206" y="6540603"/>
            <a:ext cx="2336909" cy="1015663"/>
          </a:xfrm>
          <a:prstGeom prst="rect">
            <a:avLst/>
          </a:prstGeom>
        </p:spPr>
        <p:txBody>
          <a:bodyPr wrap="square">
            <a:spAutoFit/>
          </a:bodyPr>
          <a:lstStyle/>
          <a:p>
            <a:r>
              <a:rPr lang="en-US" sz="3000" b="1" dirty="0" smtClean="0">
                <a:solidFill>
                  <a:srgbClr val="FFC000"/>
                </a:solidFill>
                <a:latin typeface="Times New Roman" charset="0"/>
                <a:ea typeface="Times New Roman" charset="0"/>
                <a:cs typeface="Times New Roman" charset="0"/>
              </a:rPr>
              <a:t>VNC Viewer </a:t>
            </a:r>
            <a:endParaRPr lang="en-US" sz="3000" b="1" dirty="0">
              <a:solidFill>
                <a:srgbClr val="FFC000"/>
              </a:solidFill>
              <a:latin typeface="Times New Roman" charset="0"/>
              <a:ea typeface="Times New Roman" charset="0"/>
              <a:cs typeface="Times New Roman" charset="0"/>
            </a:endParaRPr>
          </a:p>
          <a:p>
            <a:r>
              <a:rPr lang="en-US" sz="3000" b="1" dirty="0">
                <a:solidFill>
                  <a:srgbClr val="FFC000"/>
                </a:solidFill>
                <a:latin typeface="Times New Roman" charset="0"/>
                <a:ea typeface="Times New Roman" charset="0"/>
                <a:cs typeface="Times New Roman" charset="0"/>
              </a:rPr>
              <a:t>VNC Server</a:t>
            </a:r>
          </a:p>
        </p:txBody>
      </p:sp>
      <p:sp>
        <p:nvSpPr>
          <p:cNvPr id="110" name="Rectangle 109">
            <a:extLst>
              <a:ext uri="{FF2B5EF4-FFF2-40B4-BE49-F238E27FC236}">
                <a16:creationId xmlns:a16="http://schemas.microsoft.com/office/drawing/2014/main" id="{38A7B7A3-88B8-4D75-BF03-C44C7E4BC8D3}"/>
              </a:ext>
            </a:extLst>
          </p:cNvPr>
          <p:cNvSpPr/>
          <p:nvPr/>
        </p:nvSpPr>
        <p:spPr>
          <a:xfrm>
            <a:off x="3974421" y="3084361"/>
            <a:ext cx="906204" cy="738664"/>
          </a:xfrm>
          <a:prstGeom prst="rect">
            <a:avLst/>
          </a:prstGeom>
        </p:spPr>
        <p:txBody>
          <a:bodyPr wrap="square">
            <a:spAutoFit/>
          </a:bodyPr>
          <a:lstStyle/>
          <a:p>
            <a:pPr algn="ctr"/>
            <a:r>
              <a:rPr lang="en-US" sz="4200" b="1">
                <a:solidFill>
                  <a:schemeClr val="tx2">
                    <a:lumMod val="75000"/>
                  </a:schemeClr>
                </a:solidFill>
                <a:latin typeface="Times New Roman" charset="0"/>
                <a:ea typeface="Times New Roman" charset="0"/>
                <a:cs typeface="Times New Roman" charset="0"/>
              </a:rPr>
              <a:t>01</a:t>
            </a:r>
          </a:p>
        </p:txBody>
      </p:sp>
      <p:sp>
        <p:nvSpPr>
          <p:cNvPr id="111" name="Rectangle 110">
            <a:extLst>
              <a:ext uri="{FF2B5EF4-FFF2-40B4-BE49-F238E27FC236}">
                <a16:creationId xmlns:a16="http://schemas.microsoft.com/office/drawing/2014/main" id="{D7A9045B-954F-4B64-B491-2FAD953D2793}"/>
              </a:ext>
            </a:extLst>
          </p:cNvPr>
          <p:cNvSpPr/>
          <p:nvPr/>
        </p:nvSpPr>
        <p:spPr>
          <a:xfrm>
            <a:off x="7782499" y="3086826"/>
            <a:ext cx="906204" cy="738664"/>
          </a:xfrm>
          <a:prstGeom prst="rect">
            <a:avLst/>
          </a:prstGeom>
        </p:spPr>
        <p:txBody>
          <a:bodyPr wrap="square">
            <a:spAutoFit/>
          </a:bodyPr>
          <a:lstStyle/>
          <a:p>
            <a:pPr algn="ctr"/>
            <a:r>
              <a:rPr lang="en-US" sz="4200" b="1">
                <a:solidFill>
                  <a:schemeClr val="tx2">
                    <a:lumMod val="75000"/>
                  </a:schemeClr>
                </a:solidFill>
                <a:latin typeface="Times New Roman" charset="0"/>
                <a:ea typeface="Times New Roman" charset="0"/>
                <a:cs typeface="Times New Roman" charset="0"/>
              </a:rPr>
              <a:t>03</a:t>
            </a:r>
          </a:p>
        </p:txBody>
      </p:sp>
      <p:sp>
        <p:nvSpPr>
          <p:cNvPr id="112" name="Rectangle 111">
            <a:extLst>
              <a:ext uri="{FF2B5EF4-FFF2-40B4-BE49-F238E27FC236}">
                <a16:creationId xmlns:a16="http://schemas.microsoft.com/office/drawing/2014/main" id="{73324333-904E-483E-81FB-CB4A378450D0}"/>
              </a:ext>
            </a:extLst>
          </p:cNvPr>
          <p:cNvSpPr/>
          <p:nvPr/>
        </p:nvSpPr>
        <p:spPr>
          <a:xfrm>
            <a:off x="12043641" y="3084361"/>
            <a:ext cx="906204" cy="738664"/>
          </a:xfrm>
          <a:prstGeom prst="rect">
            <a:avLst/>
          </a:prstGeom>
        </p:spPr>
        <p:txBody>
          <a:bodyPr wrap="square">
            <a:spAutoFit/>
          </a:bodyPr>
          <a:lstStyle/>
          <a:p>
            <a:pPr algn="ctr"/>
            <a:r>
              <a:rPr lang="en-US" sz="4200" b="1">
                <a:solidFill>
                  <a:schemeClr val="tx2">
                    <a:lumMod val="75000"/>
                  </a:schemeClr>
                </a:solidFill>
                <a:latin typeface="Times New Roman" charset="0"/>
                <a:ea typeface="Times New Roman" charset="0"/>
                <a:cs typeface="Times New Roman" charset="0"/>
              </a:rPr>
              <a:t>05</a:t>
            </a:r>
          </a:p>
        </p:txBody>
      </p:sp>
      <p:sp>
        <p:nvSpPr>
          <p:cNvPr id="113" name="Rectangle 112">
            <a:extLst>
              <a:ext uri="{FF2B5EF4-FFF2-40B4-BE49-F238E27FC236}">
                <a16:creationId xmlns:a16="http://schemas.microsoft.com/office/drawing/2014/main" id="{90621B13-F0F9-40FA-A19C-987ABF8AC4E3}"/>
              </a:ext>
            </a:extLst>
          </p:cNvPr>
          <p:cNvSpPr/>
          <p:nvPr/>
        </p:nvSpPr>
        <p:spPr>
          <a:xfrm>
            <a:off x="5018988" y="6711206"/>
            <a:ext cx="906204" cy="738664"/>
          </a:xfrm>
          <a:prstGeom prst="rect">
            <a:avLst/>
          </a:prstGeom>
        </p:spPr>
        <p:txBody>
          <a:bodyPr wrap="square">
            <a:spAutoFit/>
          </a:bodyPr>
          <a:lstStyle/>
          <a:p>
            <a:pPr algn="ctr"/>
            <a:r>
              <a:rPr lang="en-US" sz="4200" b="1">
                <a:solidFill>
                  <a:schemeClr val="tx2">
                    <a:lumMod val="75000"/>
                  </a:schemeClr>
                </a:solidFill>
                <a:latin typeface="Times New Roman" charset="0"/>
                <a:ea typeface="Times New Roman" charset="0"/>
                <a:cs typeface="Times New Roman" charset="0"/>
              </a:rPr>
              <a:t>02</a:t>
            </a:r>
          </a:p>
        </p:txBody>
      </p:sp>
      <p:sp>
        <p:nvSpPr>
          <p:cNvPr id="114" name="Rectangle 113">
            <a:extLst>
              <a:ext uri="{FF2B5EF4-FFF2-40B4-BE49-F238E27FC236}">
                <a16:creationId xmlns:a16="http://schemas.microsoft.com/office/drawing/2014/main" id="{FE79A6F3-1704-46FB-9AAA-FDC5ECAC285B}"/>
              </a:ext>
            </a:extLst>
          </p:cNvPr>
          <p:cNvSpPr/>
          <p:nvPr/>
        </p:nvSpPr>
        <p:spPr>
          <a:xfrm>
            <a:off x="8843226" y="6705026"/>
            <a:ext cx="906204" cy="738664"/>
          </a:xfrm>
          <a:prstGeom prst="rect">
            <a:avLst/>
          </a:prstGeom>
        </p:spPr>
        <p:txBody>
          <a:bodyPr wrap="square">
            <a:spAutoFit/>
          </a:bodyPr>
          <a:lstStyle/>
          <a:p>
            <a:pPr algn="ctr"/>
            <a:r>
              <a:rPr lang="en-US" sz="4200" b="1">
                <a:solidFill>
                  <a:schemeClr val="tx2">
                    <a:lumMod val="75000"/>
                  </a:schemeClr>
                </a:solidFill>
                <a:latin typeface="Times New Roman" charset="0"/>
                <a:ea typeface="Times New Roman" charset="0"/>
                <a:cs typeface="Times New Roman" charset="0"/>
              </a:rPr>
              <a:t>04</a:t>
            </a:r>
          </a:p>
        </p:txBody>
      </p:sp>
      <p:sp>
        <p:nvSpPr>
          <p:cNvPr id="29" name="フッター プレースホルダー 2"/>
          <p:cNvSpPr>
            <a:spLocks noGrp="1"/>
          </p:cNvSpPr>
          <p:nvPr>
            <p:ph type="ftr" sz="quarter" idx="10"/>
          </p:nvPr>
        </p:nvSpPr>
        <p:spPr>
          <a:xfrm>
            <a:off x="11956420" y="9591367"/>
            <a:ext cx="5233680" cy="547688"/>
          </a:xfrm>
        </p:spPr>
        <p:txBody>
          <a:bodyPr/>
          <a:lstStyle/>
          <a:p>
            <a:r>
              <a:rPr lang="en-US" dirty="0" smtClean="0">
                <a:solidFill>
                  <a:schemeClr val="tx1">
                    <a:lumMod val="40000"/>
                    <a:lumOff val="60000"/>
                  </a:schemeClr>
                </a:solidFill>
              </a:rPr>
              <a:t>Virtual Network Computing</a:t>
            </a:r>
            <a:endParaRPr lang="en-US" dirty="0">
              <a:solidFill>
                <a:schemeClr val="tx1">
                  <a:lumMod val="40000"/>
                  <a:lumOff val="60000"/>
                </a:schemeClr>
              </a:solidFill>
            </a:endParaRPr>
          </a:p>
        </p:txBody>
      </p:sp>
      <p:sp>
        <p:nvSpPr>
          <p:cNvPr id="30" name="スライド番号プレースホルダー 3"/>
          <p:cNvSpPr>
            <a:spLocks noGrp="1"/>
          </p:cNvSpPr>
          <p:nvPr>
            <p:ph type="sldNum" sz="quarter" idx="11"/>
          </p:nvPr>
        </p:nvSpPr>
        <p:spPr>
          <a:xfrm>
            <a:off x="17371930" y="9591367"/>
            <a:ext cx="907291" cy="547688"/>
          </a:xfrm>
        </p:spPr>
        <p:txBody>
          <a:bodyPr/>
          <a:lstStyle/>
          <a:p>
            <a:r>
              <a:rPr lang="en-US" dirty="0" smtClean="0"/>
              <a:t>2</a:t>
            </a:r>
            <a:endParaRPr lang="en-US" dirty="0"/>
          </a:p>
        </p:txBody>
      </p:sp>
      <p:sp>
        <p:nvSpPr>
          <p:cNvPr id="38" name="Rectangle 37">
            <a:extLst>
              <a:ext uri="{FF2B5EF4-FFF2-40B4-BE49-F238E27FC236}">
                <a16:creationId xmlns:a16="http://schemas.microsoft.com/office/drawing/2014/main" id="{D2F10281-B161-41FA-8046-7921669FB059}"/>
              </a:ext>
            </a:extLst>
          </p:cNvPr>
          <p:cNvSpPr/>
          <p:nvPr/>
        </p:nvSpPr>
        <p:spPr>
          <a:xfrm rot="10800000">
            <a:off x="12968631" y="6566530"/>
            <a:ext cx="1028700" cy="969497"/>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000">
              <a:latin typeface="Times New Roman" charset="0"/>
              <a:ea typeface="Times New Roman" charset="0"/>
              <a:cs typeface="Times New Roman" charset="0"/>
            </a:endParaRPr>
          </a:p>
        </p:txBody>
      </p:sp>
      <p:cxnSp>
        <p:nvCxnSpPr>
          <p:cNvPr id="39" name="Straight Connector 38">
            <a:extLst>
              <a:ext uri="{FF2B5EF4-FFF2-40B4-BE49-F238E27FC236}">
                <a16:creationId xmlns:a16="http://schemas.microsoft.com/office/drawing/2014/main" id="{A08B2A85-BF62-41E8-9200-4209FCABB4E9}"/>
              </a:ext>
            </a:extLst>
          </p:cNvPr>
          <p:cNvCxnSpPr>
            <a:cxnSpLocks/>
            <a:stCxn id="38" idx="2"/>
            <a:endCxn id="40" idx="0"/>
          </p:cNvCxnSpPr>
          <p:nvPr/>
        </p:nvCxnSpPr>
        <p:spPr>
          <a:xfrm flipH="1" flipV="1">
            <a:off x="13449644" y="4922370"/>
            <a:ext cx="33338" cy="1644159"/>
          </a:xfrm>
          <a:prstGeom prst="line">
            <a:avLst/>
          </a:prstGeom>
          <a:ln w="762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5797BB51-0410-42B5-933E-FFFFEEFF5BD2}"/>
              </a:ext>
            </a:extLst>
          </p:cNvPr>
          <p:cNvSpPr/>
          <p:nvPr/>
        </p:nvSpPr>
        <p:spPr>
          <a:xfrm>
            <a:off x="13335344" y="4922370"/>
            <a:ext cx="228600" cy="228600"/>
          </a:xfrm>
          <a:prstGeom prst="ellipse">
            <a:avLst/>
          </a:prstGeom>
          <a:pattFill prst="pct5">
            <a:fgClr>
              <a:srgbClr val="10B0C0"/>
            </a:fgClr>
            <a:bgClr>
              <a:srgbClr val="3EA3F8"/>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3000">
              <a:latin typeface="Times New Roman" charset="0"/>
              <a:ea typeface="Times New Roman" charset="0"/>
              <a:cs typeface="Times New Roman" charset="0"/>
            </a:endParaRPr>
          </a:p>
        </p:txBody>
      </p:sp>
      <p:sp>
        <p:nvSpPr>
          <p:cNvPr id="41" name="Rectangle 40">
            <a:extLst>
              <a:ext uri="{FF2B5EF4-FFF2-40B4-BE49-F238E27FC236}">
                <a16:creationId xmlns:a16="http://schemas.microsoft.com/office/drawing/2014/main" id="{FE79A6F3-1704-46FB-9AAA-FDC5ECAC285B}"/>
              </a:ext>
            </a:extLst>
          </p:cNvPr>
          <p:cNvSpPr/>
          <p:nvPr/>
        </p:nvSpPr>
        <p:spPr>
          <a:xfrm>
            <a:off x="13118700" y="6705026"/>
            <a:ext cx="906204" cy="738664"/>
          </a:xfrm>
          <a:prstGeom prst="rect">
            <a:avLst/>
          </a:prstGeom>
          <a:noFill/>
        </p:spPr>
        <p:txBody>
          <a:bodyPr wrap="square">
            <a:spAutoFit/>
          </a:bodyPr>
          <a:lstStyle/>
          <a:p>
            <a:pPr algn="ctr"/>
            <a:r>
              <a:rPr lang="en-US" sz="4200" b="1" dirty="0" smtClean="0">
                <a:solidFill>
                  <a:schemeClr val="tx2">
                    <a:lumMod val="75000"/>
                  </a:schemeClr>
                </a:solidFill>
                <a:latin typeface="Times New Roman" charset="0"/>
                <a:ea typeface="Times New Roman" charset="0"/>
                <a:cs typeface="Times New Roman" charset="0"/>
              </a:rPr>
              <a:t>06</a:t>
            </a:r>
            <a:endParaRPr lang="en-US" sz="4200" b="1" dirty="0">
              <a:solidFill>
                <a:schemeClr val="tx2">
                  <a:lumMod val="75000"/>
                </a:schemeClr>
              </a:solidFill>
              <a:latin typeface="Times New Roman" charset="0"/>
              <a:ea typeface="Times New Roman" charset="0"/>
              <a:cs typeface="Times New Roman" charset="0"/>
            </a:endParaRPr>
          </a:p>
        </p:txBody>
      </p:sp>
      <p:sp>
        <p:nvSpPr>
          <p:cNvPr id="42" name="Rectangle 41">
            <a:extLst>
              <a:ext uri="{FF2B5EF4-FFF2-40B4-BE49-F238E27FC236}">
                <a16:creationId xmlns:a16="http://schemas.microsoft.com/office/drawing/2014/main" id="{4AF6356A-003C-47E0-97A3-A1BFD34EC9CF}"/>
              </a:ext>
            </a:extLst>
          </p:cNvPr>
          <p:cNvSpPr/>
          <p:nvPr/>
        </p:nvSpPr>
        <p:spPr>
          <a:xfrm>
            <a:off x="14067156" y="6538655"/>
            <a:ext cx="2231845" cy="1015663"/>
          </a:xfrm>
          <a:prstGeom prst="rect">
            <a:avLst/>
          </a:prstGeom>
        </p:spPr>
        <p:txBody>
          <a:bodyPr wrap="square">
            <a:spAutoFit/>
          </a:bodyPr>
          <a:lstStyle/>
          <a:p>
            <a:pPr algn="ctr"/>
            <a:r>
              <a:rPr lang="en-US" sz="3000" b="1" dirty="0">
                <a:solidFill>
                  <a:srgbClr val="00B0F0"/>
                </a:solidFill>
                <a:latin typeface="Times New Roman" charset="0"/>
                <a:ea typeface="Times New Roman" charset="0"/>
                <a:cs typeface="Times New Roman" charset="0"/>
              </a:rPr>
              <a:t>Ưu điểm</a:t>
            </a:r>
          </a:p>
          <a:p>
            <a:pPr algn="ctr"/>
            <a:r>
              <a:rPr lang="en-US" sz="3000" b="1" dirty="0">
                <a:solidFill>
                  <a:srgbClr val="00B0F0"/>
                </a:solidFill>
                <a:latin typeface="Times New Roman" charset="0"/>
                <a:ea typeface="Times New Roman" charset="0"/>
                <a:cs typeface="Times New Roman" charset="0"/>
              </a:rPr>
              <a:t>Nhược điểm</a:t>
            </a:r>
          </a:p>
        </p:txBody>
      </p:sp>
    </p:spTree>
    <p:extLst>
      <p:ext uri="{BB962C8B-B14F-4D97-AF65-F5344CB8AC3E}">
        <p14:creationId xmlns:p14="http://schemas.microsoft.com/office/powerpoint/2010/main" val="13534592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par>
                                <p:cTn id="18" presetID="16" presetClass="entr" presetSubtype="21"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barn(inVertical)">
                                      <p:cBhvr>
                                        <p:cTn id="26" dur="500"/>
                                        <p:tgtEl>
                                          <p:spTgt spid="61"/>
                                        </p:tgtEl>
                                      </p:cBhvr>
                                    </p:animEffect>
                                  </p:childTnLst>
                                </p:cTn>
                              </p:par>
                              <p:par>
                                <p:cTn id="27" presetID="16" presetClass="entr" presetSubtype="21" fill="hold"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barn(inVertical)">
                                      <p:cBhvr>
                                        <p:cTn id="29" dur="500"/>
                                        <p:tgtEl>
                                          <p:spTgt spid="64"/>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barn(inVertical)">
                                      <p:cBhvr>
                                        <p:cTn id="32" dur="500"/>
                                        <p:tgtEl>
                                          <p:spTgt spid="65"/>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barn(inVertical)">
                                      <p:cBhvr>
                                        <p:cTn id="35" dur="500"/>
                                        <p:tgtEl>
                                          <p:spTgt spid="69"/>
                                        </p:tgtEl>
                                      </p:cBhvr>
                                    </p:animEffect>
                                  </p:childTnLst>
                                </p:cTn>
                              </p:par>
                              <p:par>
                                <p:cTn id="36" presetID="16" presetClass="entr" presetSubtype="21" fill="hold" nodeType="withEffect">
                                  <p:stCondLst>
                                    <p:cond delay="0"/>
                                  </p:stCondLst>
                                  <p:childTnLst>
                                    <p:set>
                                      <p:cBhvr>
                                        <p:cTn id="37" dur="1" fill="hold">
                                          <p:stCondLst>
                                            <p:cond delay="0"/>
                                          </p:stCondLst>
                                        </p:cTn>
                                        <p:tgtEl>
                                          <p:spTgt spid="70"/>
                                        </p:tgtEl>
                                        <p:attrNameLst>
                                          <p:attrName>style.visibility</p:attrName>
                                        </p:attrNameLst>
                                      </p:cBhvr>
                                      <p:to>
                                        <p:strVal val="visible"/>
                                      </p:to>
                                    </p:set>
                                    <p:animEffect transition="in" filter="barn(inVertical)">
                                      <p:cBhvr>
                                        <p:cTn id="38" dur="500"/>
                                        <p:tgtEl>
                                          <p:spTgt spid="70"/>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barn(inVertical)">
                                      <p:cBhvr>
                                        <p:cTn id="41" dur="500"/>
                                        <p:tgtEl>
                                          <p:spTgt spid="71"/>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barn(inVertical)">
                                      <p:cBhvr>
                                        <p:cTn id="44" dur="500"/>
                                        <p:tgtEl>
                                          <p:spTgt spid="76"/>
                                        </p:tgtEl>
                                      </p:cBhvr>
                                    </p:animEffect>
                                  </p:childTnLst>
                                </p:cTn>
                              </p:par>
                              <p:par>
                                <p:cTn id="45" presetID="16" presetClass="entr" presetSubtype="21"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barn(inVertical)">
                                      <p:cBhvr>
                                        <p:cTn id="47" dur="500"/>
                                        <p:tgtEl>
                                          <p:spTgt spid="77"/>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barn(inVertical)">
                                      <p:cBhvr>
                                        <p:cTn id="50" dur="500"/>
                                        <p:tgtEl>
                                          <p:spTgt spid="78"/>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barn(inVertical)">
                                      <p:cBhvr>
                                        <p:cTn id="53" dur="500"/>
                                        <p:tgtEl>
                                          <p:spTgt spid="83"/>
                                        </p:tgtEl>
                                      </p:cBhvr>
                                    </p:animEffect>
                                  </p:childTnLst>
                                </p:cTn>
                              </p:par>
                              <p:par>
                                <p:cTn id="54" presetID="16" presetClass="entr" presetSubtype="21" fill="hold" nodeType="with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barn(inVertical)">
                                      <p:cBhvr>
                                        <p:cTn id="56" dur="500"/>
                                        <p:tgtEl>
                                          <p:spTgt spid="84"/>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85"/>
                                        </p:tgtEl>
                                        <p:attrNameLst>
                                          <p:attrName>style.visibility</p:attrName>
                                        </p:attrNameLst>
                                      </p:cBhvr>
                                      <p:to>
                                        <p:strVal val="visible"/>
                                      </p:to>
                                    </p:set>
                                    <p:animEffect transition="in" filter="barn(inVertical)">
                                      <p:cBhvr>
                                        <p:cTn id="59" dur="500"/>
                                        <p:tgtEl>
                                          <p:spTgt spid="85"/>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arn(inVertical)">
                                      <p:cBhvr>
                                        <p:cTn id="62" dur="500"/>
                                        <p:tgtEl>
                                          <p:spTgt spid="22"/>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100"/>
                                        </p:tgtEl>
                                        <p:attrNameLst>
                                          <p:attrName>style.visibility</p:attrName>
                                        </p:attrNameLst>
                                      </p:cBhvr>
                                      <p:to>
                                        <p:strVal val="visible"/>
                                      </p:to>
                                    </p:set>
                                    <p:animEffect transition="in" filter="barn(inVertical)">
                                      <p:cBhvr>
                                        <p:cTn id="65" dur="500"/>
                                        <p:tgtEl>
                                          <p:spTgt spid="100"/>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107"/>
                                        </p:tgtEl>
                                        <p:attrNameLst>
                                          <p:attrName>style.visibility</p:attrName>
                                        </p:attrNameLst>
                                      </p:cBhvr>
                                      <p:to>
                                        <p:strVal val="visible"/>
                                      </p:to>
                                    </p:set>
                                    <p:animEffect transition="in" filter="barn(inVertical)">
                                      <p:cBhvr>
                                        <p:cTn id="68" dur="500"/>
                                        <p:tgtEl>
                                          <p:spTgt spid="107"/>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animEffect transition="in" filter="barn(inVertical)">
                                      <p:cBhvr>
                                        <p:cTn id="71" dur="500"/>
                                        <p:tgtEl>
                                          <p:spTgt spid="108"/>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109"/>
                                        </p:tgtEl>
                                        <p:attrNameLst>
                                          <p:attrName>style.visibility</p:attrName>
                                        </p:attrNameLst>
                                      </p:cBhvr>
                                      <p:to>
                                        <p:strVal val="visible"/>
                                      </p:to>
                                    </p:set>
                                    <p:animEffect transition="in" filter="barn(inVertical)">
                                      <p:cBhvr>
                                        <p:cTn id="74" dur="500"/>
                                        <p:tgtEl>
                                          <p:spTgt spid="109"/>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110"/>
                                        </p:tgtEl>
                                        <p:attrNameLst>
                                          <p:attrName>style.visibility</p:attrName>
                                        </p:attrNameLst>
                                      </p:cBhvr>
                                      <p:to>
                                        <p:strVal val="visible"/>
                                      </p:to>
                                    </p:set>
                                    <p:animEffect transition="in" filter="barn(inVertical)">
                                      <p:cBhvr>
                                        <p:cTn id="77" dur="500"/>
                                        <p:tgtEl>
                                          <p:spTgt spid="110"/>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111"/>
                                        </p:tgtEl>
                                        <p:attrNameLst>
                                          <p:attrName>style.visibility</p:attrName>
                                        </p:attrNameLst>
                                      </p:cBhvr>
                                      <p:to>
                                        <p:strVal val="visible"/>
                                      </p:to>
                                    </p:set>
                                    <p:animEffect transition="in" filter="barn(inVertical)">
                                      <p:cBhvr>
                                        <p:cTn id="80" dur="500"/>
                                        <p:tgtEl>
                                          <p:spTgt spid="111"/>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112"/>
                                        </p:tgtEl>
                                        <p:attrNameLst>
                                          <p:attrName>style.visibility</p:attrName>
                                        </p:attrNameLst>
                                      </p:cBhvr>
                                      <p:to>
                                        <p:strVal val="visible"/>
                                      </p:to>
                                    </p:set>
                                    <p:animEffect transition="in" filter="barn(inVertical)">
                                      <p:cBhvr>
                                        <p:cTn id="83" dur="500"/>
                                        <p:tgtEl>
                                          <p:spTgt spid="112"/>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113"/>
                                        </p:tgtEl>
                                        <p:attrNameLst>
                                          <p:attrName>style.visibility</p:attrName>
                                        </p:attrNameLst>
                                      </p:cBhvr>
                                      <p:to>
                                        <p:strVal val="visible"/>
                                      </p:to>
                                    </p:set>
                                    <p:animEffect transition="in" filter="barn(inVertical)">
                                      <p:cBhvr>
                                        <p:cTn id="86" dur="500"/>
                                        <p:tgtEl>
                                          <p:spTgt spid="113"/>
                                        </p:tgtEl>
                                      </p:cBhvr>
                                    </p:animEffect>
                                  </p:childTnLst>
                                </p:cTn>
                              </p:par>
                              <p:par>
                                <p:cTn id="87" presetID="16" presetClass="entr" presetSubtype="21" fill="hold" grpId="0" nodeType="withEffect">
                                  <p:stCondLst>
                                    <p:cond delay="0"/>
                                  </p:stCondLst>
                                  <p:childTnLst>
                                    <p:set>
                                      <p:cBhvr>
                                        <p:cTn id="88" dur="1" fill="hold">
                                          <p:stCondLst>
                                            <p:cond delay="0"/>
                                          </p:stCondLst>
                                        </p:cTn>
                                        <p:tgtEl>
                                          <p:spTgt spid="114"/>
                                        </p:tgtEl>
                                        <p:attrNameLst>
                                          <p:attrName>style.visibility</p:attrName>
                                        </p:attrNameLst>
                                      </p:cBhvr>
                                      <p:to>
                                        <p:strVal val="visible"/>
                                      </p:to>
                                    </p:set>
                                    <p:animEffect transition="in" filter="barn(inVertical)">
                                      <p:cBhvr>
                                        <p:cTn id="89" dur="500"/>
                                        <p:tgtEl>
                                          <p:spTgt spid="114"/>
                                        </p:tgtEl>
                                      </p:cBhvr>
                                    </p:animEffect>
                                  </p:childTnLst>
                                </p:cTn>
                              </p:par>
                              <p:par>
                                <p:cTn id="90" presetID="16" presetClass="entr" presetSubtype="21"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barn(inVertical)">
                                      <p:cBhvr>
                                        <p:cTn id="92" dur="500"/>
                                        <p:tgtEl>
                                          <p:spTgt spid="38"/>
                                        </p:tgtEl>
                                      </p:cBhvr>
                                    </p:animEffect>
                                  </p:childTnLst>
                                </p:cTn>
                              </p:par>
                              <p:par>
                                <p:cTn id="93" presetID="16" presetClass="entr" presetSubtype="21"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barn(inVertical)">
                                      <p:cBhvr>
                                        <p:cTn id="95" dur="500"/>
                                        <p:tgtEl>
                                          <p:spTgt spid="39"/>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barn(inVertical)">
                                      <p:cBhvr>
                                        <p:cTn id="98" dur="500"/>
                                        <p:tgtEl>
                                          <p:spTgt spid="40"/>
                                        </p:tgtEl>
                                      </p:cBhvr>
                                    </p:animEffect>
                                  </p:childTnLst>
                                </p:cTn>
                              </p:par>
                              <p:par>
                                <p:cTn id="99" presetID="16" presetClass="entr" presetSubtype="21" fill="hold" grpId="0" nodeType="withEffect">
                                  <p:stCondLst>
                                    <p:cond delay="0"/>
                                  </p:stCondLst>
                                  <p:childTnLst>
                                    <p:set>
                                      <p:cBhvr>
                                        <p:cTn id="100" dur="1" fill="hold">
                                          <p:stCondLst>
                                            <p:cond delay="0"/>
                                          </p:stCondLst>
                                        </p:cTn>
                                        <p:tgtEl>
                                          <p:spTgt spid="41"/>
                                        </p:tgtEl>
                                        <p:attrNameLst>
                                          <p:attrName>style.visibility</p:attrName>
                                        </p:attrNameLst>
                                      </p:cBhvr>
                                      <p:to>
                                        <p:strVal val="visible"/>
                                      </p:to>
                                    </p:set>
                                    <p:animEffect transition="in" filter="barn(inVertical)">
                                      <p:cBhvr>
                                        <p:cTn id="101" dur="500"/>
                                        <p:tgtEl>
                                          <p:spTgt spid="41"/>
                                        </p:tgtEl>
                                      </p:cBhvr>
                                    </p:animEffect>
                                  </p:childTnLst>
                                </p:cTn>
                              </p:par>
                              <p:par>
                                <p:cTn id="102" presetID="16" presetClass="entr" presetSubtype="21" fill="hold" grpId="0" nodeType="with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barn(inVertical)">
                                      <p:cBhvr>
                                        <p:cTn id="10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1" grpId="0" animBg="1"/>
      <p:bldP spid="61" grpId="0" animBg="1"/>
      <p:bldP spid="65" grpId="0" animBg="1"/>
      <p:bldP spid="69" grpId="0" animBg="1"/>
      <p:bldP spid="71" grpId="0" animBg="1"/>
      <p:bldP spid="76" grpId="0" animBg="1"/>
      <p:bldP spid="78" grpId="0" animBg="1"/>
      <p:bldP spid="83" grpId="0" animBg="1"/>
      <p:bldP spid="85" grpId="0" animBg="1"/>
      <p:bldP spid="21" grpId="0"/>
      <p:bldP spid="22" grpId="0"/>
      <p:bldP spid="100" grpId="0"/>
      <p:bldP spid="107" grpId="0"/>
      <p:bldP spid="108" grpId="0"/>
      <p:bldP spid="109" grpId="0"/>
      <p:bldP spid="110" grpId="0"/>
      <p:bldP spid="111" grpId="0"/>
      <p:bldP spid="112" grpId="0"/>
      <p:bldP spid="113" grpId="0"/>
      <p:bldP spid="114" grpId="0"/>
      <p:bldP spid="38" grpId="0" animBg="1"/>
      <p:bldP spid="40" grpId="0" animBg="1"/>
      <p:bldP spid="41" grpId="0"/>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4"/>
          <p:cNvSpPr txBox="1">
            <a:spLocks noChangeArrowheads="1"/>
          </p:cNvSpPr>
          <p:nvPr/>
        </p:nvSpPr>
        <p:spPr bwMode="auto">
          <a:xfrm>
            <a:off x="5210093" y="290532"/>
            <a:ext cx="7790210" cy="1569660"/>
          </a:xfrm>
          <a:prstGeom prst="rect">
            <a:avLst/>
          </a:prstGeom>
          <a:noFill/>
          <a:ln w="9525">
            <a:noFill/>
            <a:miter lim="800000"/>
            <a:headEnd/>
            <a:tailEnd/>
          </a:ln>
        </p:spPr>
        <p:txBody>
          <a:bodyPr wrap="none" anchor="ctr">
            <a:spAutoFit/>
          </a:bodyPr>
          <a:lstStyle/>
          <a:p>
            <a:pPr algn="ctr"/>
            <a:r>
              <a:rPr lang="en-US" sz="4800" b="1" dirty="0" smtClean="0">
                <a:solidFill>
                  <a:srgbClr val="FF0000"/>
                </a:solidFill>
                <a:latin typeface="Times New Roman" charset="0"/>
                <a:ea typeface="Times New Roman" charset="0"/>
                <a:cs typeface="Times New Roman" charset="0"/>
              </a:rPr>
              <a:t>Virtual NetWork Computing</a:t>
            </a:r>
          </a:p>
          <a:p>
            <a:pPr algn="ctr"/>
            <a:r>
              <a:rPr lang="en-US" sz="4800" b="1" dirty="0" smtClean="0">
                <a:solidFill>
                  <a:schemeClr val="accent2"/>
                </a:solidFill>
                <a:latin typeface="Times New Roman" charset="0"/>
                <a:ea typeface="Times New Roman" charset="0"/>
                <a:cs typeface="Times New Roman" charset="0"/>
              </a:rPr>
              <a:t>      Gioi Thiệu </a:t>
            </a:r>
            <a:endParaRPr lang="en-US" sz="4800" b="1" dirty="0">
              <a:solidFill>
                <a:schemeClr val="accent2"/>
              </a:solidFill>
              <a:latin typeface="Times New Roman" charset="0"/>
              <a:ea typeface="Times New Roman" charset="0"/>
              <a:cs typeface="Times New Roman" charset="0"/>
            </a:endParaRPr>
          </a:p>
        </p:txBody>
      </p:sp>
      <p:sp>
        <p:nvSpPr>
          <p:cNvPr id="2" name="4-Point Star 1"/>
          <p:cNvSpPr/>
          <p:nvPr/>
        </p:nvSpPr>
        <p:spPr>
          <a:xfrm>
            <a:off x="6307891" y="1272988"/>
            <a:ext cx="570965" cy="439984"/>
          </a:xfrm>
          <a:prstGeom prst="star4">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85" name="4-Point Star 84"/>
          <p:cNvSpPr/>
          <p:nvPr/>
        </p:nvSpPr>
        <p:spPr>
          <a:xfrm>
            <a:off x="11137526" y="1272988"/>
            <a:ext cx="570965" cy="439984"/>
          </a:xfrm>
          <a:prstGeom prst="star4">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59" name="フッター プレースホルダー 2"/>
          <p:cNvSpPr>
            <a:spLocks noGrp="1"/>
          </p:cNvSpPr>
          <p:nvPr>
            <p:ph type="ftr" sz="quarter" idx="10"/>
          </p:nvPr>
        </p:nvSpPr>
        <p:spPr>
          <a:xfrm>
            <a:off x="11866410" y="9726382"/>
            <a:ext cx="5233680" cy="547688"/>
          </a:xfrm>
        </p:spPr>
        <p:txBody>
          <a:bodyPr/>
          <a:lstStyle/>
          <a:p>
            <a:r>
              <a:rPr lang="en-US" dirty="0" smtClean="0">
                <a:solidFill>
                  <a:schemeClr val="tx1">
                    <a:lumMod val="40000"/>
                    <a:lumOff val="60000"/>
                  </a:schemeClr>
                </a:solidFill>
              </a:rPr>
              <a:t>Virtual Network Computing</a:t>
            </a:r>
            <a:endParaRPr lang="en-US" dirty="0">
              <a:solidFill>
                <a:schemeClr val="tx1">
                  <a:lumMod val="40000"/>
                  <a:lumOff val="60000"/>
                </a:schemeClr>
              </a:solidFill>
            </a:endParaRPr>
          </a:p>
        </p:txBody>
      </p:sp>
      <p:sp>
        <p:nvSpPr>
          <p:cNvPr id="160" name="スライド番号プレースホルダー 3"/>
          <p:cNvSpPr>
            <a:spLocks noGrp="1"/>
          </p:cNvSpPr>
          <p:nvPr>
            <p:ph type="sldNum" sz="quarter" idx="11"/>
          </p:nvPr>
        </p:nvSpPr>
        <p:spPr>
          <a:xfrm>
            <a:off x="17281920" y="9726382"/>
            <a:ext cx="907291" cy="547688"/>
          </a:xfrm>
        </p:spPr>
        <p:txBody>
          <a:bodyPr/>
          <a:lstStyle/>
          <a:p>
            <a:r>
              <a:rPr lang="en-US" dirty="0" smtClean="0"/>
              <a:t>3</a:t>
            </a:r>
            <a:endParaRPr lang="en-US" dirty="0"/>
          </a:p>
        </p:txBody>
      </p:sp>
      <p:sp>
        <p:nvSpPr>
          <p:cNvPr id="161" name="Oval 160"/>
          <p:cNvSpPr/>
          <p:nvPr/>
        </p:nvSpPr>
        <p:spPr>
          <a:xfrm>
            <a:off x="7107256" y="1124956"/>
            <a:ext cx="685800" cy="685800"/>
          </a:xfrm>
          <a:prstGeom prst="ellips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Times New Roman" charset="0"/>
                <a:ea typeface="Times New Roman" charset="0"/>
                <a:cs typeface="Times New Roman" charset="0"/>
              </a:rPr>
              <a:t>1</a:t>
            </a:r>
          </a:p>
        </p:txBody>
      </p:sp>
      <p:sp>
        <p:nvSpPr>
          <p:cNvPr id="163" name="Rounded Rectangle 162"/>
          <p:cNvSpPr/>
          <p:nvPr/>
        </p:nvSpPr>
        <p:spPr>
          <a:xfrm>
            <a:off x="2167431" y="2443200"/>
            <a:ext cx="5682855" cy="54562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64" name="Rounded Rectangle 163"/>
          <p:cNvSpPr/>
          <p:nvPr/>
        </p:nvSpPr>
        <p:spPr>
          <a:xfrm>
            <a:off x="11348451" y="2443200"/>
            <a:ext cx="4815535" cy="54562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6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8669" y="3206864"/>
            <a:ext cx="2337754" cy="1940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87327" y="3281534"/>
            <a:ext cx="1795039" cy="1527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675462" y="5771003"/>
            <a:ext cx="1968244" cy="1692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 name="Picture 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109167" y="3303559"/>
            <a:ext cx="1566760" cy="1323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87511" y="5874769"/>
            <a:ext cx="1575175" cy="120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0" name="Picture 7"/>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85324" y="3965294"/>
            <a:ext cx="909637" cy="169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 name="Rectangle 170"/>
          <p:cNvSpPr/>
          <p:nvPr/>
        </p:nvSpPr>
        <p:spPr>
          <a:xfrm>
            <a:off x="9059962" y="3107353"/>
            <a:ext cx="153987" cy="9572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2" name="Rectangle 171"/>
          <p:cNvSpPr/>
          <p:nvPr/>
        </p:nvSpPr>
        <p:spPr>
          <a:xfrm>
            <a:off x="9098801" y="6352147"/>
            <a:ext cx="153987" cy="7286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3" name="Rounded Rectangle 172"/>
          <p:cNvSpPr/>
          <p:nvPr/>
        </p:nvSpPr>
        <p:spPr>
          <a:xfrm>
            <a:off x="3498332" y="2533210"/>
            <a:ext cx="314325" cy="4910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a:t>
            </a:r>
          </a:p>
        </p:txBody>
      </p:sp>
      <p:sp>
        <p:nvSpPr>
          <p:cNvPr id="174" name="Rounded Rectangle 173"/>
          <p:cNvSpPr/>
          <p:nvPr/>
        </p:nvSpPr>
        <p:spPr>
          <a:xfrm>
            <a:off x="12158541" y="2623220"/>
            <a:ext cx="329720" cy="5783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a:t>
            </a:r>
          </a:p>
        </p:txBody>
      </p:sp>
      <p:sp>
        <p:nvSpPr>
          <p:cNvPr id="175" name="Rounded Rectangle 174"/>
          <p:cNvSpPr/>
          <p:nvPr/>
        </p:nvSpPr>
        <p:spPr>
          <a:xfrm>
            <a:off x="14746233" y="2623220"/>
            <a:ext cx="292628" cy="6352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a:t>
            </a:r>
          </a:p>
        </p:txBody>
      </p:sp>
      <p:sp>
        <p:nvSpPr>
          <p:cNvPr id="176" name="Rounded Rectangle 175"/>
          <p:cNvSpPr/>
          <p:nvPr/>
        </p:nvSpPr>
        <p:spPr>
          <a:xfrm>
            <a:off x="3511771" y="7209955"/>
            <a:ext cx="587332" cy="4857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B</a:t>
            </a:r>
          </a:p>
        </p:txBody>
      </p:sp>
      <p:sp>
        <p:nvSpPr>
          <p:cNvPr id="177" name="Rounded Rectangle 176"/>
          <p:cNvSpPr/>
          <p:nvPr/>
        </p:nvSpPr>
        <p:spPr>
          <a:xfrm>
            <a:off x="13598701" y="7168725"/>
            <a:ext cx="510466" cy="5497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a:t>
            </a:r>
          </a:p>
        </p:txBody>
      </p:sp>
      <p:sp>
        <p:nvSpPr>
          <p:cNvPr id="178" name="Rounded Rectangle 177"/>
          <p:cNvSpPr/>
          <p:nvPr/>
        </p:nvSpPr>
        <p:spPr>
          <a:xfrm>
            <a:off x="9067899" y="5661464"/>
            <a:ext cx="347494" cy="54463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a:t>
            </a:r>
          </a:p>
        </p:txBody>
      </p:sp>
      <p:cxnSp>
        <p:nvCxnSpPr>
          <p:cNvPr id="179" name="Straight Arrow Connector 178"/>
          <p:cNvCxnSpPr/>
          <p:nvPr/>
        </p:nvCxnSpPr>
        <p:spPr>
          <a:xfrm>
            <a:off x="4826972" y="4053791"/>
            <a:ext cx="3737689" cy="855200"/>
          </a:xfrm>
          <a:prstGeom prst="straightConnector1">
            <a:avLst/>
          </a:prstGeom>
          <a:ln>
            <a:tailEnd type="triangle"/>
          </a:ln>
          <a:effectLst>
            <a:glow rad="101600">
              <a:schemeClr val="accent1">
                <a:alpha val="40000"/>
              </a:schemeClr>
            </a:glow>
            <a:outerShdw blurRad="50800" dist="50800" dir="5400000" sx="1000" sy="1000" algn="ctr" rotWithShape="0">
              <a:srgbClr val="000000">
                <a:alpha val="43137"/>
              </a:srgbClr>
            </a:outerShdw>
            <a:reflection stA="45000" endPos="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p:nvPr/>
        </p:nvCxnSpPr>
        <p:spPr>
          <a:xfrm flipV="1">
            <a:off x="4462686" y="5147006"/>
            <a:ext cx="4101975" cy="1320910"/>
          </a:xfrm>
          <a:prstGeom prst="straightConnector1">
            <a:avLst/>
          </a:prstGeom>
          <a:ln>
            <a:tailEnd type="triangle"/>
          </a:ln>
          <a:effectLst>
            <a:glow rad="101600">
              <a:schemeClr val="accent1">
                <a:alpha val="40000"/>
              </a:schemeClr>
            </a:glow>
            <a:outerShdw blurRad="50800" dist="50800" dir="5400000" sx="1000" sy="1000" algn="ctr" rotWithShape="0">
              <a:srgbClr val="000000">
                <a:alpha val="43137"/>
              </a:srgbClr>
            </a:outerShdw>
            <a:reflection stA="45000" endPos="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endCxn id="167" idx="1"/>
          </p:cNvCxnSpPr>
          <p:nvPr/>
        </p:nvCxnSpPr>
        <p:spPr>
          <a:xfrm>
            <a:off x="9687147" y="5434446"/>
            <a:ext cx="1988315" cy="1182599"/>
          </a:xfrm>
          <a:prstGeom prst="straightConnector1">
            <a:avLst/>
          </a:prstGeom>
          <a:ln>
            <a:tailEnd type="triangle"/>
          </a:ln>
          <a:effectLst>
            <a:glow rad="101600">
              <a:schemeClr val="accent1">
                <a:alpha val="40000"/>
              </a:schemeClr>
            </a:glow>
            <a:outerShdw blurRad="50800" dist="50800" dir="5400000" sx="1000" sy="1000" algn="ctr" rotWithShape="0">
              <a:srgbClr val="000000">
                <a:alpha val="43137"/>
              </a:srgbClr>
            </a:outerShdw>
            <a:reflection stA="45000" endPos="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66" idx="2"/>
            <a:endCxn id="167" idx="0"/>
          </p:cNvCxnSpPr>
          <p:nvPr/>
        </p:nvCxnSpPr>
        <p:spPr>
          <a:xfrm>
            <a:off x="12484847" y="4808969"/>
            <a:ext cx="174737" cy="962034"/>
          </a:xfrm>
          <a:prstGeom prst="straightConnector1">
            <a:avLst/>
          </a:prstGeom>
          <a:ln>
            <a:tailEnd type="triangle"/>
          </a:ln>
          <a:effectLst>
            <a:glow rad="101600">
              <a:schemeClr val="accent1">
                <a:alpha val="40000"/>
              </a:schemeClr>
            </a:glow>
            <a:outerShdw blurRad="50800" dist="50800" dir="5400000" sx="1000" sy="1000" algn="ctr" rotWithShape="0">
              <a:srgbClr val="000000">
                <a:alpha val="43137"/>
              </a:srgbClr>
            </a:outerShdw>
            <a:reflection stA="45000" endPos="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68" idx="2"/>
            <a:endCxn id="167" idx="0"/>
          </p:cNvCxnSpPr>
          <p:nvPr/>
        </p:nvCxnSpPr>
        <p:spPr>
          <a:xfrm flipH="1">
            <a:off x="12659584" y="4627028"/>
            <a:ext cx="2232963" cy="1143975"/>
          </a:xfrm>
          <a:prstGeom prst="straightConnector1">
            <a:avLst/>
          </a:prstGeom>
          <a:ln>
            <a:tailEnd type="triangle"/>
          </a:ln>
          <a:effectLst>
            <a:glow rad="101600">
              <a:schemeClr val="accent1">
                <a:alpha val="40000"/>
              </a:schemeClr>
            </a:glow>
            <a:outerShdw blurRad="50800" dist="50800" dir="5400000" sx="1000" sy="1000" algn="ctr" rotWithShape="0">
              <a:srgbClr val="000000">
                <a:alpha val="43137"/>
              </a:srgbClr>
            </a:outerShdw>
            <a:reflection stA="45000" endPos="0" dist="508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184" name="Rounded Rectangle 183"/>
          <p:cNvSpPr/>
          <p:nvPr/>
        </p:nvSpPr>
        <p:spPr>
          <a:xfrm>
            <a:off x="5122346" y="4908991"/>
            <a:ext cx="2418378" cy="4381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INTERNET</a:t>
            </a:r>
          </a:p>
        </p:txBody>
      </p:sp>
      <p:sp>
        <p:nvSpPr>
          <p:cNvPr id="185" name="Rounded Rectangle 184"/>
          <p:cNvSpPr/>
          <p:nvPr/>
        </p:nvSpPr>
        <p:spPr>
          <a:xfrm>
            <a:off x="13092858" y="4828465"/>
            <a:ext cx="2711088" cy="61131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INTRANET</a:t>
            </a:r>
          </a:p>
        </p:txBody>
      </p:sp>
      <p:sp>
        <p:nvSpPr>
          <p:cNvPr id="186" name="Rounded Rectangle 185"/>
          <p:cNvSpPr/>
          <p:nvPr/>
        </p:nvSpPr>
        <p:spPr>
          <a:xfrm>
            <a:off x="7950298" y="2503913"/>
            <a:ext cx="2401888" cy="3850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FIREWALL</a:t>
            </a:r>
          </a:p>
        </p:txBody>
      </p:sp>
      <p:sp>
        <p:nvSpPr>
          <p:cNvPr id="187" name="Rounded Rectangle 186"/>
          <p:cNvSpPr/>
          <p:nvPr/>
        </p:nvSpPr>
        <p:spPr>
          <a:xfrm>
            <a:off x="4462686" y="8263890"/>
            <a:ext cx="336550" cy="57406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a:t>
            </a:r>
          </a:p>
        </p:txBody>
      </p:sp>
      <p:sp>
        <p:nvSpPr>
          <p:cNvPr id="188" name="TextBox 46"/>
          <p:cNvSpPr txBox="1">
            <a:spLocks noChangeArrowheads="1"/>
          </p:cNvSpPr>
          <p:nvPr/>
        </p:nvSpPr>
        <p:spPr bwMode="auto">
          <a:xfrm>
            <a:off x="4837354" y="8311199"/>
            <a:ext cx="38780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400" dirty="0"/>
              <a:t>Máy Client Chạy VNC Viewer</a:t>
            </a:r>
          </a:p>
        </p:txBody>
      </p:sp>
      <p:sp>
        <p:nvSpPr>
          <p:cNvPr id="189" name="Rounded Rectangle 188"/>
          <p:cNvSpPr/>
          <p:nvPr/>
        </p:nvSpPr>
        <p:spPr>
          <a:xfrm>
            <a:off x="9342661" y="8311199"/>
            <a:ext cx="344486" cy="6108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B</a:t>
            </a:r>
          </a:p>
        </p:txBody>
      </p:sp>
      <p:sp>
        <p:nvSpPr>
          <p:cNvPr id="190" name="TextBox 51"/>
          <p:cNvSpPr txBox="1">
            <a:spLocks noChangeArrowheads="1"/>
          </p:cNvSpPr>
          <p:nvPr/>
        </p:nvSpPr>
        <p:spPr bwMode="auto">
          <a:xfrm>
            <a:off x="9787161" y="8428866"/>
            <a:ext cx="29606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400" dirty="0"/>
              <a:t>Thiết bị Mobile</a:t>
            </a:r>
          </a:p>
        </p:txBody>
      </p:sp>
      <p:sp>
        <p:nvSpPr>
          <p:cNvPr id="191" name="Rounded Rectangle 190"/>
          <p:cNvSpPr/>
          <p:nvPr/>
        </p:nvSpPr>
        <p:spPr>
          <a:xfrm>
            <a:off x="4462686" y="9020513"/>
            <a:ext cx="354012" cy="62348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a:t>
            </a:r>
          </a:p>
        </p:txBody>
      </p:sp>
      <p:sp>
        <p:nvSpPr>
          <p:cNvPr id="192" name="TextBox 55"/>
          <p:cNvSpPr txBox="1">
            <a:spLocks noChangeArrowheads="1"/>
          </p:cNvSpPr>
          <p:nvPr/>
        </p:nvSpPr>
        <p:spPr bwMode="auto">
          <a:xfrm>
            <a:off x="4924648" y="9137331"/>
            <a:ext cx="36400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400" dirty="0"/>
              <a:t>Máy Chủ Chạy VNC Server</a:t>
            </a:r>
          </a:p>
        </p:txBody>
      </p:sp>
      <p:sp>
        <p:nvSpPr>
          <p:cNvPr id="193" name="Rounded Rectangle 192"/>
          <p:cNvSpPr/>
          <p:nvPr/>
        </p:nvSpPr>
        <p:spPr>
          <a:xfrm>
            <a:off x="9342661" y="9068138"/>
            <a:ext cx="336550" cy="5758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a:t>
            </a:r>
          </a:p>
        </p:txBody>
      </p:sp>
      <p:sp>
        <p:nvSpPr>
          <p:cNvPr id="194" name="TextBox 57"/>
          <p:cNvSpPr txBox="1">
            <a:spLocks noChangeArrowheads="1"/>
          </p:cNvSpPr>
          <p:nvPr/>
        </p:nvSpPr>
        <p:spPr bwMode="auto">
          <a:xfrm>
            <a:off x="9787161" y="9148946"/>
            <a:ext cx="39015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2400" dirty="0"/>
              <a:t>Routet connect Internet</a:t>
            </a:r>
          </a:p>
        </p:txBody>
      </p:sp>
    </p:spTree>
    <p:extLst>
      <p:ext uri="{BB962C8B-B14F-4D97-AF65-F5344CB8AC3E}">
        <p14:creationId xmlns:p14="http://schemas.microsoft.com/office/powerpoint/2010/main" val="100546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randombar(horizontal)">
                                      <p:cBhvr>
                                        <p:cTn id="7" dur="500"/>
                                        <p:tgtEl>
                                          <p:spTgt spid="16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218"/>
                                        </p:tgtEl>
                                        <p:attrNameLst>
                                          <p:attrName>style.visibility</p:attrName>
                                        </p:attrNameLst>
                                      </p:cBhvr>
                                      <p:to>
                                        <p:strVal val="visible"/>
                                      </p:to>
                                    </p:set>
                                    <p:animEffect transition="in" filter="randombar(horizontal)">
                                      <p:cBhvr>
                                        <p:cTn id="10" dur="500"/>
                                        <p:tgtEl>
                                          <p:spTgt spid="921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animEffect transition="in" filter="randombar(horizontal)">
                                      <p:cBhvr>
                                        <p:cTn id="16" dur="500"/>
                                        <p:tgtEl>
                                          <p:spTgt spid="8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3"/>
                                        </p:tgtEl>
                                        <p:attrNameLst>
                                          <p:attrName>style.visibility</p:attrName>
                                        </p:attrNameLst>
                                      </p:cBhvr>
                                      <p:to>
                                        <p:strVal val="visible"/>
                                      </p:to>
                                    </p:set>
                                    <p:animEffect transition="in" filter="fade">
                                      <p:cBhvr>
                                        <p:cTn id="21" dur="1000"/>
                                        <p:tgtEl>
                                          <p:spTgt spid="163"/>
                                        </p:tgtEl>
                                      </p:cBhvr>
                                    </p:animEffect>
                                    <p:anim calcmode="lin" valueType="num">
                                      <p:cBhvr>
                                        <p:cTn id="22" dur="1000" fill="hold"/>
                                        <p:tgtEl>
                                          <p:spTgt spid="163"/>
                                        </p:tgtEl>
                                        <p:attrNameLst>
                                          <p:attrName>ppt_x</p:attrName>
                                        </p:attrNameLst>
                                      </p:cBhvr>
                                      <p:tavLst>
                                        <p:tav tm="0">
                                          <p:val>
                                            <p:strVal val="#ppt_x"/>
                                          </p:val>
                                        </p:tav>
                                        <p:tav tm="100000">
                                          <p:val>
                                            <p:strVal val="#ppt_x"/>
                                          </p:val>
                                        </p:tav>
                                      </p:tavLst>
                                    </p:anim>
                                    <p:anim calcmode="lin" valueType="num">
                                      <p:cBhvr>
                                        <p:cTn id="23" dur="1000" fill="hold"/>
                                        <p:tgtEl>
                                          <p:spTgt spid="163"/>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64"/>
                                        </p:tgtEl>
                                        <p:attrNameLst>
                                          <p:attrName>style.visibility</p:attrName>
                                        </p:attrNameLst>
                                      </p:cBhvr>
                                      <p:to>
                                        <p:strVal val="visible"/>
                                      </p:to>
                                    </p:set>
                                    <p:animEffect transition="in" filter="fade">
                                      <p:cBhvr>
                                        <p:cTn id="26" dur="1000"/>
                                        <p:tgtEl>
                                          <p:spTgt spid="164"/>
                                        </p:tgtEl>
                                      </p:cBhvr>
                                    </p:animEffect>
                                    <p:anim calcmode="lin" valueType="num">
                                      <p:cBhvr>
                                        <p:cTn id="27" dur="1000" fill="hold"/>
                                        <p:tgtEl>
                                          <p:spTgt spid="164"/>
                                        </p:tgtEl>
                                        <p:attrNameLst>
                                          <p:attrName>ppt_x</p:attrName>
                                        </p:attrNameLst>
                                      </p:cBhvr>
                                      <p:tavLst>
                                        <p:tav tm="0">
                                          <p:val>
                                            <p:strVal val="#ppt_x"/>
                                          </p:val>
                                        </p:tav>
                                        <p:tav tm="100000">
                                          <p:val>
                                            <p:strVal val="#ppt_x"/>
                                          </p:val>
                                        </p:tav>
                                      </p:tavLst>
                                    </p:anim>
                                    <p:anim calcmode="lin" valueType="num">
                                      <p:cBhvr>
                                        <p:cTn id="28" dur="1000" fill="hold"/>
                                        <p:tgtEl>
                                          <p:spTgt spid="164"/>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65"/>
                                        </p:tgtEl>
                                        <p:attrNameLst>
                                          <p:attrName>style.visibility</p:attrName>
                                        </p:attrNameLst>
                                      </p:cBhvr>
                                      <p:to>
                                        <p:strVal val="visible"/>
                                      </p:to>
                                    </p:set>
                                    <p:animEffect transition="in" filter="fade">
                                      <p:cBhvr>
                                        <p:cTn id="31" dur="1000"/>
                                        <p:tgtEl>
                                          <p:spTgt spid="165"/>
                                        </p:tgtEl>
                                      </p:cBhvr>
                                    </p:animEffect>
                                    <p:anim calcmode="lin" valueType="num">
                                      <p:cBhvr>
                                        <p:cTn id="32" dur="1000" fill="hold"/>
                                        <p:tgtEl>
                                          <p:spTgt spid="165"/>
                                        </p:tgtEl>
                                        <p:attrNameLst>
                                          <p:attrName>ppt_x</p:attrName>
                                        </p:attrNameLst>
                                      </p:cBhvr>
                                      <p:tavLst>
                                        <p:tav tm="0">
                                          <p:val>
                                            <p:strVal val="#ppt_x"/>
                                          </p:val>
                                        </p:tav>
                                        <p:tav tm="100000">
                                          <p:val>
                                            <p:strVal val="#ppt_x"/>
                                          </p:val>
                                        </p:tav>
                                      </p:tavLst>
                                    </p:anim>
                                    <p:anim calcmode="lin" valueType="num">
                                      <p:cBhvr>
                                        <p:cTn id="33" dur="1000" fill="hold"/>
                                        <p:tgtEl>
                                          <p:spTgt spid="165"/>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66"/>
                                        </p:tgtEl>
                                        <p:attrNameLst>
                                          <p:attrName>style.visibility</p:attrName>
                                        </p:attrNameLst>
                                      </p:cBhvr>
                                      <p:to>
                                        <p:strVal val="visible"/>
                                      </p:to>
                                    </p:set>
                                    <p:animEffect transition="in" filter="fade">
                                      <p:cBhvr>
                                        <p:cTn id="36" dur="1000"/>
                                        <p:tgtEl>
                                          <p:spTgt spid="166"/>
                                        </p:tgtEl>
                                      </p:cBhvr>
                                    </p:animEffect>
                                    <p:anim calcmode="lin" valueType="num">
                                      <p:cBhvr>
                                        <p:cTn id="37" dur="1000" fill="hold"/>
                                        <p:tgtEl>
                                          <p:spTgt spid="166"/>
                                        </p:tgtEl>
                                        <p:attrNameLst>
                                          <p:attrName>ppt_x</p:attrName>
                                        </p:attrNameLst>
                                      </p:cBhvr>
                                      <p:tavLst>
                                        <p:tav tm="0">
                                          <p:val>
                                            <p:strVal val="#ppt_x"/>
                                          </p:val>
                                        </p:tav>
                                        <p:tav tm="100000">
                                          <p:val>
                                            <p:strVal val="#ppt_x"/>
                                          </p:val>
                                        </p:tav>
                                      </p:tavLst>
                                    </p:anim>
                                    <p:anim calcmode="lin" valueType="num">
                                      <p:cBhvr>
                                        <p:cTn id="38" dur="1000" fill="hold"/>
                                        <p:tgtEl>
                                          <p:spTgt spid="166"/>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67"/>
                                        </p:tgtEl>
                                        <p:attrNameLst>
                                          <p:attrName>style.visibility</p:attrName>
                                        </p:attrNameLst>
                                      </p:cBhvr>
                                      <p:to>
                                        <p:strVal val="visible"/>
                                      </p:to>
                                    </p:set>
                                    <p:animEffect transition="in" filter="fade">
                                      <p:cBhvr>
                                        <p:cTn id="41" dur="1000"/>
                                        <p:tgtEl>
                                          <p:spTgt spid="167"/>
                                        </p:tgtEl>
                                      </p:cBhvr>
                                    </p:animEffect>
                                    <p:anim calcmode="lin" valueType="num">
                                      <p:cBhvr>
                                        <p:cTn id="42" dur="1000" fill="hold"/>
                                        <p:tgtEl>
                                          <p:spTgt spid="167"/>
                                        </p:tgtEl>
                                        <p:attrNameLst>
                                          <p:attrName>ppt_x</p:attrName>
                                        </p:attrNameLst>
                                      </p:cBhvr>
                                      <p:tavLst>
                                        <p:tav tm="0">
                                          <p:val>
                                            <p:strVal val="#ppt_x"/>
                                          </p:val>
                                        </p:tav>
                                        <p:tav tm="100000">
                                          <p:val>
                                            <p:strVal val="#ppt_x"/>
                                          </p:val>
                                        </p:tav>
                                      </p:tavLst>
                                    </p:anim>
                                    <p:anim calcmode="lin" valueType="num">
                                      <p:cBhvr>
                                        <p:cTn id="43" dur="1000" fill="hold"/>
                                        <p:tgtEl>
                                          <p:spTgt spid="167"/>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68"/>
                                        </p:tgtEl>
                                        <p:attrNameLst>
                                          <p:attrName>style.visibility</p:attrName>
                                        </p:attrNameLst>
                                      </p:cBhvr>
                                      <p:to>
                                        <p:strVal val="visible"/>
                                      </p:to>
                                    </p:set>
                                    <p:animEffect transition="in" filter="fade">
                                      <p:cBhvr>
                                        <p:cTn id="46" dur="1000"/>
                                        <p:tgtEl>
                                          <p:spTgt spid="168"/>
                                        </p:tgtEl>
                                      </p:cBhvr>
                                    </p:animEffect>
                                    <p:anim calcmode="lin" valueType="num">
                                      <p:cBhvr>
                                        <p:cTn id="47" dur="1000" fill="hold"/>
                                        <p:tgtEl>
                                          <p:spTgt spid="168"/>
                                        </p:tgtEl>
                                        <p:attrNameLst>
                                          <p:attrName>ppt_x</p:attrName>
                                        </p:attrNameLst>
                                      </p:cBhvr>
                                      <p:tavLst>
                                        <p:tav tm="0">
                                          <p:val>
                                            <p:strVal val="#ppt_x"/>
                                          </p:val>
                                        </p:tav>
                                        <p:tav tm="100000">
                                          <p:val>
                                            <p:strVal val="#ppt_x"/>
                                          </p:val>
                                        </p:tav>
                                      </p:tavLst>
                                    </p:anim>
                                    <p:anim calcmode="lin" valueType="num">
                                      <p:cBhvr>
                                        <p:cTn id="48" dur="1000" fill="hold"/>
                                        <p:tgtEl>
                                          <p:spTgt spid="168"/>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69"/>
                                        </p:tgtEl>
                                        <p:attrNameLst>
                                          <p:attrName>style.visibility</p:attrName>
                                        </p:attrNameLst>
                                      </p:cBhvr>
                                      <p:to>
                                        <p:strVal val="visible"/>
                                      </p:to>
                                    </p:set>
                                    <p:animEffect transition="in" filter="fade">
                                      <p:cBhvr>
                                        <p:cTn id="51" dur="1000"/>
                                        <p:tgtEl>
                                          <p:spTgt spid="169"/>
                                        </p:tgtEl>
                                      </p:cBhvr>
                                    </p:animEffect>
                                    <p:anim calcmode="lin" valueType="num">
                                      <p:cBhvr>
                                        <p:cTn id="52" dur="1000" fill="hold"/>
                                        <p:tgtEl>
                                          <p:spTgt spid="169"/>
                                        </p:tgtEl>
                                        <p:attrNameLst>
                                          <p:attrName>ppt_x</p:attrName>
                                        </p:attrNameLst>
                                      </p:cBhvr>
                                      <p:tavLst>
                                        <p:tav tm="0">
                                          <p:val>
                                            <p:strVal val="#ppt_x"/>
                                          </p:val>
                                        </p:tav>
                                        <p:tav tm="100000">
                                          <p:val>
                                            <p:strVal val="#ppt_x"/>
                                          </p:val>
                                        </p:tav>
                                      </p:tavLst>
                                    </p:anim>
                                    <p:anim calcmode="lin" valueType="num">
                                      <p:cBhvr>
                                        <p:cTn id="53" dur="1000" fill="hold"/>
                                        <p:tgtEl>
                                          <p:spTgt spid="169"/>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70"/>
                                        </p:tgtEl>
                                        <p:attrNameLst>
                                          <p:attrName>style.visibility</p:attrName>
                                        </p:attrNameLst>
                                      </p:cBhvr>
                                      <p:to>
                                        <p:strVal val="visible"/>
                                      </p:to>
                                    </p:set>
                                    <p:animEffect transition="in" filter="fade">
                                      <p:cBhvr>
                                        <p:cTn id="56" dur="1000"/>
                                        <p:tgtEl>
                                          <p:spTgt spid="170"/>
                                        </p:tgtEl>
                                      </p:cBhvr>
                                    </p:animEffect>
                                    <p:anim calcmode="lin" valueType="num">
                                      <p:cBhvr>
                                        <p:cTn id="57" dur="1000" fill="hold"/>
                                        <p:tgtEl>
                                          <p:spTgt spid="170"/>
                                        </p:tgtEl>
                                        <p:attrNameLst>
                                          <p:attrName>ppt_x</p:attrName>
                                        </p:attrNameLst>
                                      </p:cBhvr>
                                      <p:tavLst>
                                        <p:tav tm="0">
                                          <p:val>
                                            <p:strVal val="#ppt_x"/>
                                          </p:val>
                                        </p:tav>
                                        <p:tav tm="100000">
                                          <p:val>
                                            <p:strVal val="#ppt_x"/>
                                          </p:val>
                                        </p:tav>
                                      </p:tavLst>
                                    </p:anim>
                                    <p:anim calcmode="lin" valueType="num">
                                      <p:cBhvr>
                                        <p:cTn id="58" dur="1000" fill="hold"/>
                                        <p:tgtEl>
                                          <p:spTgt spid="170"/>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71"/>
                                        </p:tgtEl>
                                        <p:attrNameLst>
                                          <p:attrName>style.visibility</p:attrName>
                                        </p:attrNameLst>
                                      </p:cBhvr>
                                      <p:to>
                                        <p:strVal val="visible"/>
                                      </p:to>
                                    </p:set>
                                    <p:animEffect transition="in" filter="fade">
                                      <p:cBhvr>
                                        <p:cTn id="61" dur="1000"/>
                                        <p:tgtEl>
                                          <p:spTgt spid="171"/>
                                        </p:tgtEl>
                                      </p:cBhvr>
                                    </p:animEffect>
                                    <p:anim calcmode="lin" valueType="num">
                                      <p:cBhvr>
                                        <p:cTn id="62" dur="1000" fill="hold"/>
                                        <p:tgtEl>
                                          <p:spTgt spid="171"/>
                                        </p:tgtEl>
                                        <p:attrNameLst>
                                          <p:attrName>ppt_x</p:attrName>
                                        </p:attrNameLst>
                                      </p:cBhvr>
                                      <p:tavLst>
                                        <p:tav tm="0">
                                          <p:val>
                                            <p:strVal val="#ppt_x"/>
                                          </p:val>
                                        </p:tav>
                                        <p:tav tm="100000">
                                          <p:val>
                                            <p:strVal val="#ppt_x"/>
                                          </p:val>
                                        </p:tav>
                                      </p:tavLst>
                                    </p:anim>
                                    <p:anim calcmode="lin" valueType="num">
                                      <p:cBhvr>
                                        <p:cTn id="63" dur="1000" fill="hold"/>
                                        <p:tgtEl>
                                          <p:spTgt spid="171"/>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72"/>
                                        </p:tgtEl>
                                        <p:attrNameLst>
                                          <p:attrName>style.visibility</p:attrName>
                                        </p:attrNameLst>
                                      </p:cBhvr>
                                      <p:to>
                                        <p:strVal val="visible"/>
                                      </p:to>
                                    </p:set>
                                    <p:animEffect transition="in" filter="fade">
                                      <p:cBhvr>
                                        <p:cTn id="66" dur="1000"/>
                                        <p:tgtEl>
                                          <p:spTgt spid="172"/>
                                        </p:tgtEl>
                                      </p:cBhvr>
                                    </p:animEffect>
                                    <p:anim calcmode="lin" valueType="num">
                                      <p:cBhvr>
                                        <p:cTn id="67" dur="1000" fill="hold"/>
                                        <p:tgtEl>
                                          <p:spTgt spid="172"/>
                                        </p:tgtEl>
                                        <p:attrNameLst>
                                          <p:attrName>ppt_x</p:attrName>
                                        </p:attrNameLst>
                                      </p:cBhvr>
                                      <p:tavLst>
                                        <p:tav tm="0">
                                          <p:val>
                                            <p:strVal val="#ppt_x"/>
                                          </p:val>
                                        </p:tav>
                                        <p:tav tm="100000">
                                          <p:val>
                                            <p:strVal val="#ppt_x"/>
                                          </p:val>
                                        </p:tav>
                                      </p:tavLst>
                                    </p:anim>
                                    <p:anim calcmode="lin" valueType="num">
                                      <p:cBhvr>
                                        <p:cTn id="68" dur="1000" fill="hold"/>
                                        <p:tgtEl>
                                          <p:spTgt spid="172"/>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73"/>
                                        </p:tgtEl>
                                        <p:attrNameLst>
                                          <p:attrName>style.visibility</p:attrName>
                                        </p:attrNameLst>
                                      </p:cBhvr>
                                      <p:to>
                                        <p:strVal val="visible"/>
                                      </p:to>
                                    </p:set>
                                    <p:animEffect transition="in" filter="fade">
                                      <p:cBhvr>
                                        <p:cTn id="71" dur="1000"/>
                                        <p:tgtEl>
                                          <p:spTgt spid="173"/>
                                        </p:tgtEl>
                                      </p:cBhvr>
                                    </p:animEffect>
                                    <p:anim calcmode="lin" valueType="num">
                                      <p:cBhvr>
                                        <p:cTn id="72" dur="1000" fill="hold"/>
                                        <p:tgtEl>
                                          <p:spTgt spid="173"/>
                                        </p:tgtEl>
                                        <p:attrNameLst>
                                          <p:attrName>ppt_x</p:attrName>
                                        </p:attrNameLst>
                                      </p:cBhvr>
                                      <p:tavLst>
                                        <p:tav tm="0">
                                          <p:val>
                                            <p:strVal val="#ppt_x"/>
                                          </p:val>
                                        </p:tav>
                                        <p:tav tm="100000">
                                          <p:val>
                                            <p:strVal val="#ppt_x"/>
                                          </p:val>
                                        </p:tav>
                                      </p:tavLst>
                                    </p:anim>
                                    <p:anim calcmode="lin" valueType="num">
                                      <p:cBhvr>
                                        <p:cTn id="73" dur="1000" fill="hold"/>
                                        <p:tgtEl>
                                          <p:spTgt spid="173"/>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74"/>
                                        </p:tgtEl>
                                        <p:attrNameLst>
                                          <p:attrName>style.visibility</p:attrName>
                                        </p:attrNameLst>
                                      </p:cBhvr>
                                      <p:to>
                                        <p:strVal val="visible"/>
                                      </p:to>
                                    </p:set>
                                    <p:animEffect transition="in" filter="fade">
                                      <p:cBhvr>
                                        <p:cTn id="76" dur="1000"/>
                                        <p:tgtEl>
                                          <p:spTgt spid="174"/>
                                        </p:tgtEl>
                                      </p:cBhvr>
                                    </p:animEffect>
                                    <p:anim calcmode="lin" valueType="num">
                                      <p:cBhvr>
                                        <p:cTn id="77" dur="1000" fill="hold"/>
                                        <p:tgtEl>
                                          <p:spTgt spid="174"/>
                                        </p:tgtEl>
                                        <p:attrNameLst>
                                          <p:attrName>ppt_x</p:attrName>
                                        </p:attrNameLst>
                                      </p:cBhvr>
                                      <p:tavLst>
                                        <p:tav tm="0">
                                          <p:val>
                                            <p:strVal val="#ppt_x"/>
                                          </p:val>
                                        </p:tav>
                                        <p:tav tm="100000">
                                          <p:val>
                                            <p:strVal val="#ppt_x"/>
                                          </p:val>
                                        </p:tav>
                                      </p:tavLst>
                                    </p:anim>
                                    <p:anim calcmode="lin" valueType="num">
                                      <p:cBhvr>
                                        <p:cTn id="78" dur="1000" fill="hold"/>
                                        <p:tgtEl>
                                          <p:spTgt spid="174"/>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75"/>
                                        </p:tgtEl>
                                        <p:attrNameLst>
                                          <p:attrName>style.visibility</p:attrName>
                                        </p:attrNameLst>
                                      </p:cBhvr>
                                      <p:to>
                                        <p:strVal val="visible"/>
                                      </p:to>
                                    </p:set>
                                    <p:animEffect transition="in" filter="fade">
                                      <p:cBhvr>
                                        <p:cTn id="81" dur="1000"/>
                                        <p:tgtEl>
                                          <p:spTgt spid="175"/>
                                        </p:tgtEl>
                                      </p:cBhvr>
                                    </p:animEffect>
                                    <p:anim calcmode="lin" valueType="num">
                                      <p:cBhvr>
                                        <p:cTn id="82" dur="1000" fill="hold"/>
                                        <p:tgtEl>
                                          <p:spTgt spid="175"/>
                                        </p:tgtEl>
                                        <p:attrNameLst>
                                          <p:attrName>ppt_x</p:attrName>
                                        </p:attrNameLst>
                                      </p:cBhvr>
                                      <p:tavLst>
                                        <p:tav tm="0">
                                          <p:val>
                                            <p:strVal val="#ppt_x"/>
                                          </p:val>
                                        </p:tav>
                                        <p:tav tm="100000">
                                          <p:val>
                                            <p:strVal val="#ppt_x"/>
                                          </p:val>
                                        </p:tav>
                                      </p:tavLst>
                                    </p:anim>
                                    <p:anim calcmode="lin" valueType="num">
                                      <p:cBhvr>
                                        <p:cTn id="83" dur="1000" fill="hold"/>
                                        <p:tgtEl>
                                          <p:spTgt spid="175"/>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76"/>
                                        </p:tgtEl>
                                        <p:attrNameLst>
                                          <p:attrName>style.visibility</p:attrName>
                                        </p:attrNameLst>
                                      </p:cBhvr>
                                      <p:to>
                                        <p:strVal val="visible"/>
                                      </p:to>
                                    </p:set>
                                    <p:animEffect transition="in" filter="fade">
                                      <p:cBhvr>
                                        <p:cTn id="86" dur="1000"/>
                                        <p:tgtEl>
                                          <p:spTgt spid="176"/>
                                        </p:tgtEl>
                                      </p:cBhvr>
                                    </p:animEffect>
                                    <p:anim calcmode="lin" valueType="num">
                                      <p:cBhvr>
                                        <p:cTn id="87" dur="1000" fill="hold"/>
                                        <p:tgtEl>
                                          <p:spTgt spid="176"/>
                                        </p:tgtEl>
                                        <p:attrNameLst>
                                          <p:attrName>ppt_x</p:attrName>
                                        </p:attrNameLst>
                                      </p:cBhvr>
                                      <p:tavLst>
                                        <p:tav tm="0">
                                          <p:val>
                                            <p:strVal val="#ppt_x"/>
                                          </p:val>
                                        </p:tav>
                                        <p:tav tm="100000">
                                          <p:val>
                                            <p:strVal val="#ppt_x"/>
                                          </p:val>
                                        </p:tav>
                                      </p:tavLst>
                                    </p:anim>
                                    <p:anim calcmode="lin" valueType="num">
                                      <p:cBhvr>
                                        <p:cTn id="88" dur="1000" fill="hold"/>
                                        <p:tgtEl>
                                          <p:spTgt spid="176"/>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77"/>
                                        </p:tgtEl>
                                        <p:attrNameLst>
                                          <p:attrName>style.visibility</p:attrName>
                                        </p:attrNameLst>
                                      </p:cBhvr>
                                      <p:to>
                                        <p:strVal val="visible"/>
                                      </p:to>
                                    </p:set>
                                    <p:animEffect transition="in" filter="fade">
                                      <p:cBhvr>
                                        <p:cTn id="91" dur="1000"/>
                                        <p:tgtEl>
                                          <p:spTgt spid="177"/>
                                        </p:tgtEl>
                                      </p:cBhvr>
                                    </p:animEffect>
                                    <p:anim calcmode="lin" valueType="num">
                                      <p:cBhvr>
                                        <p:cTn id="92" dur="1000" fill="hold"/>
                                        <p:tgtEl>
                                          <p:spTgt spid="177"/>
                                        </p:tgtEl>
                                        <p:attrNameLst>
                                          <p:attrName>ppt_x</p:attrName>
                                        </p:attrNameLst>
                                      </p:cBhvr>
                                      <p:tavLst>
                                        <p:tav tm="0">
                                          <p:val>
                                            <p:strVal val="#ppt_x"/>
                                          </p:val>
                                        </p:tav>
                                        <p:tav tm="100000">
                                          <p:val>
                                            <p:strVal val="#ppt_x"/>
                                          </p:val>
                                        </p:tav>
                                      </p:tavLst>
                                    </p:anim>
                                    <p:anim calcmode="lin" valueType="num">
                                      <p:cBhvr>
                                        <p:cTn id="93" dur="1000" fill="hold"/>
                                        <p:tgtEl>
                                          <p:spTgt spid="177"/>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78"/>
                                        </p:tgtEl>
                                        <p:attrNameLst>
                                          <p:attrName>style.visibility</p:attrName>
                                        </p:attrNameLst>
                                      </p:cBhvr>
                                      <p:to>
                                        <p:strVal val="visible"/>
                                      </p:to>
                                    </p:set>
                                    <p:animEffect transition="in" filter="fade">
                                      <p:cBhvr>
                                        <p:cTn id="96" dur="1000"/>
                                        <p:tgtEl>
                                          <p:spTgt spid="178"/>
                                        </p:tgtEl>
                                      </p:cBhvr>
                                    </p:animEffect>
                                    <p:anim calcmode="lin" valueType="num">
                                      <p:cBhvr>
                                        <p:cTn id="97" dur="1000" fill="hold"/>
                                        <p:tgtEl>
                                          <p:spTgt spid="178"/>
                                        </p:tgtEl>
                                        <p:attrNameLst>
                                          <p:attrName>ppt_x</p:attrName>
                                        </p:attrNameLst>
                                      </p:cBhvr>
                                      <p:tavLst>
                                        <p:tav tm="0">
                                          <p:val>
                                            <p:strVal val="#ppt_x"/>
                                          </p:val>
                                        </p:tav>
                                        <p:tav tm="100000">
                                          <p:val>
                                            <p:strVal val="#ppt_x"/>
                                          </p:val>
                                        </p:tav>
                                      </p:tavLst>
                                    </p:anim>
                                    <p:anim calcmode="lin" valueType="num">
                                      <p:cBhvr>
                                        <p:cTn id="98" dur="1000" fill="hold"/>
                                        <p:tgtEl>
                                          <p:spTgt spid="178"/>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179"/>
                                        </p:tgtEl>
                                        <p:attrNameLst>
                                          <p:attrName>style.visibility</p:attrName>
                                        </p:attrNameLst>
                                      </p:cBhvr>
                                      <p:to>
                                        <p:strVal val="visible"/>
                                      </p:to>
                                    </p:set>
                                    <p:animEffect transition="in" filter="fade">
                                      <p:cBhvr>
                                        <p:cTn id="101" dur="1000"/>
                                        <p:tgtEl>
                                          <p:spTgt spid="179"/>
                                        </p:tgtEl>
                                      </p:cBhvr>
                                    </p:animEffect>
                                    <p:anim calcmode="lin" valueType="num">
                                      <p:cBhvr>
                                        <p:cTn id="102" dur="1000" fill="hold"/>
                                        <p:tgtEl>
                                          <p:spTgt spid="179"/>
                                        </p:tgtEl>
                                        <p:attrNameLst>
                                          <p:attrName>ppt_x</p:attrName>
                                        </p:attrNameLst>
                                      </p:cBhvr>
                                      <p:tavLst>
                                        <p:tav tm="0">
                                          <p:val>
                                            <p:strVal val="#ppt_x"/>
                                          </p:val>
                                        </p:tav>
                                        <p:tav tm="100000">
                                          <p:val>
                                            <p:strVal val="#ppt_x"/>
                                          </p:val>
                                        </p:tav>
                                      </p:tavLst>
                                    </p:anim>
                                    <p:anim calcmode="lin" valueType="num">
                                      <p:cBhvr>
                                        <p:cTn id="103" dur="1000" fill="hold"/>
                                        <p:tgtEl>
                                          <p:spTgt spid="179"/>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180"/>
                                        </p:tgtEl>
                                        <p:attrNameLst>
                                          <p:attrName>style.visibility</p:attrName>
                                        </p:attrNameLst>
                                      </p:cBhvr>
                                      <p:to>
                                        <p:strVal val="visible"/>
                                      </p:to>
                                    </p:set>
                                    <p:animEffect transition="in" filter="fade">
                                      <p:cBhvr>
                                        <p:cTn id="106" dur="1000"/>
                                        <p:tgtEl>
                                          <p:spTgt spid="180"/>
                                        </p:tgtEl>
                                      </p:cBhvr>
                                    </p:animEffect>
                                    <p:anim calcmode="lin" valueType="num">
                                      <p:cBhvr>
                                        <p:cTn id="107" dur="1000" fill="hold"/>
                                        <p:tgtEl>
                                          <p:spTgt spid="180"/>
                                        </p:tgtEl>
                                        <p:attrNameLst>
                                          <p:attrName>ppt_x</p:attrName>
                                        </p:attrNameLst>
                                      </p:cBhvr>
                                      <p:tavLst>
                                        <p:tav tm="0">
                                          <p:val>
                                            <p:strVal val="#ppt_x"/>
                                          </p:val>
                                        </p:tav>
                                        <p:tav tm="100000">
                                          <p:val>
                                            <p:strVal val="#ppt_x"/>
                                          </p:val>
                                        </p:tav>
                                      </p:tavLst>
                                    </p:anim>
                                    <p:anim calcmode="lin" valueType="num">
                                      <p:cBhvr>
                                        <p:cTn id="108" dur="1000" fill="hold"/>
                                        <p:tgtEl>
                                          <p:spTgt spid="180"/>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181"/>
                                        </p:tgtEl>
                                        <p:attrNameLst>
                                          <p:attrName>style.visibility</p:attrName>
                                        </p:attrNameLst>
                                      </p:cBhvr>
                                      <p:to>
                                        <p:strVal val="visible"/>
                                      </p:to>
                                    </p:set>
                                    <p:animEffect transition="in" filter="fade">
                                      <p:cBhvr>
                                        <p:cTn id="111" dur="1000"/>
                                        <p:tgtEl>
                                          <p:spTgt spid="181"/>
                                        </p:tgtEl>
                                      </p:cBhvr>
                                    </p:animEffect>
                                    <p:anim calcmode="lin" valueType="num">
                                      <p:cBhvr>
                                        <p:cTn id="112" dur="1000" fill="hold"/>
                                        <p:tgtEl>
                                          <p:spTgt spid="181"/>
                                        </p:tgtEl>
                                        <p:attrNameLst>
                                          <p:attrName>ppt_x</p:attrName>
                                        </p:attrNameLst>
                                      </p:cBhvr>
                                      <p:tavLst>
                                        <p:tav tm="0">
                                          <p:val>
                                            <p:strVal val="#ppt_x"/>
                                          </p:val>
                                        </p:tav>
                                        <p:tav tm="100000">
                                          <p:val>
                                            <p:strVal val="#ppt_x"/>
                                          </p:val>
                                        </p:tav>
                                      </p:tavLst>
                                    </p:anim>
                                    <p:anim calcmode="lin" valueType="num">
                                      <p:cBhvr>
                                        <p:cTn id="113" dur="1000" fill="hold"/>
                                        <p:tgtEl>
                                          <p:spTgt spid="181"/>
                                        </p:tgtEl>
                                        <p:attrNameLst>
                                          <p:attrName>ppt_y</p:attrName>
                                        </p:attrNameLst>
                                      </p:cBhvr>
                                      <p:tavLst>
                                        <p:tav tm="0">
                                          <p:val>
                                            <p:strVal val="#ppt_y+.1"/>
                                          </p:val>
                                        </p:tav>
                                        <p:tav tm="100000">
                                          <p:val>
                                            <p:strVal val="#ppt_y"/>
                                          </p:val>
                                        </p:tav>
                                      </p:tavLst>
                                    </p:anim>
                                  </p:childTnLst>
                                </p:cTn>
                              </p:par>
                              <p:par>
                                <p:cTn id="114" presetID="42" presetClass="entr" presetSubtype="0" fill="hold" nodeType="withEffect">
                                  <p:stCondLst>
                                    <p:cond delay="0"/>
                                  </p:stCondLst>
                                  <p:childTnLst>
                                    <p:set>
                                      <p:cBhvr>
                                        <p:cTn id="115" dur="1" fill="hold">
                                          <p:stCondLst>
                                            <p:cond delay="0"/>
                                          </p:stCondLst>
                                        </p:cTn>
                                        <p:tgtEl>
                                          <p:spTgt spid="182"/>
                                        </p:tgtEl>
                                        <p:attrNameLst>
                                          <p:attrName>style.visibility</p:attrName>
                                        </p:attrNameLst>
                                      </p:cBhvr>
                                      <p:to>
                                        <p:strVal val="visible"/>
                                      </p:to>
                                    </p:set>
                                    <p:animEffect transition="in" filter="fade">
                                      <p:cBhvr>
                                        <p:cTn id="116" dur="1000"/>
                                        <p:tgtEl>
                                          <p:spTgt spid="182"/>
                                        </p:tgtEl>
                                      </p:cBhvr>
                                    </p:animEffect>
                                    <p:anim calcmode="lin" valueType="num">
                                      <p:cBhvr>
                                        <p:cTn id="117" dur="1000" fill="hold"/>
                                        <p:tgtEl>
                                          <p:spTgt spid="182"/>
                                        </p:tgtEl>
                                        <p:attrNameLst>
                                          <p:attrName>ppt_x</p:attrName>
                                        </p:attrNameLst>
                                      </p:cBhvr>
                                      <p:tavLst>
                                        <p:tav tm="0">
                                          <p:val>
                                            <p:strVal val="#ppt_x"/>
                                          </p:val>
                                        </p:tav>
                                        <p:tav tm="100000">
                                          <p:val>
                                            <p:strVal val="#ppt_x"/>
                                          </p:val>
                                        </p:tav>
                                      </p:tavLst>
                                    </p:anim>
                                    <p:anim calcmode="lin" valueType="num">
                                      <p:cBhvr>
                                        <p:cTn id="118" dur="1000" fill="hold"/>
                                        <p:tgtEl>
                                          <p:spTgt spid="182"/>
                                        </p:tgtEl>
                                        <p:attrNameLst>
                                          <p:attrName>ppt_y</p:attrName>
                                        </p:attrNameLst>
                                      </p:cBhvr>
                                      <p:tavLst>
                                        <p:tav tm="0">
                                          <p:val>
                                            <p:strVal val="#ppt_y+.1"/>
                                          </p:val>
                                        </p:tav>
                                        <p:tav tm="100000">
                                          <p:val>
                                            <p:strVal val="#ppt_y"/>
                                          </p:val>
                                        </p:tav>
                                      </p:tavLst>
                                    </p:anim>
                                  </p:childTnLst>
                                </p:cTn>
                              </p:par>
                              <p:par>
                                <p:cTn id="119" presetID="42" presetClass="entr" presetSubtype="0" fill="hold" nodeType="withEffect">
                                  <p:stCondLst>
                                    <p:cond delay="0"/>
                                  </p:stCondLst>
                                  <p:childTnLst>
                                    <p:set>
                                      <p:cBhvr>
                                        <p:cTn id="120" dur="1" fill="hold">
                                          <p:stCondLst>
                                            <p:cond delay="0"/>
                                          </p:stCondLst>
                                        </p:cTn>
                                        <p:tgtEl>
                                          <p:spTgt spid="183"/>
                                        </p:tgtEl>
                                        <p:attrNameLst>
                                          <p:attrName>style.visibility</p:attrName>
                                        </p:attrNameLst>
                                      </p:cBhvr>
                                      <p:to>
                                        <p:strVal val="visible"/>
                                      </p:to>
                                    </p:set>
                                    <p:animEffect transition="in" filter="fade">
                                      <p:cBhvr>
                                        <p:cTn id="121" dur="1000"/>
                                        <p:tgtEl>
                                          <p:spTgt spid="183"/>
                                        </p:tgtEl>
                                      </p:cBhvr>
                                    </p:animEffect>
                                    <p:anim calcmode="lin" valueType="num">
                                      <p:cBhvr>
                                        <p:cTn id="122" dur="1000" fill="hold"/>
                                        <p:tgtEl>
                                          <p:spTgt spid="183"/>
                                        </p:tgtEl>
                                        <p:attrNameLst>
                                          <p:attrName>ppt_x</p:attrName>
                                        </p:attrNameLst>
                                      </p:cBhvr>
                                      <p:tavLst>
                                        <p:tav tm="0">
                                          <p:val>
                                            <p:strVal val="#ppt_x"/>
                                          </p:val>
                                        </p:tav>
                                        <p:tav tm="100000">
                                          <p:val>
                                            <p:strVal val="#ppt_x"/>
                                          </p:val>
                                        </p:tav>
                                      </p:tavLst>
                                    </p:anim>
                                    <p:anim calcmode="lin" valueType="num">
                                      <p:cBhvr>
                                        <p:cTn id="123" dur="1000" fill="hold"/>
                                        <p:tgtEl>
                                          <p:spTgt spid="183"/>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184"/>
                                        </p:tgtEl>
                                        <p:attrNameLst>
                                          <p:attrName>style.visibility</p:attrName>
                                        </p:attrNameLst>
                                      </p:cBhvr>
                                      <p:to>
                                        <p:strVal val="visible"/>
                                      </p:to>
                                    </p:set>
                                    <p:animEffect transition="in" filter="fade">
                                      <p:cBhvr>
                                        <p:cTn id="126" dur="1000"/>
                                        <p:tgtEl>
                                          <p:spTgt spid="184"/>
                                        </p:tgtEl>
                                      </p:cBhvr>
                                    </p:animEffect>
                                    <p:anim calcmode="lin" valueType="num">
                                      <p:cBhvr>
                                        <p:cTn id="127" dur="1000" fill="hold"/>
                                        <p:tgtEl>
                                          <p:spTgt spid="184"/>
                                        </p:tgtEl>
                                        <p:attrNameLst>
                                          <p:attrName>ppt_x</p:attrName>
                                        </p:attrNameLst>
                                      </p:cBhvr>
                                      <p:tavLst>
                                        <p:tav tm="0">
                                          <p:val>
                                            <p:strVal val="#ppt_x"/>
                                          </p:val>
                                        </p:tav>
                                        <p:tav tm="100000">
                                          <p:val>
                                            <p:strVal val="#ppt_x"/>
                                          </p:val>
                                        </p:tav>
                                      </p:tavLst>
                                    </p:anim>
                                    <p:anim calcmode="lin" valueType="num">
                                      <p:cBhvr>
                                        <p:cTn id="128" dur="1000" fill="hold"/>
                                        <p:tgtEl>
                                          <p:spTgt spid="184"/>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185"/>
                                        </p:tgtEl>
                                        <p:attrNameLst>
                                          <p:attrName>style.visibility</p:attrName>
                                        </p:attrNameLst>
                                      </p:cBhvr>
                                      <p:to>
                                        <p:strVal val="visible"/>
                                      </p:to>
                                    </p:set>
                                    <p:animEffect transition="in" filter="fade">
                                      <p:cBhvr>
                                        <p:cTn id="131" dur="1000"/>
                                        <p:tgtEl>
                                          <p:spTgt spid="185"/>
                                        </p:tgtEl>
                                      </p:cBhvr>
                                    </p:animEffect>
                                    <p:anim calcmode="lin" valueType="num">
                                      <p:cBhvr>
                                        <p:cTn id="132" dur="1000" fill="hold"/>
                                        <p:tgtEl>
                                          <p:spTgt spid="185"/>
                                        </p:tgtEl>
                                        <p:attrNameLst>
                                          <p:attrName>ppt_x</p:attrName>
                                        </p:attrNameLst>
                                      </p:cBhvr>
                                      <p:tavLst>
                                        <p:tav tm="0">
                                          <p:val>
                                            <p:strVal val="#ppt_x"/>
                                          </p:val>
                                        </p:tav>
                                        <p:tav tm="100000">
                                          <p:val>
                                            <p:strVal val="#ppt_x"/>
                                          </p:val>
                                        </p:tav>
                                      </p:tavLst>
                                    </p:anim>
                                    <p:anim calcmode="lin" valueType="num">
                                      <p:cBhvr>
                                        <p:cTn id="133" dur="1000" fill="hold"/>
                                        <p:tgtEl>
                                          <p:spTgt spid="185"/>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186"/>
                                        </p:tgtEl>
                                        <p:attrNameLst>
                                          <p:attrName>style.visibility</p:attrName>
                                        </p:attrNameLst>
                                      </p:cBhvr>
                                      <p:to>
                                        <p:strVal val="visible"/>
                                      </p:to>
                                    </p:set>
                                    <p:animEffect transition="in" filter="fade">
                                      <p:cBhvr>
                                        <p:cTn id="136" dur="1000"/>
                                        <p:tgtEl>
                                          <p:spTgt spid="186"/>
                                        </p:tgtEl>
                                      </p:cBhvr>
                                    </p:animEffect>
                                    <p:anim calcmode="lin" valueType="num">
                                      <p:cBhvr>
                                        <p:cTn id="137" dur="1000" fill="hold"/>
                                        <p:tgtEl>
                                          <p:spTgt spid="186"/>
                                        </p:tgtEl>
                                        <p:attrNameLst>
                                          <p:attrName>ppt_x</p:attrName>
                                        </p:attrNameLst>
                                      </p:cBhvr>
                                      <p:tavLst>
                                        <p:tav tm="0">
                                          <p:val>
                                            <p:strVal val="#ppt_x"/>
                                          </p:val>
                                        </p:tav>
                                        <p:tav tm="100000">
                                          <p:val>
                                            <p:strVal val="#ppt_x"/>
                                          </p:val>
                                        </p:tav>
                                      </p:tavLst>
                                    </p:anim>
                                    <p:anim calcmode="lin" valueType="num">
                                      <p:cBhvr>
                                        <p:cTn id="138" dur="1000" fill="hold"/>
                                        <p:tgtEl>
                                          <p:spTgt spid="186"/>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187"/>
                                        </p:tgtEl>
                                        <p:attrNameLst>
                                          <p:attrName>style.visibility</p:attrName>
                                        </p:attrNameLst>
                                      </p:cBhvr>
                                      <p:to>
                                        <p:strVal val="visible"/>
                                      </p:to>
                                    </p:set>
                                    <p:animEffect transition="in" filter="fade">
                                      <p:cBhvr>
                                        <p:cTn id="141" dur="1000"/>
                                        <p:tgtEl>
                                          <p:spTgt spid="187"/>
                                        </p:tgtEl>
                                      </p:cBhvr>
                                    </p:animEffect>
                                    <p:anim calcmode="lin" valueType="num">
                                      <p:cBhvr>
                                        <p:cTn id="142" dur="1000" fill="hold"/>
                                        <p:tgtEl>
                                          <p:spTgt spid="187"/>
                                        </p:tgtEl>
                                        <p:attrNameLst>
                                          <p:attrName>ppt_x</p:attrName>
                                        </p:attrNameLst>
                                      </p:cBhvr>
                                      <p:tavLst>
                                        <p:tav tm="0">
                                          <p:val>
                                            <p:strVal val="#ppt_x"/>
                                          </p:val>
                                        </p:tav>
                                        <p:tav tm="100000">
                                          <p:val>
                                            <p:strVal val="#ppt_x"/>
                                          </p:val>
                                        </p:tav>
                                      </p:tavLst>
                                    </p:anim>
                                    <p:anim calcmode="lin" valueType="num">
                                      <p:cBhvr>
                                        <p:cTn id="143" dur="1000" fill="hold"/>
                                        <p:tgtEl>
                                          <p:spTgt spid="187"/>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188"/>
                                        </p:tgtEl>
                                        <p:attrNameLst>
                                          <p:attrName>style.visibility</p:attrName>
                                        </p:attrNameLst>
                                      </p:cBhvr>
                                      <p:to>
                                        <p:strVal val="visible"/>
                                      </p:to>
                                    </p:set>
                                    <p:animEffect transition="in" filter="fade">
                                      <p:cBhvr>
                                        <p:cTn id="146" dur="1000"/>
                                        <p:tgtEl>
                                          <p:spTgt spid="188"/>
                                        </p:tgtEl>
                                      </p:cBhvr>
                                    </p:animEffect>
                                    <p:anim calcmode="lin" valueType="num">
                                      <p:cBhvr>
                                        <p:cTn id="147" dur="1000" fill="hold"/>
                                        <p:tgtEl>
                                          <p:spTgt spid="188"/>
                                        </p:tgtEl>
                                        <p:attrNameLst>
                                          <p:attrName>ppt_x</p:attrName>
                                        </p:attrNameLst>
                                      </p:cBhvr>
                                      <p:tavLst>
                                        <p:tav tm="0">
                                          <p:val>
                                            <p:strVal val="#ppt_x"/>
                                          </p:val>
                                        </p:tav>
                                        <p:tav tm="100000">
                                          <p:val>
                                            <p:strVal val="#ppt_x"/>
                                          </p:val>
                                        </p:tav>
                                      </p:tavLst>
                                    </p:anim>
                                    <p:anim calcmode="lin" valueType="num">
                                      <p:cBhvr>
                                        <p:cTn id="148" dur="1000" fill="hold"/>
                                        <p:tgtEl>
                                          <p:spTgt spid="188"/>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189"/>
                                        </p:tgtEl>
                                        <p:attrNameLst>
                                          <p:attrName>style.visibility</p:attrName>
                                        </p:attrNameLst>
                                      </p:cBhvr>
                                      <p:to>
                                        <p:strVal val="visible"/>
                                      </p:to>
                                    </p:set>
                                    <p:animEffect transition="in" filter="fade">
                                      <p:cBhvr>
                                        <p:cTn id="151" dur="1000"/>
                                        <p:tgtEl>
                                          <p:spTgt spid="189"/>
                                        </p:tgtEl>
                                      </p:cBhvr>
                                    </p:animEffect>
                                    <p:anim calcmode="lin" valueType="num">
                                      <p:cBhvr>
                                        <p:cTn id="152" dur="1000" fill="hold"/>
                                        <p:tgtEl>
                                          <p:spTgt spid="189"/>
                                        </p:tgtEl>
                                        <p:attrNameLst>
                                          <p:attrName>ppt_x</p:attrName>
                                        </p:attrNameLst>
                                      </p:cBhvr>
                                      <p:tavLst>
                                        <p:tav tm="0">
                                          <p:val>
                                            <p:strVal val="#ppt_x"/>
                                          </p:val>
                                        </p:tav>
                                        <p:tav tm="100000">
                                          <p:val>
                                            <p:strVal val="#ppt_x"/>
                                          </p:val>
                                        </p:tav>
                                      </p:tavLst>
                                    </p:anim>
                                    <p:anim calcmode="lin" valueType="num">
                                      <p:cBhvr>
                                        <p:cTn id="153" dur="1000" fill="hold"/>
                                        <p:tgtEl>
                                          <p:spTgt spid="189"/>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190"/>
                                        </p:tgtEl>
                                        <p:attrNameLst>
                                          <p:attrName>style.visibility</p:attrName>
                                        </p:attrNameLst>
                                      </p:cBhvr>
                                      <p:to>
                                        <p:strVal val="visible"/>
                                      </p:to>
                                    </p:set>
                                    <p:animEffect transition="in" filter="fade">
                                      <p:cBhvr>
                                        <p:cTn id="156" dur="1000"/>
                                        <p:tgtEl>
                                          <p:spTgt spid="190"/>
                                        </p:tgtEl>
                                      </p:cBhvr>
                                    </p:animEffect>
                                    <p:anim calcmode="lin" valueType="num">
                                      <p:cBhvr>
                                        <p:cTn id="157" dur="1000" fill="hold"/>
                                        <p:tgtEl>
                                          <p:spTgt spid="190"/>
                                        </p:tgtEl>
                                        <p:attrNameLst>
                                          <p:attrName>ppt_x</p:attrName>
                                        </p:attrNameLst>
                                      </p:cBhvr>
                                      <p:tavLst>
                                        <p:tav tm="0">
                                          <p:val>
                                            <p:strVal val="#ppt_x"/>
                                          </p:val>
                                        </p:tav>
                                        <p:tav tm="100000">
                                          <p:val>
                                            <p:strVal val="#ppt_x"/>
                                          </p:val>
                                        </p:tav>
                                      </p:tavLst>
                                    </p:anim>
                                    <p:anim calcmode="lin" valueType="num">
                                      <p:cBhvr>
                                        <p:cTn id="158" dur="1000" fill="hold"/>
                                        <p:tgtEl>
                                          <p:spTgt spid="190"/>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191"/>
                                        </p:tgtEl>
                                        <p:attrNameLst>
                                          <p:attrName>style.visibility</p:attrName>
                                        </p:attrNameLst>
                                      </p:cBhvr>
                                      <p:to>
                                        <p:strVal val="visible"/>
                                      </p:to>
                                    </p:set>
                                    <p:animEffect transition="in" filter="fade">
                                      <p:cBhvr>
                                        <p:cTn id="161" dur="1000"/>
                                        <p:tgtEl>
                                          <p:spTgt spid="191"/>
                                        </p:tgtEl>
                                      </p:cBhvr>
                                    </p:animEffect>
                                    <p:anim calcmode="lin" valueType="num">
                                      <p:cBhvr>
                                        <p:cTn id="162" dur="1000" fill="hold"/>
                                        <p:tgtEl>
                                          <p:spTgt spid="191"/>
                                        </p:tgtEl>
                                        <p:attrNameLst>
                                          <p:attrName>ppt_x</p:attrName>
                                        </p:attrNameLst>
                                      </p:cBhvr>
                                      <p:tavLst>
                                        <p:tav tm="0">
                                          <p:val>
                                            <p:strVal val="#ppt_x"/>
                                          </p:val>
                                        </p:tav>
                                        <p:tav tm="100000">
                                          <p:val>
                                            <p:strVal val="#ppt_x"/>
                                          </p:val>
                                        </p:tav>
                                      </p:tavLst>
                                    </p:anim>
                                    <p:anim calcmode="lin" valueType="num">
                                      <p:cBhvr>
                                        <p:cTn id="163" dur="1000" fill="hold"/>
                                        <p:tgtEl>
                                          <p:spTgt spid="191"/>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192"/>
                                        </p:tgtEl>
                                        <p:attrNameLst>
                                          <p:attrName>style.visibility</p:attrName>
                                        </p:attrNameLst>
                                      </p:cBhvr>
                                      <p:to>
                                        <p:strVal val="visible"/>
                                      </p:to>
                                    </p:set>
                                    <p:animEffect transition="in" filter="fade">
                                      <p:cBhvr>
                                        <p:cTn id="166" dur="1000"/>
                                        <p:tgtEl>
                                          <p:spTgt spid="192"/>
                                        </p:tgtEl>
                                      </p:cBhvr>
                                    </p:animEffect>
                                    <p:anim calcmode="lin" valueType="num">
                                      <p:cBhvr>
                                        <p:cTn id="167" dur="1000" fill="hold"/>
                                        <p:tgtEl>
                                          <p:spTgt spid="192"/>
                                        </p:tgtEl>
                                        <p:attrNameLst>
                                          <p:attrName>ppt_x</p:attrName>
                                        </p:attrNameLst>
                                      </p:cBhvr>
                                      <p:tavLst>
                                        <p:tav tm="0">
                                          <p:val>
                                            <p:strVal val="#ppt_x"/>
                                          </p:val>
                                        </p:tav>
                                        <p:tav tm="100000">
                                          <p:val>
                                            <p:strVal val="#ppt_x"/>
                                          </p:val>
                                        </p:tav>
                                      </p:tavLst>
                                    </p:anim>
                                    <p:anim calcmode="lin" valueType="num">
                                      <p:cBhvr>
                                        <p:cTn id="168" dur="1000" fill="hold"/>
                                        <p:tgtEl>
                                          <p:spTgt spid="192"/>
                                        </p:tgtEl>
                                        <p:attrNameLst>
                                          <p:attrName>ppt_y</p:attrName>
                                        </p:attrNameLst>
                                      </p:cBhvr>
                                      <p:tavLst>
                                        <p:tav tm="0">
                                          <p:val>
                                            <p:strVal val="#ppt_y+.1"/>
                                          </p:val>
                                        </p:tav>
                                        <p:tav tm="100000">
                                          <p:val>
                                            <p:strVal val="#ppt_y"/>
                                          </p:val>
                                        </p:tav>
                                      </p:tavLst>
                                    </p:anim>
                                  </p:childTnLst>
                                </p:cTn>
                              </p:par>
                              <p:par>
                                <p:cTn id="169" presetID="42" presetClass="entr" presetSubtype="0" fill="hold" grpId="0" nodeType="withEffect">
                                  <p:stCondLst>
                                    <p:cond delay="0"/>
                                  </p:stCondLst>
                                  <p:childTnLst>
                                    <p:set>
                                      <p:cBhvr>
                                        <p:cTn id="170" dur="1" fill="hold">
                                          <p:stCondLst>
                                            <p:cond delay="0"/>
                                          </p:stCondLst>
                                        </p:cTn>
                                        <p:tgtEl>
                                          <p:spTgt spid="193"/>
                                        </p:tgtEl>
                                        <p:attrNameLst>
                                          <p:attrName>style.visibility</p:attrName>
                                        </p:attrNameLst>
                                      </p:cBhvr>
                                      <p:to>
                                        <p:strVal val="visible"/>
                                      </p:to>
                                    </p:set>
                                    <p:animEffect transition="in" filter="fade">
                                      <p:cBhvr>
                                        <p:cTn id="171" dur="1000"/>
                                        <p:tgtEl>
                                          <p:spTgt spid="193"/>
                                        </p:tgtEl>
                                      </p:cBhvr>
                                    </p:animEffect>
                                    <p:anim calcmode="lin" valueType="num">
                                      <p:cBhvr>
                                        <p:cTn id="172" dur="1000" fill="hold"/>
                                        <p:tgtEl>
                                          <p:spTgt spid="193"/>
                                        </p:tgtEl>
                                        <p:attrNameLst>
                                          <p:attrName>ppt_x</p:attrName>
                                        </p:attrNameLst>
                                      </p:cBhvr>
                                      <p:tavLst>
                                        <p:tav tm="0">
                                          <p:val>
                                            <p:strVal val="#ppt_x"/>
                                          </p:val>
                                        </p:tav>
                                        <p:tav tm="100000">
                                          <p:val>
                                            <p:strVal val="#ppt_x"/>
                                          </p:val>
                                        </p:tav>
                                      </p:tavLst>
                                    </p:anim>
                                    <p:anim calcmode="lin" valueType="num">
                                      <p:cBhvr>
                                        <p:cTn id="173" dur="1000" fill="hold"/>
                                        <p:tgtEl>
                                          <p:spTgt spid="193"/>
                                        </p:tgtEl>
                                        <p:attrNameLst>
                                          <p:attrName>ppt_y</p:attrName>
                                        </p:attrNameLst>
                                      </p:cBhvr>
                                      <p:tavLst>
                                        <p:tav tm="0">
                                          <p:val>
                                            <p:strVal val="#ppt_y+.1"/>
                                          </p:val>
                                        </p:tav>
                                        <p:tav tm="100000">
                                          <p:val>
                                            <p:strVal val="#ppt_y"/>
                                          </p:val>
                                        </p:tav>
                                      </p:tavLst>
                                    </p:anim>
                                  </p:childTnLst>
                                </p:cTn>
                              </p:par>
                              <p:par>
                                <p:cTn id="174" presetID="42" presetClass="entr" presetSubtype="0" fill="hold" grpId="0" nodeType="withEffect">
                                  <p:stCondLst>
                                    <p:cond delay="0"/>
                                  </p:stCondLst>
                                  <p:childTnLst>
                                    <p:set>
                                      <p:cBhvr>
                                        <p:cTn id="175" dur="1" fill="hold">
                                          <p:stCondLst>
                                            <p:cond delay="0"/>
                                          </p:stCondLst>
                                        </p:cTn>
                                        <p:tgtEl>
                                          <p:spTgt spid="194"/>
                                        </p:tgtEl>
                                        <p:attrNameLst>
                                          <p:attrName>style.visibility</p:attrName>
                                        </p:attrNameLst>
                                      </p:cBhvr>
                                      <p:to>
                                        <p:strVal val="visible"/>
                                      </p:to>
                                    </p:set>
                                    <p:animEffect transition="in" filter="fade">
                                      <p:cBhvr>
                                        <p:cTn id="176" dur="1000"/>
                                        <p:tgtEl>
                                          <p:spTgt spid="194"/>
                                        </p:tgtEl>
                                      </p:cBhvr>
                                    </p:animEffect>
                                    <p:anim calcmode="lin" valueType="num">
                                      <p:cBhvr>
                                        <p:cTn id="177" dur="1000" fill="hold"/>
                                        <p:tgtEl>
                                          <p:spTgt spid="194"/>
                                        </p:tgtEl>
                                        <p:attrNameLst>
                                          <p:attrName>ppt_x</p:attrName>
                                        </p:attrNameLst>
                                      </p:cBhvr>
                                      <p:tavLst>
                                        <p:tav tm="0">
                                          <p:val>
                                            <p:strVal val="#ppt_x"/>
                                          </p:val>
                                        </p:tav>
                                        <p:tav tm="100000">
                                          <p:val>
                                            <p:strVal val="#ppt_x"/>
                                          </p:val>
                                        </p:tav>
                                      </p:tavLst>
                                    </p:anim>
                                    <p:anim calcmode="lin" valueType="num">
                                      <p:cBhvr>
                                        <p:cTn id="178" dur="1000" fill="hold"/>
                                        <p:tgtEl>
                                          <p:spTgt spid="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2" grpId="0" animBg="1"/>
      <p:bldP spid="85" grpId="0" animBg="1"/>
      <p:bldP spid="161" grpId="0" animBg="1"/>
      <p:bldP spid="163" grpId="0" animBg="1"/>
      <p:bldP spid="164" grpId="0" animBg="1"/>
      <p:bldP spid="171" grpId="0" animBg="1"/>
      <p:bldP spid="172" grpId="0" animBg="1"/>
      <p:bldP spid="173" grpId="0" animBg="1"/>
      <p:bldP spid="174" grpId="0" animBg="1"/>
      <p:bldP spid="175" grpId="0" animBg="1"/>
      <p:bldP spid="176" grpId="0" animBg="1"/>
      <p:bldP spid="177" grpId="0" animBg="1"/>
      <p:bldP spid="178" grpId="0" animBg="1"/>
      <p:bldP spid="184" grpId="0" animBg="1"/>
      <p:bldP spid="185" grpId="0" animBg="1"/>
      <p:bldP spid="186" grpId="0" animBg="1"/>
      <p:bldP spid="187" grpId="0" animBg="1"/>
      <p:bldP spid="188" grpId="0"/>
      <p:bldP spid="189" grpId="0" animBg="1"/>
      <p:bldP spid="190" grpId="0"/>
      <p:bldP spid="191" grpId="0" animBg="1"/>
      <p:bldP spid="192" grpId="0"/>
      <p:bldP spid="193" grpId="0" animBg="1"/>
      <p:bldP spid="19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4"/>
          <p:cNvSpPr txBox="1">
            <a:spLocks noChangeArrowheads="1"/>
          </p:cNvSpPr>
          <p:nvPr/>
        </p:nvSpPr>
        <p:spPr bwMode="auto">
          <a:xfrm>
            <a:off x="5210093" y="290532"/>
            <a:ext cx="7790210" cy="1569660"/>
          </a:xfrm>
          <a:prstGeom prst="rect">
            <a:avLst/>
          </a:prstGeom>
          <a:noFill/>
          <a:ln w="9525">
            <a:noFill/>
            <a:miter lim="800000"/>
            <a:headEnd/>
            <a:tailEnd/>
          </a:ln>
        </p:spPr>
        <p:txBody>
          <a:bodyPr wrap="none" anchor="ctr">
            <a:spAutoFit/>
          </a:bodyPr>
          <a:lstStyle/>
          <a:p>
            <a:pPr algn="ctr"/>
            <a:r>
              <a:rPr lang="en-US" sz="4800" b="1" dirty="0" smtClean="0">
                <a:solidFill>
                  <a:srgbClr val="FF0000"/>
                </a:solidFill>
                <a:latin typeface="Times New Roman" charset="0"/>
                <a:ea typeface="Times New Roman" charset="0"/>
                <a:cs typeface="Times New Roman" charset="0"/>
              </a:rPr>
              <a:t>Virtual NetWork Computing</a:t>
            </a:r>
          </a:p>
          <a:p>
            <a:pPr algn="ctr"/>
            <a:r>
              <a:rPr lang="en-US" sz="4800" b="1" dirty="0" smtClean="0">
                <a:solidFill>
                  <a:schemeClr val="accent2"/>
                </a:solidFill>
                <a:latin typeface="Times New Roman" charset="0"/>
                <a:ea typeface="Times New Roman" charset="0"/>
                <a:cs typeface="Times New Roman" charset="0"/>
              </a:rPr>
              <a:t>      Gioi Thiệu </a:t>
            </a:r>
            <a:endParaRPr lang="en-US" sz="4800" b="1" dirty="0">
              <a:solidFill>
                <a:schemeClr val="accent2"/>
              </a:solidFill>
              <a:latin typeface="Times New Roman" charset="0"/>
              <a:ea typeface="Times New Roman" charset="0"/>
              <a:cs typeface="Times New Roman" charset="0"/>
            </a:endParaRPr>
          </a:p>
        </p:txBody>
      </p:sp>
      <p:sp>
        <p:nvSpPr>
          <p:cNvPr id="2" name="4-Point Star 1"/>
          <p:cNvSpPr/>
          <p:nvPr/>
        </p:nvSpPr>
        <p:spPr>
          <a:xfrm>
            <a:off x="6307891" y="1272988"/>
            <a:ext cx="570965" cy="439984"/>
          </a:xfrm>
          <a:prstGeom prst="star4">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85" name="4-Point Star 84"/>
          <p:cNvSpPr/>
          <p:nvPr/>
        </p:nvSpPr>
        <p:spPr>
          <a:xfrm>
            <a:off x="11137526" y="1272988"/>
            <a:ext cx="570965" cy="439984"/>
          </a:xfrm>
          <a:prstGeom prst="star4">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33" name="Rectangle 132"/>
          <p:cNvSpPr/>
          <p:nvPr/>
        </p:nvSpPr>
        <p:spPr>
          <a:xfrm>
            <a:off x="665887" y="2173170"/>
            <a:ext cx="5822024" cy="1411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smtClean="0">
              <a:solidFill>
                <a:schemeClr val="bg1"/>
              </a:solidFill>
              <a:latin typeface="Times New Roman" charset="0"/>
              <a:ea typeface="Times New Roman" charset="0"/>
              <a:cs typeface="Times New Roman" charset="0"/>
            </a:endParaRPr>
          </a:p>
          <a:p>
            <a:pPr algn="ctr"/>
            <a:r>
              <a:rPr lang="en-US" sz="2800" dirty="0" smtClean="0">
                <a:solidFill>
                  <a:schemeClr val="bg1"/>
                </a:solidFill>
                <a:latin typeface="Times New Roman" charset="0"/>
                <a:ea typeface="Times New Roman" charset="0"/>
                <a:cs typeface="Times New Roman" charset="0"/>
              </a:rPr>
              <a:t>VNC </a:t>
            </a:r>
            <a:r>
              <a:rPr lang="en-US" sz="2800" dirty="0">
                <a:solidFill>
                  <a:schemeClr val="bg1"/>
                </a:solidFill>
                <a:latin typeface="Times New Roman" charset="0"/>
                <a:ea typeface="Times New Roman" charset="0"/>
                <a:cs typeface="Times New Roman" charset="0"/>
              </a:rPr>
              <a:t>– Virtual Network Computing</a:t>
            </a:r>
          </a:p>
          <a:p>
            <a:endParaRPr lang="en-US" sz="2800" dirty="0"/>
          </a:p>
        </p:txBody>
      </p:sp>
      <p:sp>
        <p:nvSpPr>
          <p:cNvPr id="139" name="Rectangle 138"/>
          <p:cNvSpPr/>
          <p:nvPr/>
        </p:nvSpPr>
        <p:spPr>
          <a:xfrm>
            <a:off x="662530" y="4058488"/>
            <a:ext cx="5825381" cy="13476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800" dirty="0" smtClean="0">
              <a:solidFill>
                <a:schemeClr val="bg1"/>
              </a:solidFill>
              <a:latin typeface="Times New Roman" charset="0"/>
              <a:ea typeface="Times New Roman" charset="0"/>
              <a:cs typeface="Times New Roman" charset="0"/>
            </a:endParaRPr>
          </a:p>
          <a:p>
            <a:pPr algn="just"/>
            <a:r>
              <a:rPr lang="en-US" sz="2800" dirty="0">
                <a:solidFill>
                  <a:schemeClr val="bg1"/>
                </a:solidFill>
                <a:latin typeface="Times New Roman" charset="0"/>
                <a:ea typeface="Times New Roman" charset="0"/>
                <a:cs typeface="Times New Roman" charset="0"/>
              </a:rPr>
              <a:t>Sử dụng giao thức </a:t>
            </a:r>
            <a:r>
              <a:rPr lang="en-US" sz="2800" dirty="0" smtClean="0">
                <a:solidFill>
                  <a:schemeClr val="bg1"/>
                </a:solidFill>
                <a:latin typeface="Times New Roman" charset="0"/>
                <a:ea typeface="Times New Roman" charset="0"/>
                <a:cs typeface="Times New Roman" charset="0"/>
              </a:rPr>
              <a:t>độc </a:t>
            </a:r>
            <a:r>
              <a:rPr lang="en-US" sz="2800" dirty="0">
                <a:solidFill>
                  <a:schemeClr val="bg1"/>
                </a:solidFill>
                <a:latin typeface="Times New Roman" charset="0"/>
                <a:ea typeface="Times New Roman" charset="0"/>
                <a:cs typeface="Times New Roman" charset="0"/>
              </a:rPr>
              <a:t>lập dựa trên nền </a:t>
            </a:r>
            <a:r>
              <a:rPr lang="en-US" sz="2800" dirty="0" smtClean="0">
                <a:solidFill>
                  <a:schemeClr val="bg1"/>
                </a:solidFill>
                <a:latin typeface="Times New Roman" charset="0"/>
                <a:ea typeface="Times New Roman" charset="0"/>
                <a:cs typeface="Times New Roman" charset="0"/>
              </a:rPr>
              <a:t>tảng Client </a:t>
            </a:r>
            <a:r>
              <a:rPr lang="en-US" sz="2800" dirty="0">
                <a:solidFill>
                  <a:schemeClr val="bg1"/>
                </a:solidFill>
                <a:latin typeface="Times New Roman" charset="0"/>
                <a:ea typeface="Times New Roman" charset="0"/>
                <a:cs typeface="Times New Roman" charset="0"/>
              </a:rPr>
              <a:t>/ Server và được phát triển bởi ORL</a:t>
            </a:r>
          </a:p>
          <a:p>
            <a:pPr algn="just"/>
            <a:endParaRPr lang="en-US" sz="2800" dirty="0"/>
          </a:p>
        </p:txBody>
      </p:sp>
      <p:sp>
        <p:nvSpPr>
          <p:cNvPr id="140" name="Rectangle 139"/>
          <p:cNvSpPr/>
          <p:nvPr/>
        </p:nvSpPr>
        <p:spPr>
          <a:xfrm>
            <a:off x="657393" y="5969449"/>
            <a:ext cx="5830518" cy="1326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a:solidFill>
                  <a:schemeClr val="bg1"/>
                </a:solidFill>
                <a:latin typeface="Times New Roman" charset="0"/>
                <a:ea typeface="Times New Roman" charset="0"/>
                <a:cs typeface="Times New Roman" charset="0"/>
              </a:rPr>
              <a:t>Là 1 </a:t>
            </a:r>
            <a:r>
              <a:rPr lang="vi-VN" sz="2800" dirty="0">
                <a:solidFill>
                  <a:schemeClr val="bg1"/>
                </a:solidFill>
                <a:latin typeface="Times New Roman" charset="0"/>
                <a:ea typeface="Times New Roman" charset="0"/>
                <a:cs typeface="Times New Roman" charset="0"/>
              </a:rPr>
              <a:t>hệ thống chia sẻ </a:t>
            </a:r>
            <a:r>
              <a:rPr lang="en-US" sz="2800" dirty="0">
                <a:solidFill>
                  <a:schemeClr val="bg1"/>
                </a:solidFill>
                <a:latin typeface="Times New Roman" charset="0"/>
                <a:ea typeface="Times New Roman" charset="0"/>
                <a:cs typeface="Times New Roman" charset="0"/>
              </a:rPr>
              <a:t>màn hình </a:t>
            </a:r>
            <a:r>
              <a:rPr lang="vi-VN" sz="2800" dirty="0">
                <a:solidFill>
                  <a:schemeClr val="bg1"/>
                </a:solidFill>
                <a:latin typeface="Times New Roman" charset="0"/>
                <a:ea typeface="Times New Roman" charset="0"/>
                <a:cs typeface="Times New Roman" charset="0"/>
              </a:rPr>
              <a:t>sử dụng </a:t>
            </a:r>
            <a:r>
              <a:rPr lang="vi-VN" sz="2800" dirty="0" smtClean="0">
                <a:solidFill>
                  <a:schemeClr val="bg1"/>
                </a:solidFill>
                <a:latin typeface="Times New Roman" charset="0"/>
                <a:ea typeface="Times New Roman" charset="0"/>
                <a:cs typeface="Times New Roman" charset="0"/>
              </a:rPr>
              <a:t>giao</a:t>
            </a:r>
            <a:r>
              <a:rPr lang="en-US" sz="2800" dirty="0" smtClean="0">
                <a:solidFill>
                  <a:schemeClr val="bg1"/>
                </a:solidFill>
                <a:latin typeface="Times New Roman" charset="0"/>
                <a:ea typeface="Times New Roman" charset="0"/>
                <a:cs typeface="Times New Roman" charset="0"/>
              </a:rPr>
              <a:t> </a:t>
            </a:r>
            <a:r>
              <a:rPr lang="vi-VN" sz="2800" dirty="0" smtClean="0">
                <a:solidFill>
                  <a:schemeClr val="bg1"/>
                </a:solidFill>
                <a:latin typeface="Times New Roman" charset="0"/>
                <a:ea typeface="Times New Roman" charset="0"/>
                <a:cs typeface="Times New Roman" charset="0"/>
              </a:rPr>
              <a:t>thức RFB để điều khiển từ xa một máy tính khác</a:t>
            </a:r>
            <a:endParaRPr lang="en-US" sz="2800" dirty="0">
              <a:solidFill>
                <a:schemeClr val="bg1"/>
              </a:solidFill>
              <a:latin typeface="Times New Roman" charset="0"/>
              <a:ea typeface="Times New Roman" charset="0"/>
              <a:cs typeface="Times New Roman" charset="0"/>
            </a:endParaRPr>
          </a:p>
        </p:txBody>
      </p:sp>
      <p:sp>
        <p:nvSpPr>
          <p:cNvPr id="141" name="Rectangle 140"/>
          <p:cNvSpPr/>
          <p:nvPr/>
        </p:nvSpPr>
        <p:spPr>
          <a:xfrm>
            <a:off x="657393" y="7858756"/>
            <a:ext cx="5830518" cy="1687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2800" dirty="0">
                <a:solidFill>
                  <a:schemeClr val="bg1"/>
                </a:solidFill>
                <a:latin typeface="Times New Roman" charset="0"/>
                <a:ea typeface="Times New Roman" charset="0"/>
                <a:cs typeface="Times New Roman" charset="0"/>
              </a:rPr>
              <a:t>Cho phép truy cập vào “máy tính để bàn” của </a:t>
            </a:r>
            <a:r>
              <a:rPr lang="en-US" sz="2800" dirty="0" smtClean="0">
                <a:solidFill>
                  <a:schemeClr val="bg1"/>
                </a:solidFill>
                <a:latin typeface="Times New Roman" charset="0"/>
                <a:ea typeface="Times New Roman" charset="0"/>
                <a:cs typeface="Times New Roman" charset="0"/>
              </a:rPr>
              <a:t> </a:t>
            </a:r>
            <a:r>
              <a:rPr lang="vi-VN" sz="2800" dirty="0" smtClean="0">
                <a:solidFill>
                  <a:schemeClr val="bg1"/>
                </a:solidFill>
                <a:latin typeface="Times New Roman" charset="0"/>
                <a:ea typeface="Times New Roman" charset="0"/>
                <a:cs typeface="Times New Roman" charset="0"/>
              </a:rPr>
              <a:t>các </a:t>
            </a:r>
            <a:r>
              <a:rPr lang="vi-VN" sz="2800" dirty="0">
                <a:solidFill>
                  <a:schemeClr val="bg1"/>
                </a:solidFill>
                <a:latin typeface="Times New Roman" charset="0"/>
                <a:ea typeface="Times New Roman" charset="0"/>
                <a:cs typeface="Times New Roman" charset="0"/>
              </a:rPr>
              <a:t>hệ điều hành tương tự hoặc khác nhau</a:t>
            </a:r>
            <a:r>
              <a:rPr lang="en-US" sz="2800" dirty="0">
                <a:solidFill>
                  <a:schemeClr val="bg1"/>
                </a:solidFill>
                <a:latin typeface="Times New Roman" charset="0"/>
                <a:ea typeface="Times New Roman" charset="0"/>
                <a:cs typeface="Times New Roman" charset="0"/>
              </a:rPr>
              <a:t>.</a:t>
            </a:r>
          </a:p>
        </p:txBody>
      </p:sp>
      <p:sp>
        <p:nvSpPr>
          <p:cNvPr id="143" name="Rectangle 142"/>
          <p:cNvSpPr/>
          <p:nvPr/>
        </p:nvSpPr>
        <p:spPr>
          <a:xfrm>
            <a:off x="11639288" y="2173170"/>
            <a:ext cx="5957039" cy="1411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2800" dirty="0">
                <a:solidFill>
                  <a:schemeClr val="bg1"/>
                </a:solidFill>
                <a:latin typeface="Times New Roman" charset="0"/>
                <a:ea typeface="Times New Roman" charset="0"/>
                <a:cs typeface="Times New Roman" charset="0"/>
              </a:rPr>
              <a:t>Nó truyền các sự kiện bàn phím và chuột từ máy tính này sang máy tính khác</a:t>
            </a:r>
            <a:endParaRPr lang="en-US" sz="2800" dirty="0">
              <a:solidFill>
                <a:schemeClr val="bg1"/>
              </a:solidFill>
              <a:latin typeface="Times New Roman" charset="0"/>
              <a:ea typeface="Times New Roman" charset="0"/>
              <a:cs typeface="Times New Roman" charset="0"/>
            </a:endParaRPr>
          </a:p>
        </p:txBody>
      </p:sp>
      <p:sp>
        <p:nvSpPr>
          <p:cNvPr id="144" name="Rectangle 143"/>
          <p:cNvSpPr/>
          <p:nvPr/>
        </p:nvSpPr>
        <p:spPr>
          <a:xfrm>
            <a:off x="11618481" y="4058488"/>
            <a:ext cx="5957039" cy="1411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2800" dirty="0" smtClean="0">
                <a:solidFill>
                  <a:schemeClr val="bg1"/>
                </a:solidFill>
                <a:latin typeface="Times New Roman" charset="0"/>
                <a:ea typeface="Times New Roman" charset="0"/>
                <a:cs typeface="Times New Roman" charset="0"/>
              </a:rPr>
              <a:t>VNC </a:t>
            </a:r>
            <a:r>
              <a:rPr lang="en-US" sz="2800" dirty="0" smtClean="0">
                <a:solidFill>
                  <a:schemeClr val="bg1"/>
                </a:solidFill>
                <a:latin typeface="Times New Roman" charset="0"/>
                <a:ea typeface="Times New Roman" charset="0"/>
                <a:cs typeface="Times New Roman" charset="0"/>
              </a:rPr>
              <a:t>Server </a:t>
            </a:r>
            <a:r>
              <a:rPr lang="vi-VN" sz="2800" dirty="0" smtClean="0">
                <a:solidFill>
                  <a:schemeClr val="bg1"/>
                </a:solidFill>
                <a:latin typeface="Times New Roman" charset="0"/>
                <a:ea typeface="Times New Roman" charset="0"/>
                <a:cs typeface="Times New Roman" charset="0"/>
              </a:rPr>
              <a:t>là </a:t>
            </a:r>
            <a:r>
              <a:rPr lang="vi-VN" sz="2800" dirty="0">
                <a:solidFill>
                  <a:schemeClr val="bg1"/>
                </a:solidFill>
                <a:latin typeface="Times New Roman" charset="0"/>
                <a:ea typeface="Times New Roman" charset="0"/>
                <a:cs typeface="Times New Roman" charset="0"/>
              </a:rPr>
              <a:t>chương trình trên máy chia sẻ màn hình của nó. Máy chủ thụ động cho phép máy khách kiểm soát nó.</a:t>
            </a:r>
            <a:endParaRPr lang="en-US" sz="2800" dirty="0"/>
          </a:p>
        </p:txBody>
      </p:sp>
      <p:sp>
        <p:nvSpPr>
          <p:cNvPr id="145" name="Rectangle 144"/>
          <p:cNvSpPr/>
          <p:nvPr/>
        </p:nvSpPr>
        <p:spPr>
          <a:xfrm>
            <a:off x="11639288" y="5943806"/>
            <a:ext cx="5975724" cy="1411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smtClean="0">
                <a:solidFill>
                  <a:schemeClr val="bg1"/>
                </a:solidFill>
                <a:latin typeface="Times New Roman" charset="0"/>
                <a:ea typeface="Times New Roman" charset="0"/>
                <a:cs typeface="Times New Roman" charset="0"/>
              </a:rPr>
              <a:t>VNC</a:t>
            </a:r>
            <a:r>
              <a:rPr lang="en-US" sz="2800" dirty="0" smtClean="0">
                <a:solidFill>
                  <a:schemeClr val="bg1"/>
                </a:solidFill>
                <a:latin typeface="Times New Roman" charset="0"/>
                <a:ea typeface="Times New Roman" charset="0"/>
                <a:cs typeface="Times New Roman" charset="0"/>
              </a:rPr>
              <a:t> Viewer</a:t>
            </a:r>
            <a:r>
              <a:rPr lang="vi-VN" sz="2800" dirty="0" smtClean="0">
                <a:solidFill>
                  <a:schemeClr val="bg1"/>
                </a:solidFill>
                <a:latin typeface="Times New Roman" charset="0"/>
                <a:ea typeface="Times New Roman" charset="0"/>
                <a:cs typeface="Times New Roman" charset="0"/>
              </a:rPr>
              <a:t> (</a:t>
            </a:r>
            <a:r>
              <a:rPr lang="en-US" sz="2800" dirty="0" smtClean="0">
                <a:solidFill>
                  <a:schemeClr val="bg1"/>
                </a:solidFill>
                <a:latin typeface="Times New Roman" charset="0"/>
                <a:ea typeface="Times New Roman" charset="0"/>
                <a:cs typeface="Times New Roman" charset="0"/>
              </a:rPr>
              <a:t>Client</a:t>
            </a:r>
            <a:r>
              <a:rPr lang="vi-VN" sz="2800" dirty="0" smtClean="0">
                <a:solidFill>
                  <a:schemeClr val="bg1"/>
                </a:solidFill>
                <a:latin typeface="Times New Roman" charset="0"/>
                <a:ea typeface="Times New Roman" charset="0"/>
                <a:cs typeface="Times New Roman" charset="0"/>
              </a:rPr>
              <a:t>) </a:t>
            </a:r>
            <a:r>
              <a:rPr lang="vi-VN" sz="2800" dirty="0">
                <a:solidFill>
                  <a:schemeClr val="bg1"/>
                </a:solidFill>
                <a:latin typeface="Times New Roman" charset="0"/>
                <a:ea typeface="Times New Roman" charset="0"/>
                <a:cs typeface="Times New Roman" charset="0"/>
              </a:rPr>
              <a:t>là chương trình theo </a:t>
            </a:r>
            <a:r>
              <a:rPr lang="vi-VN" sz="2800" dirty="0" smtClean="0">
                <a:solidFill>
                  <a:schemeClr val="bg1"/>
                </a:solidFill>
                <a:latin typeface="Times New Roman" charset="0"/>
                <a:ea typeface="Times New Roman" charset="0"/>
                <a:cs typeface="Times New Roman" charset="0"/>
              </a:rPr>
              <a:t>dõi,</a:t>
            </a:r>
            <a:r>
              <a:rPr lang="en-US" sz="2800" dirty="0" smtClean="0">
                <a:solidFill>
                  <a:schemeClr val="bg1"/>
                </a:solidFill>
                <a:latin typeface="Times New Roman" charset="0"/>
                <a:ea typeface="Times New Roman" charset="0"/>
                <a:cs typeface="Times New Roman" charset="0"/>
              </a:rPr>
              <a:t> </a:t>
            </a:r>
            <a:r>
              <a:rPr lang="vi-VN" sz="2800" dirty="0" smtClean="0">
                <a:solidFill>
                  <a:schemeClr val="bg1"/>
                </a:solidFill>
                <a:latin typeface="Times New Roman" charset="0"/>
                <a:ea typeface="Times New Roman" charset="0"/>
                <a:cs typeface="Times New Roman" charset="0"/>
              </a:rPr>
              <a:t>điều </a:t>
            </a:r>
            <a:r>
              <a:rPr lang="vi-VN" sz="2800" dirty="0">
                <a:solidFill>
                  <a:schemeClr val="bg1"/>
                </a:solidFill>
                <a:latin typeface="Times New Roman" charset="0"/>
                <a:ea typeface="Times New Roman" charset="0"/>
                <a:cs typeface="Times New Roman" charset="0"/>
              </a:rPr>
              <a:t>khiển và tương tác với máy </a:t>
            </a:r>
            <a:r>
              <a:rPr lang="en-US" sz="2800" dirty="0" smtClean="0">
                <a:solidFill>
                  <a:schemeClr val="bg1"/>
                </a:solidFill>
                <a:latin typeface="Times New Roman" charset="0"/>
                <a:ea typeface="Times New Roman" charset="0"/>
                <a:cs typeface="Times New Roman" charset="0"/>
              </a:rPr>
              <a:t>Server</a:t>
            </a:r>
            <a:r>
              <a:rPr lang="vi-VN" sz="2800" dirty="0" smtClean="0">
                <a:solidFill>
                  <a:schemeClr val="bg1"/>
                </a:solidFill>
                <a:latin typeface="Times New Roman" charset="0"/>
                <a:ea typeface="Times New Roman" charset="0"/>
                <a:cs typeface="Times New Roman" charset="0"/>
              </a:rPr>
              <a:t>.  </a:t>
            </a:r>
            <a:endParaRPr lang="en-US" sz="2800" dirty="0"/>
          </a:p>
        </p:txBody>
      </p:sp>
      <p:sp>
        <p:nvSpPr>
          <p:cNvPr id="146" name="Rectangle 145"/>
          <p:cNvSpPr/>
          <p:nvPr/>
        </p:nvSpPr>
        <p:spPr>
          <a:xfrm>
            <a:off x="11618481" y="7829123"/>
            <a:ext cx="5976559" cy="1717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2800" dirty="0">
                <a:solidFill>
                  <a:schemeClr val="bg1"/>
                </a:solidFill>
                <a:latin typeface="Times New Roman" charset="0"/>
                <a:ea typeface="Times New Roman" charset="0"/>
                <a:cs typeface="Times New Roman" charset="0"/>
              </a:rPr>
              <a:t>Giao thức VNC (RFB) rất đơn giản, dựa trên một giao thức đồ họa nguyên thủy từ máy Server đến Client và thông báo sự kiện từ khách hàng đến máy Server.</a:t>
            </a:r>
            <a:endParaRPr lang="en-US" sz="2800" dirty="0"/>
          </a:p>
        </p:txBody>
      </p:sp>
      <p:sp>
        <p:nvSpPr>
          <p:cNvPr id="4" name="Flowchart: Connector 3"/>
          <p:cNvSpPr/>
          <p:nvPr/>
        </p:nvSpPr>
        <p:spPr>
          <a:xfrm>
            <a:off x="7531911" y="4145969"/>
            <a:ext cx="3141465" cy="3015335"/>
          </a:xfrm>
          <a:prstGeom prst="flowChartConnector">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b="1" dirty="0" smtClean="0">
                <a:latin typeface="UVN Minh Map" panose="00000400000000000000" pitchFamily="2" charset="0"/>
              </a:rPr>
              <a:t>V N C</a:t>
            </a:r>
            <a:endParaRPr kumimoji="1" lang="en-US" b="1" dirty="0">
              <a:latin typeface="UVN Minh Map" panose="00000400000000000000" pitchFamily="2" charset="0"/>
            </a:endParaRPr>
          </a:p>
        </p:txBody>
      </p:sp>
      <p:cxnSp>
        <p:nvCxnSpPr>
          <p:cNvPr id="147" name="Straight Connector 146"/>
          <p:cNvCxnSpPr>
            <a:stCxn id="4" idx="2"/>
          </p:cNvCxnSpPr>
          <p:nvPr/>
        </p:nvCxnSpPr>
        <p:spPr>
          <a:xfrm flipH="1" flipV="1">
            <a:off x="6487911" y="2879164"/>
            <a:ext cx="1044000" cy="2774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39" idx="3"/>
            <a:endCxn id="4" idx="2"/>
          </p:cNvCxnSpPr>
          <p:nvPr/>
        </p:nvCxnSpPr>
        <p:spPr>
          <a:xfrm>
            <a:off x="6487911" y="4732299"/>
            <a:ext cx="1044000" cy="921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40" idx="3"/>
            <a:endCxn id="4" idx="2"/>
          </p:cNvCxnSpPr>
          <p:nvPr/>
        </p:nvCxnSpPr>
        <p:spPr>
          <a:xfrm flipV="1">
            <a:off x="6487911" y="5653637"/>
            <a:ext cx="1044000" cy="979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41" idx="3"/>
            <a:endCxn id="4" idx="2"/>
          </p:cNvCxnSpPr>
          <p:nvPr/>
        </p:nvCxnSpPr>
        <p:spPr>
          <a:xfrm flipV="1">
            <a:off x="6487911" y="5653637"/>
            <a:ext cx="1044000" cy="3049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4" idx="6"/>
            <a:endCxn id="143" idx="1"/>
          </p:cNvCxnSpPr>
          <p:nvPr/>
        </p:nvCxnSpPr>
        <p:spPr>
          <a:xfrm flipV="1">
            <a:off x="10673376" y="2879164"/>
            <a:ext cx="965912" cy="2774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146" idx="1"/>
            <a:endCxn id="4" idx="6"/>
          </p:cNvCxnSpPr>
          <p:nvPr/>
        </p:nvCxnSpPr>
        <p:spPr>
          <a:xfrm flipH="1" flipV="1">
            <a:off x="10673376" y="5653637"/>
            <a:ext cx="945105" cy="3034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144" idx="1"/>
            <a:endCxn id="4" idx="6"/>
          </p:cNvCxnSpPr>
          <p:nvPr/>
        </p:nvCxnSpPr>
        <p:spPr>
          <a:xfrm flipH="1">
            <a:off x="10673376" y="4764482"/>
            <a:ext cx="945105" cy="889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145" idx="1"/>
            <a:endCxn id="4" idx="6"/>
          </p:cNvCxnSpPr>
          <p:nvPr/>
        </p:nvCxnSpPr>
        <p:spPr>
          <a:xfrm flipH="1" flipV="1">
            <a:off x="10673376" y="5653637"/>
            <a:ext cx="965912" cy="996163"/>
          </a:xfrm>
          <a:prstGeom prst="line">
            <a:avLst/>
          </a:prstGeom>
        </p:spPr>
        <p:style>
          <a:lnRef idx="1">
            <a:schemeClr val="accent1"/>
          </a:lnRef>
          <a:fillRef idx="0">
            <a:schemeClr val="accent1"/>
          </a:fillRef>
          <a:effectRef idx="0">
            <a:schemeClr val="accent1"/>
          </a:effectRef>
          <a:fontRef idx="minor">
            <a:schemeClr val="tx1"/>
          </a:fontRef>
        </p:style>
      </p:cxnSp>
      <p:sp>
        <p:nvSpPr>
          <p:cNvPr id="159" name="フッター プレースホルダー 2"/>
          <p:cNvSpPr>
            <a:spLocks noGrp="1"/>
          </p:cNvSpPr>
          <p:nvPr>
            <p:ph type="ftr" sz="quarter" idx="10"/>
          </p:nvPr>
        </p:nvSpPr>
        <p:spPr>
          <a:xfrm>
            <a:off x="11866410" y="9726382"/>
            <a:ext cx="5233680" cy="547688"/>
          </a:xfrm>
        </p:spPr>
        <p:txBody>
          <a:bodyPr/>
          <a:lstStyle/>
          <a:p>
            <a:r>
              <a:rPr lang="en-US" dirty="0" smtClean="0">
                <a:solidFill>
                  <a:schemeClr val="tx1">
                    <a:lumMod val="40000"/>
                    <a:lumOff val="60000"/>
                  </a:schemeClr>
                </a:solidFill>
              </a:rPr>
              <a:t>Virtual Network Computing</a:t>
            </a:r>
            <a:endParaRPr lang="en-US" dirty="0">
              <a:solidFill>
                <a:schemeClr val="tx1">
                  <a:lumMod val="40000"/>
                  <a:lumOff val="60000"/>
                </a:schemeClr>
              </a:solidFill>
            </a:endParaRPr>
          </a:p>
        </p:txBody>
      </p:sp>
      <p:sp>
        <p:nvSpPr>
          <p:cNvPr id="160" name="スライド番号プレースホルダー 3"/>
          <p:cNvSpPr>
            <a:spLocks noGrp="1"/>
          </p:cNvSpPr>
          <p:nvPr>
            <p:ph type="sldNum" sz="quarter" idx="11"/>
          </p:nvPr>
        </p:nvSpPr>
        <p:spPr>
          <a:xfrm>
            <a:off x="17281920" y="9726382"/>
            <a:ext cx="907291" cy="547688"/>
          </a:xfrm>
        </p:spPr>
        <p:txBody>
          <a:bodyPr/>
          <a:lstStyle/>
          <a:p>
            <a:r>
              <a:rPr lang="en-US" dirty="0"/>
              <a:t>4</a:t>
            </a:r>
          </a:p>
        </p:txBody>
      </p:sp>
      <p:sp>
        <p:nvSpPr>
          <p:cNvPr id="161" name="Oval 160"/>
          <p:cNvSpPr/>
          <p:nvPr/>
        </p:nvSpPr>
        <p:spPr>
          <a:xfrm>
            <a:off x="7107256" y="1124956"/>
            <a:ext cx="685800" cy="685800"/>
          </a:xfrm>
          <a:prstGeom prst="ellipse">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Times New Roman" charset="0"/>
                <a:ea typeface="Times New Roman" charset="0"/>
                <a:cs typeface="Times New Roman" charset="0"/>
              </a:rPr>
              <a:t>1</a:t>
            </a:r>
          </a:p>
        </p:txBody>
      </p:sp>
    </p:spTree>
    <p:extLst>
      <p:ext uri="{BB962C8B-B14F-4D97-AF65-F5344CB8AC3E}">
        <p14:creationId xmlns:p14="http://schemas.microsoft.com/office/powerpoint/2010/main" val="20534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anim calcmode="lin" valueType="num">
                                      <p:cBhvr>
                                        <p:cTn id="7" dur="500" fill="hold"/>
                                        <p:tgtEl>
                                          <p:spTgt spid="161"/>
                                        </p:tgtEl>
                                        <p:attrNameLst>
                                          <p:attrName>ppt_w</p:attrName>
                                        </p:attrNameLst>
                                      </p:cBhvr>
                                      <p:tavLst>
                                        <p:tav tm="0">
                                          <p:val>
                                            <p:fltVal val="0"/>
                                          </p:val>
                                        </p:tav>
                                        <p:tav tm="100000">
                                          <p:val>
                                            <p:strVal val="#ppt_w"/>
                                          </p:val>
                                        </p:tav>
                                      </p:tavLst>
                                    </p:anim>
                                    <p:anim calcmode="lin" valueType="num">
                                      <p:cBhvr>
                                        <p:cTn id="8" dur="500" fill="hold"/>
                                        <p:tgtEl>
                                          <p:spTgt spid="161"/>
                                        </p:tgtEl>
                                        <p:attrNameLst>
                                          <p:attrName>ppt_h</p:attrName>
                                        </p:attrNameLst>
                                      </p:cBhvr>
                                      <p:tavLst>
                                        <p:tav tm="0">
                                          <p:val>
                                            <p:fltVal val="0"/>
                                          </p:val>
                                        </p:tav>
                                        <p:tav tm="100000">
                                          <p:val>
                                            <p:strVal val="#ppt_h"/>
                                          </p:val>
                                        </p:tav>
                                      </p:tavLst>
                                    </p:anim>
                                    <p:animEffect transition="in" filter="fade">
                                      <p:cBhvr>
                                        <p:cTn id="9" dur="500"/>
                                        <p:tgtEl>
                                          <p:spTgt spid="16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218"/>
                                        </p:tgtEl>
                                        <p:attrNameLst>
                                          <p:attrName>style.visibility</p:attrName>
                                        </p:attrNameLst>
                                      </p:cBhvr>
                                      <p:to>
                                        <p:strVal val="visible"/>
                                      </p:to>
                                    </p:set>
                                    <p:anim calcmode="lin" valueType="num">
                                      <p:cBhvr>
                                        <p:cTn id="12" dur="500" fill="hold"/>
                                        <p:tgtEl>
                                          <p:spTgt spid="9218"/>
                                        </p:tgtEl>
                                        <p:attrNameLst>
                                          <p:attrName>ppt_w</p:attrName>
                                        </p:attrNameLst>
                                      </p:cBhvr>
                                      <p:tavLst>
                                        <p:tav tm="0">
                                          <p:val>
                                            <p:fltVal val="0"/>
                                          </p:val>
                                        </p:tav>
                                        <p:tav tm="100000">
                                          <p:val>
                                            <p:strVal val="#ppt_w"/>
                                          </p:val>
                                        </p:tav>
                                      </p:tavLst>
                                    </p:anim>
                                    <p:anim calcmode="lin" valueType="num">
                                      <p:cBhvr>
                                        <p:cTn id="13" dur="500" fill="hold"/>
                                        <p:tgtEl>
                                          <p:spTgt spid="9218"/>
                                        </p:tgtEl>
                                        <p:attrNameLst>
                                          <p:attrName>ppt_h</p:attrName>
                                        </p:attrNameLst>
                                      </p:cBhvr>
                                      <p:tavLst>
                                        <p:tav tm="0">
                                          <p:val>
                                            <p:fltVal val="0"/>
                                          </p:val>
                                        </p:tav>
                                        <p:tav tm="100000">
                                          <p:val>
                                            <p:strVal val="#ppt_h"/>
                                          </p:val>
                                        </p:tav>
                                      </p:tavLst>
                                    </p:anim>
                                    <p:animEffect transition="in" filter="fade">
                                      <p:cBhvr>
                                        <p:cTn id="14" dur="500"/>
                                        <p:tgtEl>
                                          <p:spTgt spid="92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5"/>
                                        </p:tgtEl>
                                        <p:attrNameLst>
                                          <p:attrName>style.visibility</p:attrName>
                                        </p:attrNameLst>
                                      </p:cBhvr>
                                      <p:to>
                                        <p:strVal val="visible"/>
                                      </p:to>
                                    </p:set>
                                    <p:anim calcmode="lin" valueType="num">
                                      <p:cBhvr>
                                        <p:cTn id="17" dur="500" fill="hold"/>
                                        <p:tgtEl>
                                          <p:spTgt spid="85"/>
                                        </p:tgtEl>
                                        <p:attrNameLst>
                                          <p:attrName>ppt_w</p:attrName>
                                        </p:attrNameLst>
                                      </p:cBhvr>
                                      <p:tavLst>
                                        <p:tav tm="0">
                                          <p:val>
                                            <p:fltVal val="0"/>
                                          </p:val>
                                        </p:tav>
                                        <p:tav tm="100000">
                                          <p:val>
                                            <p:strVal val="#ppt_w"/>
                                          </p:val>
                                        </p:tav>
                                      </p:tavLst>
                                    </p:anim>
                                    <p:anim calcmode="lin" valueType="num">
                                      <p:cBhvr>
                                        <p:cTn id="18" dur="500" fill="hold"/>
                                        <p:tgtEl>
                                          <p:spTgt spid="85"/>
                                        </p:tgtEl>
                                        <p:attrNameLst>
                                          <p:attrName>ppt_h</p:attrName>
                                        </p:attrNameLst>
                                      </p:cBhvr>
                                      <p:tavLst>
                                        <p:tav tm="0">
                                          <p:val>
                                            <p:fltVal val="0"/>
                                          </p:val>
                                        </p:tav>
                                        <p:tav tm="100000">
                                          <p:val>
                                            <p:strVal val="#ppt_h"/>
                                          </p:val>
                                        </p:tav>
                                      </p:tavLst>
                                    </p:anim>
                                    <p:animEffect transition="in" filter="fade">
                                      <p:cBhvr>
                                        <p:cTn id="19" dur="500"/>
                                        <p:tgtEl>
                                          <p:spTgt spid="8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33"/>
                                        </p:tgtEl>
                                        <p:attrNameLst>
                                          <p:attrName>style.visibility</p:attrName>
                                        </p:attrNameLst>
                                      </p:cBhvr>
                                      <p:to>
                                        <p:strVal val="visible"/>
                                      </p:to>
                                    </p:set>
                                    <p:anim calcmode="lin" valueType="num">
                                      <p:cBhvr>
                                        <p:cTn id="29" dur="1000" fill="hold"/>
                                        <p:tgtEl>
                                          <p:spTgt spid="133"/>
                                        </p:tgtEl>
                                        <p:attrNameLst>
                                          <p:attrName>ppt_w</p:attrName>
                                        </p:attrNameLst>
                                      </p:cBhvr>
                                      <p:tavLst>
                                        <p:tav tm="0">
                                          <p:val>
                                            <p:fltVal val="0"/>
                                          </p:val>
                                        </p:tav>
                                        <p:tav tm="100000">
                                          <p:val>
                                            <p:strVal val="#ppt_w"/>
                                          </p:val>
                                        </p:tav>
                                      </p:tavLst>
                                    </p:anim>
                                    <p:anim calcmode="lin" valueType="num">
                                      <p:cBhvr>
                                        <p:cTn id="30" dur="1000" fill="hold"/>
                                        <p:tgtEl>
                                          <p:spTgt spid="133"/>
                                        </p:tgtEl>
                                        <p:attrNameLst>
                                          <p:attrName>ppt_h</p:attrName>
                                        </p:attrNameLst>
                                      </p:cBhvr>
                                      <p:tavLst>
                                        <p:tav tm="0">
                                          <p:val>
                                            <p:fltVal val="0"/>
                                          </p:val>
                                        </p:tav>
                                        <p:tav tm="100000">
                                          <p:val>
                                            <p:strVal val="#ppt_h"/>
                                          </p:val>
                                        </p:tav>
                                      </p:tavLst>
                                    </p:anim>
                                    <p:anim calcmode="lin" valueType="num">
                                      <p:cBhvr>
                                        <p:cTn id="31" dur="1000" fill="hold"/>
                                        <p:tgtEl>
                                          <p:spTgt spid="133"/>
                                        </p:tgtEl>
                                        <p:attrNameLst>
                                          <p:attrName>style.rotation</p:attrName>
                                        </p:attrNameLst>
                                      </p:cBhvr>
                                      <p:tavLst>
                                        <p:tav tm="0">
                                          <p:val>
                                            <p:fltVal val="90"/>
                                          </p:val>
                                        </p:tav>
                                        <p:tav tm="100000">
                                          <p:val>
                                            <p:fltVal val="0"/>
                                          </p:val>
                                        </p:tav>
                                      </p:tavLst>
                                    </p:anim>
                                    <p:animEffect transition="in" filter="fade">
                                      <p:cBhvr>
                                        <p:cTn id="32" dur="1000"/>
                                        <p:tgtEl>
                                          <p:spTgt spid="133"/>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139"/>
                                        </p:tgtEl>
                                        <p:attrNameLst>
                                          <p:attrName>style.visibility</p:attrName>
                                        </p:attrNameLst>
                                      </p:cBhvr>
                                      <p:to>
                                        <p:strVal val="visible"/>
                                      </p:to>
                                    </p:set>
                                    <p:anim calcmode="lin" valueType="num">
                                      <p:cBhvr>
                                        <p:cTn id="35" dur="1000" fill="hold"/>
                                        <p:tgtEl>
                                          <p:spTgt spid="139"/>
                                        </p:tgtEl>
                                        <p:attrNameLst>
                                          <p:attrName>ppt_w</p:attrName>
                                        </p:attrNameLst>
                                      </p:cBhvr>
                                      <p:tavLst>
                                        <p:tav tm="0">
                                          <p:val>
                                            <p:fltVal val="0"/>
                                          </p:val>
                                        </p:tav>
                                        <p:tav tm="100000">
                                          <p:val>
                                            <p:strVal val="#ppt_w"/>
                                          </p:val>
                                        </p:tav>
                                      </p:tavLst>
                                    </p:anim>
                                    <p:anim calcmode="lin" valueType="num">
                                      <p:cBhvr>
                                        <p:cTn id="36" dur="1000" fill="hold"/>
                                        <p:tgtEl>
                                          <p:spTgt spid="139"/>
                                        </p:tgtEl>
                                        <p:attrNameLst>
                                          <p:attrName>ppt_h</p:attrName>
                                        </p:attrNameLst>
                                      </p:cBhvr>
                                      <p:tavLst>
                                        <p:tav tm="0">
                                          <p:val>
                                            <p:fltVal val="0"/>
                                          </p:val>
                                        </p:tav>
                                        <p:tav tm="100000">
                                          <p:val>
                                            <p:strVal val="#ppt_h"/>
                                          </p:val>
                                        </p:tav>
                                      </p:tavLst>
                                    </p:anim>
                                    <p:anim calcmode="lin" valueType="num">
                                      <p:cBhvr>
                                        <p:cTn id="37" dur="1000" fill="hold"/>
                                        <p:tgtEl>
                                          <p:spTgt spid="139"/>
                                        </p:tgtEl>
                                        <p:attrNameLst>
                                          <p:attrName>style.rotation</p:attrName>
                                        </p:attrNameLst>
                                      </p:cBhvr>
                                      <p:tavLst>
                                        <p:tav tm="0">
                                          <p:val>
                                            <p:fltVal val="90"/>
                                          </p:val>
                                        </p:tav>
                                        <p:tav tm="100000">
                                          <p:val>
                                            <p:fltVal val="0"/>
                                          </p:val>
                                        </p:tav>
                                      </p:tavLst>
                                    </p:anim>
                                    <p:animEffect transition="in" filter="fade">
                                      <p:cBhvr>
                                        <p:cTn id="38" dur="1000"/>
                                        <p:tgtEl>
                                          <p:spTgt spid="139"/>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140"/>
                                        </p:tgtEl>
                                        <p:attrNameLst>
                                          <p:attrName>style.visibility</p:attrName>
                                        </p:attrNameLst>
                                      </p:cBhvr>
                                      <p:to>
                                        <p:strVal val="visible"/>
                                      </p:to>
                                    </p:set>
                                    <p:anim calcmode="lin" valueType="num">
                                      <p:cBhvr>
                                        <p:cTn id="41" dur="1000" fill="hold"/>
                                        <p:tgtEl>
                                          <p:spTgt spid="140"/>
                                        </p:tgtEl>
                                        <p:attrNameLst>
                                          <p:attrName>ppt_w</p:attrName>
                                        </p:attrNameLst>
                                      </p:cBhvr>
                                      <p:tavLst>
                                        <p:tav tm="0">
                                          <p:val>
                                            <p:fltVal val="0"/>
                                          </p:val>
                                        </p:tav>
                                        <p:tav tm="100000">
                                          <p:val>
                                            <p:strVal val="#ppt_w"/>
                                          </p:val>
                                        </p:tav>
                                      </p:tavLst>
                                    </p:anim>
                                    <p:anim calcmode="lin" valueType="num">
                                      <p:cBhvr>
                                        <p:cTn id="42" dur="1000" fill="hold"/>
                                        <p:tgtEl>
                                          <p:spTgt spid="140"/>
                                        </p:tgtEl>
                                        <p:attrNameLst>
                                          <p:attrName>ppt_h</p:attrName>
                                        </p:attrNameLst>
                                      </p:cBhvr>
                                      <p:tavLst>
                                        <p:tav tm="0">
                                          <p:val>
                                            <p:fltVal val="0"/>
                                          </p:val>
                                        </p:tav>
                                        <p:tav tm="100000">
                                          <p:val>
                                            <p:strVal val="#ppt_h"/>
                                          </p:val>
                                        </p:tav>
                                      </p:tavLst>
                                    </p:anim>
                                    <p:anim calcmode="lin" valueType="num">
                                      <p:cBhvr>
                                        <p:cTn id="43" dur="1000" fill="hold"/>
                                        <p:tgtEl>
                                          <p:spTgt spid="140"/>
                                        </p:tgtEl>
                                        <p:attrNameLst>
                                          <p:attrName>style.rotation</p:attrName>
                                        </p:attrNameLst>
                                      </p:cBhvr>
                                      <p:tavLst>
                                        <p:tav tm="0">
                                          <p:val>
                                            <p:fltVal val="90"/>
                                          </p:val>
                                        </p:tav>
                                        <p:tav tm="100000">
                                          <p:val>
                                            <p:fltVal val="0"/>
                                          </p:val>
                                        </p:tav>
                                      </p:tavLst>
                                    </p:anim>
                                    <p:animEffect transition="in" filter="fade">
                                      <p:cBhvr>
                                        <p:cTn id="44" dur="1000"/>
                                        <p:tgtEl>
                                          <p:spTgt spid="140"/>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141"/>
                                        </p:tgtEl>
                                        <p:attrNameLst>
                                          <p:attrName>style.visibility</p:attrName>
                                        </p:attrNameLst>
                                      </p:cBhvr>
                                      <p:to>
                                        <p:strVal val="visible"/>
                                      </p:to>
                                    </p:set>
                                    <p:anim calcmode="lin" valueType="num">
                                      <p:cBhvr>
                                        <p:cTn id="47" dur="1000" fill="hold"/>
                                        <p:tgtEl>
                                          <p:spTgt spid="141"/>
                                        </p:tgtEl>
                                        <p:attrNameLst>
                                          <p:attrName>ppt_w</p:attrName>
                                        </p:attrNameLst>
                                      </p:cBhvr>
                                      <p:tavLst>
                                        <p:tav tm="0">
                                          <p:val>
                                            <p:fltVal val="0"/>
                                          </p:val>
                                        </p:tav>
                                        <p:tav tm="100000">
                                          <p:val>
                                            <p:strVal val="#ppt_w"/>
                                          </p:val>
                                        </p:tav>
                                      </p:tavLst>
                                    </p:anim>
                                    <p:anim calcmode="lin" valueType="num">
                                      <p:cBhvr>
                                        <p:cTn id="48" dur="1000" fill="hold"/>
                                        <p:tgtEl>
                                          <p:spTgt spid="141"/>
                                        </p:tgtEl>
                                        <p:attrNameLst>
                                          <p:attrName>ppt_h</p:attrName>
                                        </p:attrNameLst>
                                      </p:cBhvr>
                                      <p:tavLst>
                                        <p:tav tm="0">
                                          <p:val>
                                            <p:fltVal val="0"/>
                                          </p:val>
                                        </p:tav>
                                        <p:tav tm="100000">
                                          <p:val>
                                            <p:strVal val="#ppt_h"/>
                                          </p:val>
                                        </p:tav>
                                      </p:tavLst>
                                    </p:anim>
                                    <p:anim calcmode="lin" valueType="num">
                                      <p:cBhvr>
                                        <p:cTn id="49" dur="1000" fill="hold"/>
                                        <p:tgtEl>
                                          <p:spTgt spid="141"/>
                                        </p:tgtEl>
                                        <p:attrNameLst>
                                          <p:attrName>style.rotation</p:attrName>
                                        </p:attrNameLst>
                                      </p:cBhvr>
                                      <p:tavLst>
                                        <p:tav tm="0">
                                          <p:val>
                                            <p:fltVal val="90"/>
                                          </p:val>
                                        </p:tav>
                                        <p:tav tm="100000">
                                          <p:val>
                                            <p:fltVal val="0"/>
                                          </p:val>
                                        </p:tav>
                                      </p:tavLst>
                                    </p:anim>
                                    <p:animEffect transition="in" filter="fade">
                                      <p:cBhvr>
                                        <p:cTn id="50" dur="1000"/>
                                        <p:tgtEl>
                                          <p:spTgt spid="141"/>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anim calcmode="lin" valueType="num">
                                      <p:cBhvr>
                                        <p:cTn id="53" dur="1000" fill="hold"/>
                                        <p:tgtEl>
                                          <p:spTgt spid="143"/>
                                        </p:tgtEl>
                                        <p:attrNameLst>
                                          <p:attrName>ppt_w</p:attrName>
                                        </p:attrNameLst>
                                      </p:cBhvr>
                                      <p:tavLst>
                                        <p:tav tm="0">
                                          <p:val>
                                            <p:fltVal val="0"/>
                                          </p:val>
                                        </p:tav>
                                        <p:tav tm="100000">
                                          <p:val>
                                            <p:strVal val="#ppt_w"/>
                                          </p:val>
                                        </p:tav>
                                      </p:tavLst>
                                    </p:anim>
                                    <p:anim calcmode="lin" valueType="num">
                                      <p:cBhvr>
                                        <p:cTn id="54" dur="1000" fill="hold"/>
                                        <p:tgtEl>
                                          <p:spTgt spid="143"/>
                                        </p:tgtEl>
                                        <p:attrNameLst>
                                          <p:attrName>ppt_h</p:attrName>
                                        </p:attrNameLst>
                                      </p:cBhvr>
                                      <p:tavLst>
                                        <p:tav tm="0">
                                          <p:val>
                                            <p:fltVal val="0"/>
                                          </p:val>
                                        </p:tav>
                                        <p:tav tm="100000">
                                          <p:val>
                                            <p:strVal val="#ppt_h"/>
                                          </p:val>
                                        </p:tav>
                                      </p:tavLst>
                                    </p:anim>
                                    <p:anim calcmode="lin" valueType="num">
                                      <p:cBhvr>
                                        <p:cTn id="55" dur="1000" fill="hold"/>
                                        <p:tgtEl>
                                          <p:spTgt spid="143"/>
                                        </p:tgtEl>
                                        <p:attrNameLst>
                                          <p:attrName>style.rotation</p:attrName>
                                        </p:attrNameLst>
                                      </p:cBhvr>
                                      <p:tavLst>
                                        <p:tav tm="0">
                                          <p:val>
                                            <p:fltVal val="90"/>
                                          </p:val>
                                        </p:tav>
                                        <p:tav tm="100000">
                                          <p:val>
                                            <p:fltVal val="0"/>
                                          </p:val>
                                        </p:tav>
                                      </p:tavLst>
                                    </p:anim>
                                    <p:animEffect transition="in" filter="fade">
                                      <p:cBhvr>
                                        <p:cTn id="56" dur="1000"/>
                                        <p:tgtEl>
                                          <p:spTgt spid="143"/>
                                        </p:tgtEl>
                                      </p:cBhvr>
                                    </p:animEffect>
                                  </p:childTnLst>
                                </p:cTn>
                              </p:par>
                              <p:par>
                                <p:cTn id="57" presetID="31" presetClass="entr" presetSubtype="0" fill="hold" grpId="0" nodeType="withEffect">
                                  <p:stCondLst>
                                    <p:cond delay="0"/>
                                  </p:stCondLst>
                                  <p:childTnLst>
                                    <p:set>
                                      <p:cBhvr>
                                        <p:cTn id="58" dur="1" fill="hold">
                                          <p:stCondLst>
                                            <p:cond delay="0"/>
                                          </p:stCondLst>
                                        </p:cTn>
                                        <p:tgtEl>
                                          <p:spTgt spid="144"/>
                                        </p:tgtEl>
                                        <p:attrNameLst>
                                          <p:attrName>style.visibility</p:attrName>
                                        </p:attrNameLst>
                                      </p:cBhvr>
                                      <p:to>
                                        <p:strVal val="visible"/>
                                      </p:to>
                                    </p:set>
                                    <p:anim calcmode="lin" valueType="num">
                                      <p:cBhvr>
                                        <p:cTn id="59" dur="1000" fill="hold"/>
                                        <p:tgtEl>
                                          <p:spTgt spid="144"/>
                                        </p:tgtEl>
                                        <p:attrNameLst>
                                          <p:attrName>ppt_w</p:attrName>
                                        </p:attrNameLst>
                                      </p:cBhvr>
                                      <p:tavLst>
                                        <p:tav tm="0">
                                          <p:val>
                                            <p:fltVal val="0"/>
                                          </p:val>
                                        </p:tav>
                                        <p:tav tm="100000">
                                          <p:val>
                                            <p:strVal val="#ppt_w"/>
                                          </p:val>
                                        </p:tav>
                                      </p:tavLst>
                                    </p:anim>
                                    <p:anim calcmode="lin" valueType="num">
                                      <p:cBhvr>
                                        <p:cTn id="60" dur="1000" fill="hold"/>
                                        <p:tgtEl>
                                          <p:spTgt spid="144"/>
                                        </p:tgtEl>
                                        <p:attrNameLst>
                                          <p:attrName>ppt_h</p:attrName>
                                        </p:attrNameLst>
                                      </p:cBhvr>
                                      <p:tavLst>
                                        <p:tav tm="0">
                                          <p:val>
                                            <p:fltVal val="0"/>
                                          </p:val>
                                        </p:tav>
                                        <p:tav tm="100000">
                                          <p:val>
                                            <p:strVal val="#ppt_h"/>
                                          </p:val>
                                        </p:tav>
                                      </p:tavLst>
                                    </p:anim>
                                    <p:anim calcmode="lin" valueType="num">
                                      <p:cBhvr>
                                        <p:cTn id="61" dur="1000" fill="hold"/>
                                        <p:tgtEl>
                                          <p:spTgt spid="144"/>
                                        </p:tgtEl>
                                        <p:attrNameLst>
                                          <p:attrName>style.rotation</p:attrName>
                                        </p:attrNameLst>
                                      </p:cBhvr>
                                      <p:tavLst>
                                        <p:tav tm="0">
                                          <p:val>
                                            <p:fltVal val="90"/>
                                          </p:val>
                                        </p:tav>
                                        <p:tav tm="100000">
                                          <p:val>
                                            <p:fltVal val="0"/>
                                          </p:val>
                                        </p:tav>
                                      </p:tavLst>
                                    </p:anim>
                                    <p:animEffect transition="in" filter="fade">
                                      <p:cBhvr>
                                        <p:cTn id="62" dur="1000"/>
                                        <p:tgtEl>
                                          <p:spTgt spid="144"/>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145"/>
                                        </p:tgtEl>
                                        <p:attrNameLst>
                                          <p:attrName>style.visibility</p:attrName>
                                        </p:attrNameLst>
                                      </p:cBhvr>
                                      <p:to>
                                        <p:strVal val="visible"/>
                                      </p:to>
                                    </p:set>
                                    <p:anim calcmode="lin" valueType="num">
                                      <p:cBhvr>
                                        <p:cTn id="65" dur="1000" fill="hold"/>
                                        <p:tgtEl>
                                          <p:spTgt spid="145"/>
                                        </p:tgtEl>
                                        <p:attrNameLst>
                                          <p:attrName>ppt_w</p:attrName>
                                        </p:attrNameLst>
                                      </p:cBhvr>
                                      <p:tavLst>
                                        <p:tav tm="0">
                                          <p:val>
                                            <p:fltVal val="0"/>
                                          </p:val>
                                        </p:tav>
                                        <p:tav tm="100000">
                                          <p:val>
                                            <p:strVal val="#ppt_w"/>
                                          </p:val>
                                        </p:tav>
                                      </p:tavLst>
                                    </p:anim>
                                    <p:anim calcmode="lin" valueType="num">
                                      <p:cBhvr>
                                        <p:cTn id="66" dur="1000" fill="hold"/>
                                        <p:tgtEl>
                                          <p:spTgt spid="145"/>
                                        </p:tgtEl>
                                        <p:attrNameLst>
                                          <p:attrName>ppt_h</p:attrName>
                                        </p:attrNameLst>
                                      </p:cBhvr>
                                      <p:tavLst>
                                        <p:tav tm="0">
                                          <p:val>
                                            <p:fltVal val="0"/>
                                          </p:val>
                                        </p:tav>
                                        <p:tav tm="100000">
                                          <p:val>
                                            <p:strVal val="#ppt_h"/>
                                          </p:val>
                                        </p:tav>
                                      </p:tavLst>
                                    </p:anim>
                                    <p:anim calcmode="lin" valueType="num">
                                      <p:cBhvr>
                                        <p:cTn id="67" dur="1000" fill="hold"/>
                                        <p:tgtEl>
                                          <p:spTgt spid="145"/>
                                        </p:tgtEl>
                                        <p:attrNameLst>
                                          <p:attrName>style.rotation</p:attrName>
                                        </p:attrNameLst>
                                      </p:cBhvr>
                                      <p:tavLst>
                                        <p:tav tm="0">
                                          <p:val>
                                            <p:fltVal val="90"/>
                                          </p:val>
                                        </p:tav>
                                        <p:tav tm="100000">
                                          <p:val>
                                            <p:fltVal val="0"/>
                                          </p:val>
                                        </p:tav>
                                      </p:tavLst>
                                    </p:anim>
                                    <p:animEffect transition="in" filter="fade">
                                      <p:cBhvr>
                                        <p:cTn id="68" dur="1000"/>
                                        <p:tgtEl>
                                          <p:spTgt spid="145"/>
                                        </p:tgtEl>
                                      </p:cBhvr>
                                    </p:animEffect>
                                  </p:childTnLst>
                                </p:cTn>
                              </p:par>
                              <p:par>
                                <p:cTn id="69" presetID="31" presetClass="entr" presetSubtype="0" fill="hold" grpId="0" nodeType="withEffect">
                                  <p:stCondLst>
                                    <p:cond delay="0"/>
                                  </p:stCondLst>
                                  <p:childTnLst>
                                    <p:set>
                                      <p:cBhvr>
                                        <p:cTn id="70" dur="1" fill="hold">
                                          <p:stCondLst>
                                            <p:cond delay="0"/>
                                          </p:stCondLst>
                                        </p:cTn>
                                        <p:tgtEl>
                                          <p:spTgt spid="146"/>
                                        </p:tgtEl>
                                        <p:attrNameLst>
                                          <p:attrName>style.visibility</p:attrName>
                                        </p:attrNameLst>
                                      </p:cBhvr>
                                      <p:to>
                                        <p:strVal val="visible"/>
                                      </p:to>
                                    </p:set>
                                    <p:anim calcmode="lin" valueType="num">
                                      <p:cBhvr>
                                        <p:cTn id="71" dur="1000" fill="hold"/>
                                        <p:tgtEl>
                                          <p:spTgt spid="146"/>
                                        </p:tgtEl>
                                        <p:attrNameLst>
                                          <p:attrName>ppt_w</p:attrName>
                                        </p:attrNameLst>
                                      </p:cBhvr>
                                      <p:tavLst>
                                        <p:tav tm="0">
                                          <p:val>
                                            <p:fltVal val="0"/>
                                          </p:val>
                                        </p:tav>
                                        <p:tav tm="100000">
                                          <p:val>
                                            <p:strVal val="#ppt_w"/>
                                          </p:val>
                                        </p:tav>
                                      </p:tavLst>
                                    </p:anim>
                                    <p:anim calcmode="lin" valueType="num">
                                      <p:cBhvr>
                                        <p:cTn id="72" dur="1000" fill="hold"/>
                                        <p:tgtEl>
                                          <p:spTgt spid="146"/>
                                        </p:tgtEl>
                                        <p:attrNameLst>
                                          <p:attrName>ppt_h</p:attrName>
                                        </p:attrNameLst>
                                      </p:cBhvr>
                                      <p:tavLst>
                                        <p:tav tm="0">
                                          <p:val>
                                            <p:fltVal val="0"/>
                                          </p:val>
                                        </p:tav>
                                        <p:tav tm="100000">
                                          <p:val>
                                            <p:strVal val="#ppt_h"/>
                                          </p:val>
                                        </p:tav>
                                      </p:tavLst>
                                    </p:anim>
                                    <p:anim calcmode="lin" valueType="num">
                                      <p:cBhvr>
                                        <p:cTn id="73" dur="1000" fill="hold"/>
                                        <p:tgtEl>
                                          <p:spTgt spid="146"/>
                                        </p:tgtEl>
                                        <p:attrNameLst>
                                          <p:attrName>style.rotation</p:attrName>
                                        </p:attrNameLst>
                                      </p:cBhvr>
                                      <p:tavLst>
                                        <p:tav tm="0">
                                          <p:val>
                                            <p:fltVal val="90"/>
                                          </p:val>
                                        </p:tav>
                                        <p:tav tm="100000">
                                          <p:val>
                                            <p:fltVal val="0"/>
                                          </p:val>
                                        </p:tav>
                                      </p:tavLst>
                                    </p:anim>
                                    <p:animEffect transition="in" filter="fade">
                                      <p:cBhvr>
                                        <p:cTn id="74" dur="1000"/>
                                        <p:tgtEl>
                                          <p:spTgt spid="146"/>
                                        </p:tgtEl>
                                      </p:cBhvr>
                                    </p:animEffect>
                                  </p:childTnLst>
                                </p:cTn>
                              </p:par>
                              <p:par>
                                <p:cTn id="75" presetID="31" presetClass="entr" presetSubtype="0" fill="hold" nodeType="withEffect">
                                  <p:stCondLst>
                                    <p:cond delay="0"/>
                                  </p:stCondLst>
                                  <p:childTnLst>
                                    <p:set>
                                      <p:cBhvr>
                                        <p:cTn id="76" dur="1" fill="hold">
                                          <p:stCondLst>
                                            <p:cond delay="0"/>
                                          </p:stCondLst>
                                        </p:cTn>
                                        <p:tgtEl>
                                          <p:spTgt spid="147"/>
                                        </p:tgtEl>
                                        <p:attrNameLst>
                                          <p:attrName>style.visibility</p:attrName>
                                        </p:attrNameLst>
                                      </p:cBhvr>
                                      <p:to>
                                        <p:strVal val="visible"/>
                                      </p:to>
                                    </p:set>
                                    <p:anim calcmode="lin" valueType="num">
                                      <p:cBhvr>
                                        <p:cTn id="77" dur="1000" fill="hold"/>
                                        <p:tgtEl>
                                          <p:spTgt spid="147"/>
                                        </p:tgtEl>
                                        <p:attrNameLst>
                                          <p:attrName>ppt_w</p:attrName>
                                        </p:attrNameLst>
                                      </p:cBhvr>
                                      <p:tavLst>
                                        <p:tav tm="0">
                                          <p:val>
                                            <p:fltVal val="0"/>
                                          </p:val>
                                        </p:tav>
                                        <p:tav tm="100000">
                                          <p:val>
                                            <p:strVal val="#ppt_w"/>
                                          </p:val>
                                        </p:tav>
                                      </p:tavLst>
                                    </p:anim>
                                    <p:anim calcmode="lin" valueType="num">
                                      <p:cBhvr>
                                        <p:cTn id="78" dur="1000" fill="hold"/>
                                        <p:tgtEl>
                                          <p:spTgt spid="147"/>
                                        </p:tgtEl>
                                        <p:attrNameLst>
                                          <p:attrName>ppt_h</p:attrName>
                                        </p:attrNameLst>
                                      </p:cBhvr>
                                      <p:tavLst>
                                        <p:tav tm="0">
                                          <p:val>
                                            <p:fltVal val="0"/>
                                          </p:val>
                                        </p:tav>
                                        <p:tav tm="100000">
                                          <p:val>
                                            <p:strVal val="#ppt_h"/>
                                          </p:val>
                                        </p:tav>
                                      </p:tavLst>
                                    </p:anim>
                                    <p:anim calcmode="lin" valueType="num">
                                      <p:cBhvr>
                                        <p:cTn id="79" dur="1000" fill="hold"/>
                                        <p:tgtEl>
                                          <p:spTgt spid="147"/>
                                        </p:tgtEl>
                                        <p:attrNameLst>
                                          <p:attrName>style.rotation</p:attrName>
                                        </p:attrNameLst>
                                      </p:cBhvr>
                                      <p:tavLst>
                                        <p:tav tm="0">
                                          <p:val>
                                            <p:fltVal val="90"/>
                                          </p:val>
                                        </p:tav>
                                        <p:tav tm="100000">
                                          <p:val>
                                            <p:fltVal val="0"/>
                                          </p:val>
                                        </p:tav>
                                      </p:tavLst>
                                    </p:anim>
                                    <p:animEffect transition="in" filter="fade">
                                      <p:cBhvr>
                                        <p:cTn id="80" dur="1000"/>
                                        <p:tgtEl>
                                          <p:spTgt spid="147"/>
                                        </p:tgtEl>
                                      </p:cBhvr>
                                    </p:animEffect>
                                  </p:childTnLst>
                                </p:cTn>
                              </p:par>
                              <p:par>
                                <p:cTn id="81" presetID="31" presetClass="entr" presetSubtype="0" fill="hold" nodeType="withEffect">
                                  <p:stCondLst>
                                    <p:cond delay="0"/>
                                  </p:stCondLst>
                                  <p:childTnLst>
                                    <p:set>
                                      <p:cBhvr>
                                        <p:cTn id="82" dur="1" fill="hold">
                                          <p:stCondLst>
                                            <p:cond delay="0"/>
                                          </p:stCondLst>
                                        </p:cTn>
                                        <p:tgtEl>
                                          <p:spTgt spid="148"/>
                                        </p:tgtEl>
                                        <p:attrNameLst>
                                          <p:attrName>style.visibility</p:attrName>
                                        </p:attrNameLst>
                                      </p:cBhvr>
                                      <p:to>
                                        <p:strVal val="visible"/>
                                      </p:to>
                                    </p:set>
                                    <p:anim calcmode="lin" valueType="num">
                                      <p:cBhvr>
                                        <p:cTn id="83" dur="1000" fill="hold"/>
                                        <p:tgtEl>
                                          <p:spTgt spid="148"/>
                                        </p:tgtEl>
                                        <p:attrNameLst>
                                          <p:attrName>ppt_w</p:attrName>
                                        </p:attrNameLst>
                                      </p:cBhvr>
                                      <p:tavLst>
                                        <p:tav tm="0">
                                          <p:val>
                                            <p:fltVal val="0"/>
                                          </p:val>
                                        </p:tav>
                                        <p:tav tm="100000">
                                          <p:val>
                                            <p:strVal val="#ppt_w"/>
                                          </p:val>
                                        </p:tav>
                                      </p:tavLst>
                                    </p:anim>
                                    <p:anim calcmode="lin" valueType="num">
                                      <p:cBhvr>
                                        <p:cTn id="84" dur="1000" fill="hold"/>
                                        <p:tgtEl>
                                          <p:spTgt spid="148"/>
                                        </p:tgtEl>
                                        <p:attrNameLst>
                                          <p:attrName>ppt_h</p:attrName>
                                        </p:attrNameLst>
                                      </p:cBhvr>
                                      <p:tavLst>
                                        <p:tav tm="0">
                                          <p:val>
                                            <p:fltVal val="0"/>
                                          </p:val>
                                        </p:tav>
                                        <p:tav tm="100000">
                                          <p:val>
                                            <p:strVal val="#ppt_h"/>
                                          </p:val>
                                        </p:tav>
                                      </p:tavLst>
                                    </p:anim>
                                    <p:anim calcmode="lin" valueType="num">
                                      <p:cBhvr>
                                        <p:cTn id="85" dur="1000" fill="hold"/>
                                        <p:tgtEl>
                                          <p:spTgt spid="148"/>
                                        </p:tgtEl>
                                        <p:attrNameLst>
                                          <p:attrName>style.rotation</p:attrName>
                                        </p:attrNameLst>
                                      </p:cBhvr>
                                      <p:tavLst>
                                        <p:tav tm="0">
                                          <p:val>
                                            <p:fltVal val="90"/>
                                          </p:val>
                                        </p:tav>
                                        <p:tav tm="100000">
                                          <p:val>
                                            <p:fltVal val="0"/>
                                          </p:val>
                                        </p:tav>
                                      </p:tavLst>
                                    </p:anim>
                                    <p:animEffect transition="in" filter="fade">
                                      <p:cBhvr>
                                        <p:cTn id="86" dur="1000"/>
                                        <p:tgtEl>
                                          <p:spTgt spid="148"/>
                                        </p:tgtEl>
                                      </p:cBhvr>
                                    </p:animEffect>
                                  </p:childTnLst>
                                </p:cTn>
                              </p:par>
                              <p:par>
                                <p:cTn id="87" presetID="31" presetClass="entr" presetSubtype="0" fill="hold" nodeType="withEffect">
                                  <p:stCondLst>
                                    <p:cond delay="0"/>
                                  </p:stCondLst>
                                  <p:childTnLst>
                                    <p:set>
                                      <p:cBhvr>
                                        <p:cTn id="88" dur="1" fill="hold">
                                          <p:stCondLst>
                                            <p:cond delay="0"/>
                                          </p:stCondLst>
                                        </p:cTn>
                                        <p:tgtEl>
                                          <p:spTgt spid="149"/>
                                        </p:tgtEl>
                                        <p:attrNameLst>
                                          <p:attrName>style.visibility</p:attrName>
                                        </p:attrNameLst>
                                      </p:cBhvr>
                                      <p:to>
                                        <p:strVal val="visible"/>
                                      </p:to>
                                    </p:set>
                                    <p:anim calcmode="lin" valueType="num">
                                      <p:cBhvr>
                                        <p:cTn id="89" dur="1000" fill="hold"/>
                                        <p:tgtEl>
                                          <p:spTgt spid="149"/>
                                        </p:tgtEl>
                                        <p:attrNameLst>
                                          <p:attrName>ppt_w</p:attrName>
                                        </p:attrNameLst>
                                      </p:cBhvr>
                                      <p:tavLst>
                                        <p:tav tm="0">
                                          <p:val>
                                            <p:fltVal val="0"/>
                                          </p:val>
                                        </p:tav>
                                        <p:tav tm="100000">
                                          <p:val>
                                            <p:strVal val="#ppt_w"/>
                                          </p:val>
                                        </p:tav>
                                      </p:tavLst>
                                    </p:anim>
                                    <p:anim calcmode="lin" valueType="num">
                                      <p:cBhvr>
                                        <p:cTn id="90" dur="1000" fill="hold"/>
                                        <p:tgtEl>
                                          <p:spTgt spid="149"/>
                                        </p:tgtEl>
                                        <p:attrNameLst>
                                          <p:attrName>ppt_h</p:attrName>
                                        </p:attrNameLst>
                                      </p:cBhvr>
                                      <p:tavLst>
                                        <p:tav tm="0">
                                          <p:val>
                                            <p:fltVal val="0"/>
                                          </p:val>
                                        </p:tav>
                                        <p:tav tm="100000">
                                          <p:val>
                                            <p:strVal val="#ppt_h"/>
                                          </p:val>
                                        </p:tav>
                                      </p:tavLst>
                                    </p:anim>
                                    <p:anim calcmode="lin" valueType="num">
                                      <p:cBhvr>
                                        <p:cTn id="91" dur="1000" fill="hold"/>
                                        <p:tgtEl>
                                          <p:spTgt spid="149"/>
                                        </p:tgtEl>
                                        <p:attrNameLst>
                                          <p:attrName>style.rotation</p:attrName>
                                        </p:attrNameLst>
                                      </p:cBhvr>
                                      <p:tavLst>
                                        <p:tav tm="0">
                                          <p:val>
                                            <p:fltVal val="90"/>
                                          </p:val>
                                        </p:tav>
                                        <p:tav tm="100000">
                                          <p:val>
                                            <p:fltVal val="0"/>
                                          </p:val>
                                        </p:tav>
                                      </p:tavLst>
                                    </p:anim>
                                    <p:animEffect transition="in" filter="fade">
                                      <p:cBhvr>
                                        <p:cTn id="92" dur="1000"/>
                                        <p:tgtEl>
                                          <p:spTgt spid="149"/>
                                        </p:tgtEl>
                                      </p:cBhvr>
                                    </p:animEffect>
                                  </p:childTnLst>
                                </p:cTn>
                              </p:par>
                              <p:par>
                                <p:cTn id="93" presetID="31" presetClass="entr" presetSubtype="0" fill="hold" nodeType="withEffect">
                                  <p:stCondLst>
                                    <p:cond delay="0"/>
                                  </p:stCondLst>
                                  <p:childTnLst>
                                    <p:set>
                                      <p:cBhvr>
                                        <p:cTn id="94" dur="1" fill="hold">
                                          <p:stCondLst>
                                            <p:cond delay="0"/>
                                          </p:stCondLst>
                                        </p:cTn>
                                        <p:tgtEl>
                                          <p:spTgt spid="150"/>
                                        </p:tgtEl>
                                        <p:attrNameLst>
                                          <p:attrName>style.visibility</p:attrName>
                                        </p:attrNameLst>
                                      </p:cBhvr>
                                      <p:to>
                                        <p:strVal val="visible"/>
                                      </p:to>
                                    </p:set>
                                    <p:anim calcmode="lin" valueType="num">
                                      <p:cBhvr>
                                        <p:cTn id="95" dur="1000" fill="hold"/>
                                        <p:tgtEl>
                                          <p:spTgt spid="150"/>
                                        </p:tgtEl>
                                        <p:attrNameLst>
                                          <p:attrName>ppt_w</p:attrName>
                                        </p:attrNameLst>
                                      </p:cBhvr>
                                      <p:tavLst>
                                        <p:tav tm="0">
                                          <p:val>
                                            <p:fltVal val="0"/>
                                          </p:val>
                                        </p:tav>
                                        <p:tav tm="100000">
                                          <p:val>
                                            <p:strVal val="#ppt_w"/>
                                          </p:val>
                                        </p:tav>
                                      </p:tavLst>
                                    </p:anim>
                                    <p:anim calcmode="lin" valueType="num">
                                      <p:cBhvr>
                                        <p:cTn id="96" dur="1000" fill="hold"/>
                                        <p:tgtEl>
                                          <p:spTgt spid="150"/>
                                        </p:tgtEl>
                                        <p:attrNameLst>
                                          <p:attrName>ppt_h</p:attrName>
                                        </p:attrNameLst>
                                      </p:cBhvr>
                                      <p:tavLst>
                                        <p:tav tm="0">
                                          <p:val>
                                            <p:fltVal val="0"/>
                                          </p:val>
                                        </p:tav>
                                        <p:tav tm="100000">
                                          <p:val>
                                            <p:strVal val="#ppt_h"/>
                                          </p:val>
                                        </p:tav>
                                      </p:tavLst>
                                    </p:anim>
                                    <p:anim calcmode="lin" valueType="num">
                                      <p:cBhvr>
                                        <p:cTn id="97" dur="1000" fill="hold"/>
                                        <p:tgtEl>
                                          <p:spTgt spid="150"/>
                                        </p:tgtEl>
                                        <p:attrNameLst>
                                          <p:attrName>style.rotation</p:attrName>
                                        </p:attrNameLst>
                                      </p:cBhvr>
                                      <p:tavLst>
                                        <p:tav tm="0">
                                          <p:val>
                                            <p:fltVal val="90"/>
                                          </p:val>
                                        </p:tav>
                                        <p:tav tm="100000">
                                          <p:val>
                                            <p:fltVal val="0"/>
                                          </p:val>
                                        </p:tav>
                                      </p:tavLst>
                                    </p:anim>
                                    <p:animEffect transition="in" filter="fade">
                                      <p:cBhvr>
                                        <p:cTn id="98" dur="1000"/>
                                        <p:tgtEl>
                                          <p:spTgt spid="150"/>
                                        </p:tgtEl>
                                      </p:cBhvr>
                                    </p:animEffect>
                                  </p:childTnLst>
                                </p:cTn>
                              </p:par>
                              <p:par>
                                <p:cTn id="99" presetID="31" presetClass="entr" presetSubtype="0" fill="hold" nodeType="withEffect">
                                  <p:stCondLst>
                                    <p:cond delay="0"/>
                                  </p:stCondLst>
                                  <p:childTnLst>
                                    <p:set>
                                      <p:cBhvr>
                                        <p:cTn id="100" dur="1" fill="hold">
                                          <p:stCondLst>
                                            <p:cond delay="0"/>
                                          </p:stCondLst>
                                        </p:cTn>
                                        <p:tgtEl>
                                          <p:spTgt spid="151"/>
                                        </p:tgtEl>
                                        <p:attrNameLst>
                                          <p:attrName>style.visibility</p:attrName>
                                        </p:attrNameLst>
                                      </p:cBhvr>
                                      <p:to>
                                        <p:strVal val="visible"/>
                                      </p:to>
                                    </p:set>
                                    <p:anim calcmode="lin" valueType="num">
                                      <p:cBhvr>
                                        <p:cTn id="101" dur="1000" fill="hold"/>
                                        <p:tgtEl>
                                          <p:spTgt spid="151"/>
                                        </p:tgtEl>
                                        <p:attrNameLst>
                                          <p:attrName>ppt_w</p:attrName>
                                        </p:attrNameLst>
                                      </p:cBhvr>
                                      <p:tavLst>
                                        <p:tav tm="0">
                                          <p:val>
                                            <p:fltVal val="0"/>
                                          </p:val>
                                        </p:tav>
                                        <p:tav tm="100000">
                                          <p:val>
                                            <p:strVal val="#ppt_w"/>
                                          </p:val>
                                        </p:tav>
                                      </p:tavLst>
                                    </p:anim>
                                    <p:anim calcmode="lin" valueType="num">
                                      <p:cBhvr>
                                        <p:cTn id="102" dur="1000" fill="hold"/>
                                        <p:tgtEl>
                                          <p:spTgt spid="151"/>
                                        </p:tgtEl>
                                        <p:attrNameLst>
                                          <p:attrName>ppt_h</p:attrName>
                                        </p:attrNameLst>
                                      </p:cBhvr>
                                      <p:tavLst>
                                        <p:tav tm="0">
                                          <p:val>
                                            <p:fltVal val="0"/>
                                          </p:val>
                                        </p:tav>
                                        <p:tav tm="100000">
                                          <p:val>
                                            <p:strVal val="#ppt_h"/>
                                          </p:val>
                                        </p:tav>
                                      </p:tavLst>
                                    </p:anim>
                                    <p:anim calcmode="lin" valueType="num">
                                      <p:cBhvr>
                                        <p:cTn id="103" dur="1000" fill="hold"/>
                                        <p:tgtEl>
                                          <p:spTgt spid="151"/>
                                        </p:tgtEl>
                                        <p:attrNameLst>
                                          <p:attrName>style.rotation</p:attrName>
                                        </p:attrNameLst>
                                      </p:cBhvr>
                                      <p:tavLst>
                                        <p:tav tm="0">
                                          <p:val>
                                            <p:fltVal val="90"/>
                                          </p:val>
                                        </p:tav>
                                        <p:tav tm="100000">
                                          <p:val>
                                            <p:fltVal val="0"/>
                                          </p:val>
                                        </p:tav>
                                      </p:tavLst>
                                    </p:anim>
                                    <p:animEffect transition="in" filter="fade">
                                      <p:cBhvr>
                                        <p:cTn id="104" dur="1000"/>
                                        <p:tgtEl>
                                          <p:spTgt spid="151"/>
                                        </p:tgtEl>
                                      </p:cBhvr>
                                    </p:animEffect>
                                  </p:childTnLst>
                                </p:cTn>
                              </p:par>
                              <p:par>
                                <p:cTn id="105" presetID="31" presetClass="entr" presetSubtype="0" fill="hold" nodeType="withEffect">
                                  <p:stCondLst>
                                    <p:cond delay="0"/>
                                  </p:stCondLst>
                                  <p:childTnLst>
                                    <p:set>
                                      <p:cBhvr>
                                        <p:cTn id="106" dur="1" fill="hold">
                                          <p:stCondLst>
                                            <p:cond delay="0"/>
                                          </p:stCondLst>
                                        </p:cTn>
                                        <p:tgtEl>
                                          <p:spTgt spid="152"/>
                                        </p:tgtEl>
                                        <p:attrNameLst>
                                          <p:attrName>style.visibility</p:attrName>
                                        </p:attrNameLst>
                                      </p:cBhvr>
                                      <p:to>
                                        <p:strVal val="visible"/>
                                      </p:to>
                                    </p:set>
                                    <p:anim calcmode="lin" valueType="num">
                                      <p:cBhvr>
                                        <p:cTn id="107" dur="1000" fill="hold"/>
                                        <p:tgtEl>
                                          <p:spTgt spid="152"/>
                                        </p:tgtEl>
                                        <p:attrNameLst>
                                          <p:attrName>ppt_w</p:attrName>
                                        </p:attrNameLst>
                                      </p:cBhvr>
                                      <p:tavLst>
                                        <p:tav tm="0">
                                          <p:val>
                                            <p:fltVal val="0"/>
                                          </p:val>
                                        </p:tav>
                                        <p:tav tm="100000">
                                          <p:val>
                                            <p:strVal val="#ppt_w"/>
                                          </p:val>
                                        </p:tav>
                                      </p:tavLst>
                                    </p:anim>
                                    <p:anim calcmode="lin" valueType="num">
                                      <p:cBhvr>
                                        <p:cTn id="108" dur="1000" fill="hold"/>
                                        <p:tgtEl>
                                          <p:spTgt spid="152"/>
                                        </p:tgtEl>
                                        <p:attrNameLst>
                                          <p:attrName>ppt_h</p:attrName>
                                        </p:attrNameLst>
                                      </p:cBhvr>
                                      <p:tavLst>
                                        <p:tav tm="0">
                                          <p:val>
                                            <p:fltVal val="0"/>
                                          </p:val>
                                        </p:tav>
                                        <p:tav tm="100000">
                                          <p:val>
                                            <p:strVal val="#ppt_h"/>
                                          </p:val>
                                        </p:tav>
                                      </p:tavLst>
                                    </p:anim>
                                    <p:anim calcmode="lin" valueType="num">
                                      <p:cBhvr>
                                        <p:cTn id="109" dur="1000" fill="hold"/>
                                        <p:tgtEl>
                                          <p:spTgt spid="152"/>
                                        </p:tgtEl>
                                        <p:attrNameLst>
                                          <p:attrName>style.rotation</p:attrName>
                                        </p:attrNameLst>
                                      </p:cBhvr>
                                      <p:tavLst>
                                        <p:tav tm="0">
                                          <p:val>
                                            <p:fltVal val="90"/>
                                          </p:val>
                                        </p:tav>
                                        <p:tav tm="100000">
                                          <p:val>
                                            <p:fltVal val="0"/>
                                          </p:val>
                                        </p:tav>
                                      </p:tavLst>
                                    </p:anim>
                                    <p:animEffect transition="in" filter="fade">
                                      <p:cBhvr>
                                        <p:cTn id="110" dur="1000"/>
                                        <p:tgtEl>
                                          <p:spTgt spid="152"/>
                                        </p:tgtEl>
                                      </p:cBhvr>
                                    </p:animEffect>
                                  </p:childTnLst>
                                </p:cTn>
                              </p:par>
                              <p:par>
                                <p:cTn id="111" presetID="31" presetClass="entr" presetSubtype="0" fill="hold" nodeType="withEffect">
                                  <p:stCondLst>
                                    <p:cond delay="0"/>
                                  </p:stCondLst>
                                  <p:childTnLst>
                                    <p:set>
                                      <p:cBhvr>
                                        <p:cTn id="112" dur="1" fill="hold">
                                          <p:stCondLst>
                                            <p:cond delay="0"/>
                                          </p:stCondLst>
                                        </p:cTn>
                                        <p:tgtEl>
                                          <p:spTgt spid="153"/>
                                        </p:tgtEl>
                                        <p:attrNameLst>
                                          <p:attrName>style.visibility</p:attrName>
                                        </p:attrNameLst>
                                      </p:cBhvr>
                                      <p:to>
                                        <p:strVal val="visible"/>
                                      </p:to>
                                    </p:set>
                                    <p:anim calcmode="lin" valueType="num">
                                      <p:cBhvr>
                                        <p:cTn id="113" dur="1000" fill="hold"/>
                                        <p:tgtEl>
                                          <p:spTgt spid="153"/>
                                        </p:tgtEl>
                                        <p:attrNameLst>
                                          <p:attrName>ppt_w</p:attrName>
                                        </p:attrNameLst>
                                      </p:cBhvr>
                                      <p:tavLst>
                                        <p:tav tm="0">
                                          <p:val>
                                            <p:fltVal val="0"/>
                                          </p:val>
                                        </p:tav>
                                        <p:tav tm="100000">
                                          <p:val>
                                            <p:strVal val="#ppt_w"/>
                                          </p:val>
                                        </p:tav>
                                      </p:tavLst>
                                    </p:anim>
                                    <p:anim calcmode="lin" valueType="num">
                                      <p:cBhvr>
                                        <p:cTn id="114" dur="1000" fill="hold"/>
                                        <p:tgtEl>
                                          <p:spTgt spid="153"/>
                                        </p:tgtEl>
                                        <p:attrNameLst>
                                          <p:attrName>ppt_h</p:attrName>
                                        </p:attrNameLst>
                                      </p:cBhvr>
                                      <p:tavLst>
                                        <p:tav tm="0">
                                          <p:val>
                                            <p:fltVal val="0"/>
                                          </p:val>
                                        </p:tav>
                                        <p:tav tm="100000">
                                          <p:val>
                                            <p:strVal val="#ppt_h"/>
                                          </p:val>
                                        </p:tav>
                                      </p:tavLst>
                                    </p:anim>
                                    <p:anim calcmode="lin" valueType="num">
                                      <p:cBhvr>
                                        <p:cTn id="115" dur="1000" fill="hold"/>
                                        <p:tgtEl>
                                          <p:spTgt spid="153"/>
                                        </p:tgtEl>
                                        <p:attrNameLst>
                                          <p:attrName>style.rotation</p:attrName>
                                        </p:attrNameLst>
                                      </p:cBhvr>
                                      <p:tavLst>
                                        <p:tav tm="0">
                                          <p:val>
                                            <p:fltVal val="90"/>
                                          </p:val>
                                        </p:tav>
                                        <p:tav tm="100000">
                                          <p:val>
                                            <p:fltVal val="0"/>
                                          </p:val>
                                        </p:tav>
                                      </p:tavLst>
                                    </p:anim>
                                    <p:animEffect transition="in" filter="fade">
                                      <p:cBhvr>
                                        <p:cTn id="116" dur="1000"/>
                                        <p:tgtEl>
                                          <p:spTgt spid="153"/>
                                        </p:tgtEl>
                                      </p:cBhvr>
                                    </p:animEffect>
                                  </p:childTnLst>
                                </p:cTn>
                              </p:par>
                              <p:par>
                                <p:cTn id="117" presetID="31" presetClass="entr" presetSubtype="0" fill="hold" nodeType="withEffect">
                                  <p:stCondLst>
                                    <p:cond delay="0"/>
                                  </p:stCondLst>
                                  <p:childTnLst>
                                    <p:set>
                                      <p:cBhvr>
                                        <p:cTn id="118" dur="1" fill="hold">
                                          <p:stCondLst>
                                            <p:cond delay="0"/>
                                          </p:stCondLst>
                                        </p:cTn>
                                        <p:tgtEl>
                                          <p:spTgt spid="156"/>
                                        </p:tgtEl>
                                        <p:attrNameLst>
                                          <p:attrName>style.visibility</p:attrName>
                                        </p:attrNameLst>
                                      </p:cBhvr>
                                      <p:to>
                                        <p:strVal val="visible"/>
                                      </p:to>
                                    </p:set>
                                    <p:anim calcmode="lin" valueType="num">
                                      <p:cBhvr>
                                        <p:cTn id="119" dur="1000" fill="hold"/>
                                        <p:tgtEl>
                                          <p:spTgt spid="156"/>
                                        </p:tgtEl>
                                        <p:attrNameLst>
                                          <p:attrName>ppt_w</p:attrName>
                                        </p:attrNameLst>
                                      </p:cBhvr>
                                      <p:tavLst>
                                        <p:tav tm="0">
                                          <p:val>
                                            <p:fltVal val="0"/>
                                          </p:val>
                                        </p:tav>
                                        <p:tav tm="100000">
                                          <p:val>
                                            <p:strVal val="#ppt_w"/>
                                          </p:val>
                                        </p:tav>
                                      </p:tavLst>
                                    </p:anim>
                                    <p:anim calcmode="lin" valueType="num">
                                      <p:cBhvr>
                                        <p:cTn id="120" dur="1000" fill="hold"/>
                                        <p:tgtEl>
                                          <p:spTgt spid="156"/>
                                        </p:tgtEl>
                                        <p:attrNameLst>
                                          <p:attrName>ppt_h</p:attrName>
                                        </p:attrNameLst>
                                      </p:cBhvr>
                                      <p:tavLst>
                                        <p:tav tm="0">
                                          <p:val>
                                            <p:fltVal val="0"/>
                                          </p:val>
                                        </p:tav>
                                        <p:tav tm="100000">
                                          <p:val>
                                            <p:strVal val="#ppt_h"/>
                                          </p:val>
                                        </p:tav>
                                      </p:tavLst>
                                    </p:anim>
                                    <p:anim calcmode="lin" valueType="num">
                                      <p:cBhvr>
                                        <p:cTn id="121" dur="1000" fill="hold"/>
                                        <p:tgtEl>
                                          <p:spTgt spid="156"/>
                                        </p:tgtEl>
                                        <p:attrNameLst>
                                          <p:attrName>style.rotation</p:attrName>
                                        </p:attrNameLst>
                                      </p:cBhvr>
                                      <p:tavLst>
                                        <p:tav tm="0">
                                          <p:val>
                                            <p:fltVal val="90"/>
                                          </p:val>
                                        </p:tav>
                                        <p:tav tm="100000">
                                          <p:val>
                                            <p:fltVal val="0"/>
                                          </p:val>
                                        </p:tav>
                                      </p:tavLst>
                                    </p:anim>
                                    <p:animEffect transition="in" filter="fade">
                                      <p:cBhvr>
                                        <p:cTn id="122" dur="1000"/>
                                        <p:tgtEl>
                                          <p:spTgt spid="156"/>
                                        </p:tgtEl>
                                      </p:cBhvr>
                                    </p:animEffect>
                                  </p:childTnLst>
                                </p:cTn>
                              </p:par>
                              <p:par>
                                <p:cTn id="123" presetID="31" presetClass="entr" presetSubtype="0" fill="hold" grpId="0" nodeType="withEffect">
                                  <p:stCondLst>
                                    <p:cond delay="0"/>
                                  </p:stCondLst>
                                  <p:childTnLst>
                                    <p:set>
                                      <p:cBhvr>
                                        <p:cTn id="124" dur="1" fill="hold">
                                          <p:stCondLst>
                                            <p:cond delay="0"/>
                                          </p:stCondLst>
                                        </p:cTn>
                                        <p:tgtEl>
                                          <p:spTgt spid="4"/>
                                        </p:tgtEl>
                                        <p:attrNameLst>
                                          <p:attrName>style.visibility</p:attrName>
                                        </p:attrNameLst>
                                      </p:cBhvr>
                                      <p:to>
                                        <p:strVal val="visible"/>
                                      </p:to>
                                    </p:set>
                                    <p:anim calcmode="lin" valueType="num">
                                      <p:cBhvr>
                                        <p:cTn id="125" dur="1000" fill="hold"/>
                                        <p:tgtEl>
                                          <p:spTgt spid="4"/>
                                        </p:tgtEl>
                                        <p:attrNameLst>
                                          <p:attrName>ppt_w</p:attrName>
                                        </p:attrNameLst>
                                      </p:cBhvr>
                                      <p:tavLst>
                                        <p:tav tm="0">
                                          <p:val>
                                            <p:fltVal val="0"/>
                                          </p:val>
                                        </p:tav>
                                        <p:tav tm="100000">
                                          <p:val>
                                            <p:strVal val="#ppt_w"/>
                                          </p:val>
                                        </p:tav>
                                      </p:tavLst>
                                    </p:anim>
                                    <p:anim calcmode="lin" valueType="num">
                                      <p:cBhvr>
                                        <p:cTn id="126" dur="1000" fill="hold"/>
                                        <p:tgtEl>
                                          <p:spTgt spid="4"/>
                                        </p:tgtEl>
                                        <p:attrNameLst>
                                          <p:attrName>ppt_h</p:attrName>
                                        </p:attrNameLst>
                                      </p:cBhvr>
                                      <p:tavLst>
                                        <p:tav tm="0">
                                          <p:val>
                                            <p:fltVal val="0"/>
                                          </p:val>
                                        </p:tav>
                                        <p:tav tm="100000">
                                          <p:val>
                                            <p:strVal val="#ppt_h"/>
                                          </p:val>
                                        </p:tav>
                                      </p:tavLst>
                                    </p:anim>
                                    <p:anim calcmode="lin" valueType="num">
                                      <p:cBhvr>
                                        <p:cTn id="127" dur="1000" fill="hold"/>
                                        <p:tgtEl>
                                          <p:spTgt spid="4"/>
                                        </p:tgtEl>
                                        <p:attrNameLst>
                                          <p:attrName>style.rotation</p:attrName>
                                        </p:attrNameLst>
                                      </p:cBhvr>
                                      <p:tavLst>
                                        <p:tav tm="0">
                                          <p:val>
                                            <p:fltVal val="90"/>
                                          </p:val>
                                        </p:tav>
                                        <p:tav tm="100000">
                                          <p:val>
                                            <p:fltVal val="0"/>
                                          </p:val>
                                        </p:tav>
                                      </p:tavLst>
                                    </p:anim>
                                    <p:animEffect transition="in" filter="fade">
                                      <p:cBhvr>
                                        <p:cTn id="128" dur="1000"/>
                                        <p:tgtEl>
                                          <p:spTgt spid="4"/>
                                        </p:tgtEl>
                                      </p:cBhvr>
                                    </p:animEffect>
                                  </p:childTnLst>
                                </p:cTn>
                              </p:par>
                              <p:par>
                                <p:cTn id="129" presetID="31" presetClass="entr" presetSubtype="0" fill="hold" grpId="0" nodeType="withEffect">
                                  <p:stCondLst>
                                    <p:cond delay="0"/>
                                  </p:stCondLst>
                                  <p:childTnLst>
                                    <p:set>
                                      <p:cBhvr>
                                        <p:cTn id="130" dur="1" fill="hold">
                                          <p:stCondLst>
                                            <p:cond delay="0"/>
                                          </p:stCondLst>
                                        </p:cTn>
                                        <p:tgtEl>
                                          <p:spTgt spid="159"/>
                                        </p:tgtEl>
                                        <p:attrNameLst>
                                          <p:attrName>style.visibility</p:attrName>
                                        </p:attrNameLst>
                                      </p:cBhvr>
                                      <p:to>
                                        <p:strVal val="visible"/>
                                      </p:to>
                                    </p:set>
                                    <p:anim calcmode="lin" valueType="num">
                                      <p:cBhvr>
                                        <p:cTn id="131" dur="1000" fill="hold"/>
                                        <p:tgtEl>
                                          <p:spTgt spid="159"/>
                                        </p:tgtEl>
                                        <p:attrNameLst>
                                          <p:attrName>ppt_w</p:attrName>
                                        </p:attrNameLst>
                                      </p:cBhvr>
                                      <p:tavLst>
                                        <p:tav tm="0">
                                          <p:val>
                                            <p:fltVal val="0"/>
                                          </p:val>
                                        </p:tav>
                                        <p:tav tm="100000">
                                          <p:val>
                                            <p:strVal val="#ppt_w"/>
                                          </p:val>
                                        </p:tav>
                                      </p:tavLst>
                                    </p:anim>
                                    <p:anim calcmode="lin" valueType="num">
                                      <p:cBhvr>
                                        <p:cTn id="132" dur="1000" fill="hold"/>
                                        <p:tgtEl>
                                          <p:spTgt spid="159"/>
                                        </p:tgtEl>
                                        <p:attrNameLst>
                                          <p:attrName>ppt_h</p:attrName>
                                        </p:attrNameLst>
                                      </p:cBhvr>
                                      <p:tavLst>
                                        <p:tav tm="0">
                                          <p:val>
                                            <p:fltVal val="0"/>
                                          </p:val>
                                        </p:tav>
                                        <p:tav tm="100000">
                                          <p:val>
                                            <p:strVal val="#ppt_h"/>
                                          </p:val>
                                        </p:tav>
                                      </p:tavLst>
                                    </p:anim>
                                    <p:anim calcmode="lin" valueType="num">
                                      <p:cBhvr>
                                        <p:cTn id="133" dur="1000" fill="hold"/>
                                        <p:tgtEl>
                                          <p:spTgt spid="159"/>
                                        </p:tgtEl>
                                        <p:attrNameLst>
                                          <p:attrName>style.rotation</p:attrName>
                                        </p:attrNameLst>
                                      </p:cBhvr>
                                      <p:tavLst>
                                        <p:tav tm="0">
                                          <p:val>
                                            <p:fltVal val="90"/>
                                          </p:val>
                                        </p:tav>
                                        <p:tav tm="100000">
                                          <p:val>
                                            <p:fltVal val="0"/>
                                          </p:val>
                                        </p:tav>
                                      </p:tavLst>
                                    </p:anim>
                                    <p:animEffect transition="in" filter="fade">
                                      <p:cBhvr>
                                        <p:cTn id="134" dur="1000"/>
                                        <p:tgtEl>
                                          <p:spTgt spid="159"/>
                                        </p:tgtEl>
                                      </p:cBhvr>
                                    </p:animEffect>
                                  </p:childTnLst>
                                </p:cTn>
                              </p:par>
                              <p:par>
                                <p:cTn id="135" presetID="31" presetClass="entr" presetSubtype="0" fill="hold" grpId="0" nodeType="withEffect">
                                  <p:stCondLst>
                                    <p:cond delay="0"/>
                                  </p:stCondLst>
                                  <p:childTnLst>
                                    <p:set>
                                      <p:cBhvr>
                                        <p:cTn id="136" dur="1" fill="hold">
                                          <p:stCondLst>
                                            <p:cond delay="0"/>
                                          </p:stCondLst>
                                        </p:cTn>
                                        <p:tgtEl>
                                          <p:spTgt spid="160"/>
                                        </p:tgtEl>
                                        <p:attrNameLst>
                                          <p:attrName>style.visibility</p:attrName>
                                        </p:attrNameLst>
                                      </p:cBhvr>
                                      <p:to>
                                        <p:strVal val="visible"/>
                                      </p:to>
                                    </p:set>
                                    <p:anim calcmode="lin" valueType="num">
                                      <p:cBhvr>
                                        <p:cTn id="137" dur="1000" fill="hold"/>
                                        <p:tgtEl>
                                          <p:spTgt spid="160"/>
                                        </p:tgtEl>
                                        <p:attrNameLst>
                                          <p:attrName>ppt_w</p:attrName>
                                        </p:attrNameLst>
                                      </p:cBhvr>
                                      <p:tavLst>
                                        <p:tav tm="0">
                                          <p:val>
                                            <p:fltVal val="0"/>
                                          </p:val>
                                        </p:tav>
                                        <p:tav tm="100000">
                                          <p:val>
                                            <p:strVal val="#ppt_w"/>
                                          </p:val>
                                        </p:tav>
                                      </p:tavLst>
                                    </p:anim>
                                    <p:anim calcmode="lin" valueType="num">
                                      <p:cBhvr>
                                        <p:cTn id="138" dur="1000" fill="hold"/>
                                        <p:tgtEl>
                                          <p:spTgt spid="160"/>
                                        </p:tgtEl>
                                        <p:attrNameLst>
                                          <p:attrName>ppt_h</p:attrName>
                                        </p:attrNameLst>
                                      </p:cBhvr>
                                      <p:tavLst>
                                        <p:tav tm="0">
                                          <p:val>
                                            <p:fltVal val="0"/>
                                          </p:val>
                                        </p:tav>
                                        <p:tav tm="100000">
                                          <p:val>
                                            <p:strVal val="#ppt_h"/>
                                          </p:val>
                                        </p:tav>
                                      </p:tavLst>
                                    </p:anim>
                                    <p:anim calcmode="lin" valueType="num">
                                      <p:cBhvr>
                                        <p:cTn id="139" dur="1000" fill="hold"/>
                                        <p:tgtEl>
                                          <p:spTgt spid="160"/>
                                        </p:tgtEl>
                                        <p:attrNameLst>
                                          <p:attrName>style.rotation</p:attrName>
                                        </p:attrNameLst>
                                      </p:cBhvr>
                                      <p:tavLst>
                                        <p:tav tm="0">
                                          <p:val>
                                            <p:fltVal val="90"/>
                                          </p:val>
                                        </p:tav>
                                        <p:tav tm="100000">
                                          <p:val>
                                            <p:fltVal val="0"/>
                                          </p:val>
                                        </p:tav>
                                      </p:tavLst>
                                    </p:anim>
                                    <p:animEffect transition="in" filter="fade">
                                      <p:cBhvr>
                                        <p:cTn id="140"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2" grpId="0" animBg="1"/>
      <p:bldP spid="85" grpId="0" animBg="1"/>
      <p:bldP spid="133" grpId="0" animBg="1"/>
      <p:bldP spid="139" grpId="0" animBg="1"/>
      <p:bldP spid="140" grpId="0" animBg="1"/>
      <p:bldP spid="141" grpId="0" animBg="1"/>
      <p:bldP spid="143" grpId="0" animBg="1"/>
      <p:bldP spid="144" grpId="0" animBg="1"/>
      <p:bldP spid="145" grpId="0" animBg="1"/>
      <p:bldP spid="146" grpId="0" animBg="1"/>
      <p:bldP spid="4" grpId="0" animBg="1"/>
      <p:bldP spid="159" grpId="0"/>
      <p:bldP spid="160" grpId="0"/>
      <p:bldP spid="16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ounded Rectangle 27">
            <a:extLst>
              <a:ext uri="{FF2B5EF4-FFF2-40B4-BE49-F238E27FC236}">
                <a16:creationId xmlns:a16="http://schemas.microsoft.com/office/drawing/2014/main" id="{D5A7F1A3-9C2E-4A66-BAF2-908BC58112BE}"/>
              </a:ext>
            </a:extLst>
          </p:cNvPr>
          <p:cNvSpPr/>
          <p:nvPr/>
        </p:nvSpPr>
        <p:spPr>
          <a:xfrm>
            <a:off x="1536414" y="2250211"/>
            <a:ext cx="3395663" cy="3478354"/>
          </a:xfrm>
          <a:prstGeom prst="roundRect">
            <a:avLst>
              <a:gd name="adj" fmla="val 4329"/>
            </a:avLst>
          </a:prstGeom>
          <a:solidFill>
            <a:schemeClr val="accent1">
              <a:lumMod val="40000"/>
              <a:lumOff val="60000"/>
              <a:alpha val="34902"/>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latin typeface="Times New Roman" charset="0"/>
              <a:ea typeface="Times New Roman" charset="0"/>
              <a:cs typeface="Times New Roman" charset="0"/>
            </a:endParaRPr>
          </a:p>
        </p:txBody>
      </p:sp>
      <p:sp>
        <p:nvSpPr>
          <p:cNvPr id="37" name="Rounded Rectangle 48">
            <a:extLst>
              <a:ext uri="{FF2B5EF4-FFF2-40B4-BE49-F238E27FC236}">
                <a16:creationId xmlns:a16="http://schemas.microsoft.com/office/drawing/2014/main" id="{A622BD03-6501-4244-A6F2-0709D407FB8E}"/>
              </a:ext>
            </a:extLst>
          </p:cNvPr>
          <p:cNvSpPr/>
          <p:nvPr/>
        </p:nvSpPr>
        <p:spPr>
          <a:xfrm>
            <a:off x="7342057" y="4468425"/>
            <a:ext cx="3398045" cy="4918677"/>
          </a:xfrm>
          <a:prstGeom prst="roundRect">
            <a:avLst>
              <a:gd name="adj" fmla="val 4329"/>
            </a:avLst>
          </a:prstGeom>
          <a:solidFill>
            <a:schemeClr val="accent2">
              <a:lumMod val="40000"/>
              <a:lumOff val="60000"/>
              <a:alpha val="50196"/>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latin typeface="Times New Roman" charset="0"/>
              <a:ea typeface="Times New Roman" charset="0"/>
              <a:cs typeface="Times New Roman" charset="0"/>
            </a:endParaRPr>
          </a:p>
        </p:txBody>
      </p:sp>
      <p:sp>
        <p:nvSpPr>
          <p:cNvPr id="38" name="Rounded Rectangle 55">
            <a:extLst>
              <a:ext uri="{FF2B5EF4-FFF2-40B4-BE49-F238E27FC236}">
                <a16:creationId xmlns:a16="http://schemas.microsoft.com/office/drawing/2014/main" id="{E6C7E54C-4E9B-4226-878C-9A482308BF01}"/>
              </a:ext>
            </a:extLst>
          </p:cNvPr>
          <p:cNvSpPr/>
          <p:nvPr/>
        </p:nvSpPr>
        <p:spPr>
          <a:xfrm>
            <a:off x="13430537" y="2329085"/>
            <a:ext cx="3398043" cy="4149233"/>
          </a:xfrm>
          <a:prstGeom prst="roundRect">
            <a:avLst>
              <a:gd name="adj" fmla="val 4329"/>
            </a:avLst>
          </a:prstGeom>
          <a:solidFill>
            <a:schemeClr val="accent4">
              <a:lumMod val="40000"/>
              <a:lumOff val="60000"/>
              <a:alpha val="50196"/>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latin typeface="Times New Roman" charset="0"/>
              <a:ea typeface="Times New Roman" charset="0"/>
              <a:cs typeface="Times New Roman" charset="0"/>
            </a:endParaRPr>
          </a:p>
        </p:txBody>
      </p:sp>
      <p:grpSp>
        <p:nvGrpSpPr>
          <p:cNvPr id="39" name="Group 28">
            <a:extLst>
              <a:ext uri="{FF2B5EF4-FFF2-40B4-BE49-F238E27FC236}">
                <a16:creationId xmlns:a16="http://schemas.microsoft.com/office/drawing/2014/main" id="{45E182F8-20F0-40AB-A3EE-393CC40DBC0A}"/>
              </a:ext>
            </a:extLst>
          </p:cNvPr>
          <p:cNvGrpSpPr>
            <a:grpSpLocks/>
          </p:cNvGrpSpPr>
          <p:nvPr/>
        </p:nvGrpSpPr>
        <p:grpSpPr bwMode="auto">
          <a:xfrm>
            <a:off x="1267331" y="2464523"/>
            <a:ext cx="1943100" cy="1143000"/>
            <a:chOff x="1719263" y="1719263"/>
            <a:chExt cx="1295399" cy="1023937"/>
          </a:xfrm>
        </p:grpSpPr>
        <p:sp>
          <p:nvSpPr>
            <p:cNvPr id="40" name="Right Arrow 29">
              <a:extLst>
                <a:ext uri="{FF2B5EF4-FFF2-40B4-BE49-F238E27FC236}">
                  <a16:creationId xmlns:a16="http://schemas.microsoft.com/office/drawing/2014/main" id="{25547D1F-02A3-4CDE-BB0E-68B716B19ADD}"/>
                </a:ext>
              </a:extLst>
            </p:cNvPr>
            <p:cNvSpPr/>
            <p:nvPr/>
          </p:nvSpPr>
          <p:spPr>
            <a:xfrm>
              <a:off x="1719263" y="1719263"/>
              <a:ext cx="1295399" cy="1023937"/>
            </a:xfrm>
            <a:prstGeom prst="rightArrow">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latin typeface="Times New Roman" charset="0"/>
                <a:ea typeface="Times New Roman" charset="0"/>
                <a:cs typeface="Times New Roman" charset="0"/>
              </a:endParaRPr>
            </a:p>
          </p:txBody>
        </p:sp>
        <p:sp>
          <p:nvSpPr>
            <p:cNvPr id="41" name="Freeform 30">
              <a:extLst>
                <a:ext uri="{FF2B5EF4-FFF2-40B4-BE49-F238E27FC236}">
                  <a16:creationId xmlns:a16="http://schemas.microsoft.com/office/drawing/2014/main" id="{D52DB396-189F-4661-88E2-8871518ABB04}"/>
                </a:ext>
              </a:extLst>
            </p:cNvPr>
            <p:cNvSpPr/>
            <p:nvPr/>
          </p:nvSpPr>
          <p:spPr>
            <a:xfrm>
              <a:off x="1719263" y="1866453"/>
              <a:ext cx="179388" cy="119459"/>
            </a:xfrm>
            <a:custGeom>
              <a:avLst/>
              <a:gdLst>
                <a:gd name="connsiteX0" fmla="*/ 0 w 190500"/>
                <a:gd name="connsiteY0" fmla="*/ 119063 h 119063"/>
                <a:gd name="connsiteX1" fmla="*/ 190500 w 190500"/>
                <a:gd name="connsiteY1" fmla="*/ 0 h 119063"/>
                <a:gd name="connsiteX2" fmla="*/ 190500 w 190500"/>
                <a:gd name="connsiteY2" fmla="*/ 119063 h 119063"/>
                <a:gd name="connsiteX3" fmla="*/ 0 w 190500"/>
                <a:gd name="connsiteY3" fmla="*/ 119063 h 119063"/>
                <a:gd name="connsiteX0" fmla="*/ 0 w 178594"/>
                <a:gd name="connsiteY0" fmla="*/ 116682 h 119063"/>
                <a:gd name="connsiteX1" fmla="*/ 178594 w 178594"/>
                <a:gd name="connsiteY1" fmla="*/ 0 h 119063"/>
                <a:gd name="connsiteX2" fmla="*/ 178594 w 178594"/>
                <a:gd name="connsiteY2" fmla="*/ 119063 h 119063"/>
                <a:gd name="connsiteX3" fmla="*/ 0 w 178594"/>
                <a:gd name="connsiteY3" fmla="*/ 116682 h 119063"/>
                <a:gd name="connsiteX0" fmla="*/ 0 w 178594"/>
                <a:gd name="connsiteY0" fmla="*/ 116682 h 119063"/>
                <a:gd name="connsiteX1" fmla="*/ 178594 w 178594"/>
                <a:gd name="connsiteY1" fmla="*/ 0 h 119063"/>
                <a:gd name="connsiteX2" fmla="*/ 178594 w 178594"/>
                <a:gd name="connsiteY2" fmla="*/ 119063 h 119063"/>
                <a:gd name="connsiteX3" fmla="*/ 0 w 178594"/>
                <a:gd name="connsiteY3" fmla="*/ 116682 h 119063"/>
                <a:gd name="connsiteX0" fmla="*/ 0 w 178594"/>
                <a:gd name="connsiteY0" fmla="*/ 116682 h 119063"/>
                <a:gd name="connsiteX1" fmla="*/ 178594 w 178594"/>
                <a:gd name="connsiteY1" fmla="*/ 0 h 119063"/>
                <a:gd name="connsiteX2" fmla="*/ 178594 w 178594"/>
                <a:gd name="connsiteY2" fmla="*/ 119063 h 119063"/>
                <a:gd name="connsiteX3" fmla="*/ 0 w 178594"/>
                <a:gd name="connsiteY3" fmla="*/ 116682 h 119063"/>
              </a:gdLst>
              <a:ahLst/>
              <a:cxnLst>
                <a:cxn ang="0">
                  <a:pos x="connsiteX0" y="connsiteY0"/>
                </a:cxn>
                <a:cxn ang="0">
                  <a:pos x="connsiteX1" y="connsiteY1"/>
                </a:cxn>
                <a:cxn ang="0">
                  <a:pos x="connsiteX2" y="connsiteY2"/>
                </a:cxn>
                <a:cxn ang="0">
                  <a:pos x="connsiteX3" y="connsiteY3"/>
                </a:cxn>
              </a:cxnLst>
              <a:rect l="l" t="t" r="r" b="b"/>
              <a:pathLst>
                <a:path w="178594" h="119063">
                  <a:moveTo>
                    <a:pt x="0" y="116682"/>
                  </a:moveTo>
                  <a:cubicBezTo>
                    <a:pt x="28575" y="32544"/>
                    <a:pt x="126206" y="5557"/>
                    <a:pt x="178594" y="0"/>
                  </a:cubicBezTo>
                  <a:lnTo>
                    <a:pt x="178594" y="119063"/>
                  </a:lnTo>
                  <a:lnTo>
                    <a:pt x="0" y="116682"/>
                  </a:lnTo>
                  <a:close/>
                </a:path>
              </a:pathLst>
            </a:custGeom>
            <a:solidFill>
              <a:schemeClr val="accent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latin typeface="Times New Roman" charset="0"/>
                <a:ea typeface="Times New Roman" charset="0"/>
                <a:cs typeface="Times New Roman" charset="0"/>
              </a:endParaRPr>
            </a:p>
          </p:txBody>
        </p:sp>
      </p:grpSp>
      <p:grpSp>
        <p:nvGrpSpPr>
          <p:cNvPr id="42" name="Group 31">
            <a:extLst>
              <a:ext uri="{FF2B5EF4-FFF2-40B4-BE49-F238E27FC236}">
                <a16:creationId xmlns:a16="http://schemas.microsoft.com/office/drawing/2014/main" id="{3D9061F8-4D6F-400E-816A-5CF28B2786E8}"/>
              </a:ext>
            </a:extLst>
          </p:cNvPr>
          <p:cNvGrpSpPr>
            <a:grpSpLocks/>
          </p:cNvGrpSpPr>
          <p:nvPr/>
        </p:nvGrpSpPr>
        <p:grpSpPr bwMode="auto">
          <a:xfrm>
            <a:off x="4151026" y="2616924"/>
            <a:ext cx="973931" cy="735806"/>
            <a:chOff x="3641720" y="1857374"/>
            <a:chExt cx="649287" cy="657226"/>
          </a:xfrm>
        </p:grpSpPr>
        <p:sp>
          <p:nvSpPr>
            <p:cNvPr id="43" name="Rectangle 42">
              <a:extLst>
                <a:ext uri="{FF2B5EF4-FFF2-40B4-BE49-F238E27FC236}">
                  <a16:creationId xmlns:a16="http://schemas.microsoft.com/office/drawing/2014/main" id="{E326777F-2A2F-4D54-BF61-7EBBE0985681}"/>
                </a:ext>
              </a:extLst>
            </p:cNvPr>
            <p:cNvSpPr/>
            <p:nvPr/>
          </p:nvSpPr>
          <p:spPr>
            <a:xfrm>
              <a:off x="3641720" y="1967975"/>
              <a:ext cx="649287" cy="546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latin typeface="Times New Roman" charset="0"/>
                <a:ea typeface="Times New Roman" charset="0"/>
                <a:cs typeface="Times New Roman" charset="0"/>
              </a:endParaRPr>
            </a:p>
          </p:txBody>
        </p:sp>
        <p:sp>
          <p:nvSpPr>
            <p:cNvPr id="44" name="Freeform 33">
              <a:extLst>
                <a:ext uri="{FF2B5EF4-FFF2-40B4-BE49-F238E27FC236}">
                  <a16:creationId xmlns:a16="http://schemas.microsoft.com/office/drawing/2014/main" id="{0B67D475-63A1-4839-845B-F3120C4E3A49}"/>
                </a:ext>
              </a:extLst>
            </p:cNvPr>
            <p:cNvSpPr/>
            <p:nvPr/>
          </p:nvSpPr>
          <p:spPr>
            <a:xfrm flipH="1">
              <a:off x="4162420" y="1857374"/>
              <a:ext cx="128587" cy="112728"/>
            </a:xfrm>
            <a:custGeom>
              <a:avLst/>
              <a:gdLst>
                <a:gd name="connsiteX0" fmla="*/ 0 w 190500"/>
                <a:gd name="connsiteY0" fmla="*/ 119063 h 119063"/>
                <a:gd name="connsiteX1" fmla="*/ 190500 w 190500"/>
                <a:gd name="connsiteY1" fmla="*/ 0 h 119063"/>
                <a:gd name="connsiteX2" fmla="*/ 190500 w 190500"/>
                <a:gd name="connsiteY2" fmla="*/ 119063 h 119063"/>
                <a:gd name="connsiteX3" fmla="*/ 0 w 190500"/>
                <a:gd name="connsiteY3" fmla="*/ 119063 h 119063"/>
                <a:gd name="connsiteX0" fmla="*/ 0 w 178594"/>
                <a:gd name="connsiteY0" fmla="*/ 116682 h 119063"/>
                <a:gd name="connsiteX1" fmla="*/ 178594 w 178594"/>
                <a:gd name="connsiteY1" fmla="*/ 0 h 119063"/>
                <a:gd name="connsiteX2" fmla="*/ 178594 w 178594"/>
                <a:gd name="connsiteY2" fmla="*/ 119063 h 119063"/>
                <a:gd name="connsiteX3" fmla="*/ 0 w 178594"/>
                <a:gd name="connsiteY3" fmla="*/ 116682 h 119063"/>
                <a:gd name="connsiteX0" fmla="*/ 0 w 178594"/>
                <a:gd name="connsiteY0" fmla="*/ 116682 h 119063"/>
                <a:gd name="connsiteX1" fmla="*/ 178594 w 178594"/>
                <a:gd name="connsiteY1" fmla="*/ 0 h 119063"/>
                <a:gd name="connsiteX2" fmla="*/ 178594 w 178594"/>
                <a:gd name="connsiteY2" fmla="*/ 119063 h 119063"/>
                <a:gd name="connsiteX3" fmla="*/ 0 w 178594"/>
                <a:gd name="connsiteY3" fmla="*/ 116682 h 119063"/>
                <a:gd name="connsiteX0" fmla="*/ 0 w 178594"/>
                <a:gd name="connsiteY0" fmla="*/ 116682 h 119063"/>
                <a:gd name="connsiteX1" fmla="*/ 178594 w 178594"/>
                <a:gd name="connsiteY1" fmla="*/ 0 h 119063"/>
                <a:gd name="connsiteX2" fmla="*/ 178594 w 178594"/>
                <a:gd name="connsiteY2" fmla="*/ 119063 h 119063"/>
                <a:gd name="connsiteX3" fmla="*/ 0 w 178594"/>
                <a:gd name="connsiteY3" fmla="*/ 116682 h 119063"/>
                <a:gd name="connsiteX0" fmla="*/ 0 w 188517"/>
                <a:gd name="connsiteY0" fmla="*/ 121859 h 121859"/>
                <a:gd name="connsiteX1" fmla="*/ 188517 w 188517"/>
                <a:gd name="connsiteY1" fmla="*/ 0 h 121859"/>
                <a:gd name="connsiteX2" fmla="*/ 188517 w 188517"/>
                <a:gd name="connsiteY2" fmla="*/ 119063 h 121859"/>
                <a:gd name="connsiteX3" fmla="*/ 0 w 188517"/>
                <a:gd name="connsiteY3" fmla="*/ 121859 h 121859"/>
              </a:gdLst>
              <a:ahLst/>
              <a:cxnLst>
                <a:cxn ang="0">
                  <a:pos x="connsiteX0" y="connsiteY0"/>
                </a:cxn>
                <a:cxn ang="0">
                  <a:pos x="connsiteX1" y="connsiteY1"/>
                </a:cxn>
                <a:cxn ang="0">
                  <a:pos x="connsiteX2" y="connsiteY2"/>
                </a:cxn>
                <a:cxn ang="0">
                  <a:pos x="connsiteX3" y="connsiteY3"/>
                </a:cxn>
              </a:cxnLst>
              <a:rect l="l" t="t" r="r" b="b"/>
              <a:pathLst>
                <a:path w="188517" h="121859">
                  <a:moveTo>
                    <a:pt x="0" y="121859"/>
                  </a:moveTo>
                  <a:cubicBezTo>
                    <a:pt x="28575" y="37721"/>
                    <a:pt x="136129" y="5557"/>
                    <a:pt x="188517" y="0"/>
                  </a:cubicBezTo>
                  <a:lnTo>
                    <a:pt x="188517" y="119063"/>
                  </a:lnTo>
                  <a:lnTo>
                    <a:pt x="0" y="121859"/>
                  </a:lnTo>
                  <a:close/>
                </a:path>
              </a:pathLst>
            </a:custGeom>
            <a:solidFill>
              <a:schemeClr val="accent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latin typeface="Times New Roman" charset="0"/>
                <a:ea typeface="Times New Roman" charset="0"/>
                <a:cs typeface="Times New Roman" charset="0"/>
              </a:endParaRPr>
            </a:p>
          </p:txBody>
        </p:sp>
      </p:grpSp>
      <p:grpSp>
        <p:nvGrpSpPr>
          <p:cNvPr id="45" name="Group 49">
            <a:extLst>
              <a:ext uri="{FF2B5EF4-FFF2-40B4-BE49-F238E27FC236}">
                <a16:creationId xmlns:a16="http://schemas.microsoft.com/office/drawing/2014/main" id="{84783B5E-3E18-4DFA-AE2E-DDB4CCD431AE}"/>
              </a:ext>
            </a:extLst>
          </p:cNvPr>
          <p:cNvGrpSpPr>
            <a:grpSpLocks/>
          </p:cNvGrpSpPr>
          <p:nvPr/>
        </p:nvGrpSpPr>
        <p:grpSpPr bwMode="auto">
          <a:xfrm>
            <a:off x="7072976" y="4673211"/>
            <a:ext cx="1943100" cy="1143000"/>
            <a:chOff x="1719263" y="1719263"/>
            <a:chExt cx="1295399" cy="1023937"/>
          </a:xfrm>
        </p:grpSpPr>
        <p:sp>
          <p:nvSpPr>
            <p:cNvPr id="46" name="Right Arrow 50">
              <a:extLst>
                <a:ext uri="{FF2B5EF4-FFF2-40B4-BE49-F238E27FC236}">
                  <a16:creationId xmlns:a16="http://schemas.microsoft.com/office/drawing/2014/main" id="{512FBDBB-D395-4219-88F9-F06CA1E52F0A}"/>
                </a:ext>
              </a:extLst>
            </p:cNvPr>
            <p:cNvSpPr/>
            <p:nvPr/>
          </p:nvSpPr>
          <p:spPr>
            <a:xfrm>
              <a:off x="1719263" y="1719263"/>
              <a:ext cx="1295399" cy="1023937"/>
            </a:xfrm>
            <a:prstGeom prst="rightArrow">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latin typeface="Times New Roman" charset="0"/>
                <a:ea typeface="Times New Roman" charset="0"/>
                <a:cs typeface="Times New Roman" charset="0"/>
              </a:endParaRPr>
            </a:p>
          </p:txBody>
        </p:sp>
        <p:sp>
          <p:nvSpPr>
            <p:cNvPr id="47" name="Freeform 51">
              <a:extLst>
                <a:ext uri="{FF2B5EF4-FFF2-40B4-BE49-F238E27FC236}">
                  <a16:creationId xmlns:a16="http://schemas.microsoft.com/office/drawing/2014/main" id="{5C693116-BA14-4E12-900E-6F2DC92C949E}"/>
                </a:ext>
              </a:extLst>
            </p:cNvPr>
            <p:cNvSpPr/>
            <p:nvPr/>
          </p:nvSpPr>
          <p:spPr>
            <a:xfrm>
              <a:off x="1719263" y="1866453"/>
              <a:ext cx="179388" cy="119459"/>
            </a:xfrm>
            <a:custGeom>
              <a:avLst/>
              <a:gdLst>
                <a:gd name="connsiteX0" fmla="*/ 0 w 190500"/>
                <a:gd name="connsiteY0" fmla="*/ 119063 h 119063"/>
                <a:gd name="connsiteX1" fmla="*/ 190500 w 190500"/>
                <a:gd name="connsiteY1" fmla="*/ 0 h 119063"/>
                <a:gd name="connsiteX2" fmla="*/ 190500 w 190500"/>
                <a:gd name="connsiteY2" fmla="*/ 119063 h 119063"/>
                <a:gd name="connsiteX3" fmla="*/ 0 w 190500"/>
                <a:gd name="connsiteY3" fmla="*/ 119063 h 119063"/>
                <a:gd name="connsiteX0" fmla="*/ 0 w 178594"/>
                <a:gd name="connsiteY0" fmla="*/ 116682 h 119063"/>
                <a:gd name="connsiteX1" fmla="*/ 178594 w 178594"/>
                <a:gd name="connsiteY1" fmla="*/ 0 h 119063"/>
                <a:gd name="connsiteX2" fmla="*/ 178594 w 178594"/>
                <a:gd name="connsiteY2" fmla="*/ 119063 h 119063"/>
                <a:gd name="connsiteX3" fmla="*/ 0 w 178594"/>
                <a:gd name="connsiteY3" fmla="*/ 116682 h 119063"/>
                <a:gd name="connsiteX0" fmla="*/ 0 w 178594"/>
                <a:gd name="connsiteY0" fmla="*/ 116682 h 119063"/>
                <a:gd name="connsiteX1" fmla="*/ 178594 w 178594"/>
                <a:gd name="connsiteY1" fmla="*/ 0 h 119063"/>
                <a:gd name="connsiteX2" fmla="*/ 178594 w 178594"/>
                <a:gd name="connsiteY2" fmla="*/ 119063 h 119063"/>
                <a:gd name="connsiteX3" fmla="*/ 0 w 178594"/>
                <a:gd name="connsiteY3" fmla="*/ 116682 h 119063"/>
                <a:gd name="connsiteX0" fmla="*/ 0 w 178594"/>
                <a:gd name="connsiteY0" fmla="*/ 116682 h 119063"/>
                <a:gd name="connsiteX1" fmla="*/ 178594 w 178594"/>
                <a:gd name="connsiteY1" fmla="*/ 0 h 119063"/>
                <a:gd name="connsiteX2" fmla="*/ 178594 w 178594"/>
                <a:gd name="connsiteY2" fmla="*/ 119063 h 119063"/>
                <a:gd name="connsiteX3" fmla="*/ 0 w 178594"/>
                <a:gd name="connsiteY3" fmla="*/ 116682 h 119063"/>
              </a:gdLst>
              <a:ahLst/>
              <a:cxnLst>
                <a:cxn ang="0">
                  <a:pos x="connsiteX0" y="connsiteY0"/>
                </a:cxn>
                <a:cxn ang="0">
                  <a:pos x="connsiteX1" y="connsiteY1"/>
                </a:cxn>
                <a:cxn ang="0">
                  <a:pos x="connsiteX2" y="connsiteY2"/>
                </a:cxn>
                <a:cxn ang="0">
                  <a:pos x="connsiteX3" y="connsiteY3"/>
                </a:cxn>
              </a:cxnLst>
              <a:rect l="l" t="t" r="r" b="b"/>
              <a:pathLst>
                <a:path w="178594" h="119063">
                  <a:moveTo>
                    <a:pt x="0" y="116682"/>
                  </a:moveTo>
                  <a:cubicBezTo>
                    <a:pt x="28575" y="32544"/>
                    <a:pt x="126206" y="5557"/>
                    <a:pt x="178594" y="0"/>
                  </a:cubicBezTo>
                  <a:lnTo>
                    <a:pt x="178594" y="119063"/>
                  </a:lnTo>
                  <a:lnTo>
                    <a:pt x="0" y="116682"/>
                  </a:lnTo>
                  <a:close/>
                </a:path>
              </a:pathLst>
            </a:custGeom>
            <a:solidFill>
              <a:schemeClr val="accent2">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latin typeface="Times New Roman" charset="0"/>
                <a:ea typeface="Times New Roman" charset="0"/>
                <a:cs typeface="Times New Roman" charset="0"/>
              </a:endParaRPr>
            </a:p>
          </p:txBody>
        </p:sp>
      </p:grpSp>
      <p:grpSp>
        <p:nvGrpSpPr>
          <p:cNvPr id="48" name="Group 52">
            <a:extLst>
              <a:ext uri="{FF2B5EF4-FFF2-40B4-BE49-F238E27FC236}">
                <a16:creationId xmlns:a16="http://schemas.microsoft.com/office/drawing/2014/main" id="{9A19ECCF-1BCA-4ACD-B6D9-E211B8BC4F0A}"/>
              </a:ext>
            </a:extLst>
          </p:cNvPr>
          <p:cNvGrpSpPr>
            <a:grpSpLocks/>
          </p:cNvGrpSpPr>
          <p:nvPr/>
        </p:nvGrpSpPr>
        <p:grpSpPr bwMode="auto">
          <a:xfrm>
            <a:off x="9956669" y="4835138"/>
            <a:ext cx="973932" cy="735806"/>
            <a:chOff x="3641720" y="1857374"/>
            <a:chExt cx="649287" cy="657226"/>
          </a:xfrm>
        </p:grpSpPr>
        <p:sp>
          <p:nvSpPr>
            <p:cNvPr id="49" name="Rectangle 48">
              <a:extLst>
                <a:ext uri="{FF2B5EF4-FFF2-40B4-BE49-F238E27FC236}">
                  <a16:creationId xmlns:a16="http://schemas.microsoft.com/office/drawing/2014/main" id="{E58DA07E-A7C9-4EAD-8887-BC0DBD9BB4F8}"/>
                </a:ext>
              </a:extLst>
            </p:cNvPr>
            <p:cNvSpPr/>
            <p:nvPr/>
          </p:nvSpPr>
          <p:spPr>
            <a:xfrm>
              <a:off x="3641720" y="1967975"/>
              <a:ext cx="649287" cy="546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latin typeface="Times New Roman" charset="0"/>
                <a:ea typeface="Times New Roman" charset="0"/>
                <a:cs typeface="Times New Roman" charset="0"/>
              </a:endParaRPr>
            </a:p>
          </p:txBody>
        </p:sp>
        <p:sp>
          <p:nvSpPr>
            <p:cNvPr id="50" name="Freeform 54">
              <a:extLst>
                <a:ext uri="{FF2B5EF4-FFF2-40B4-BE49-F238E27FC236}">
                  <a16:creationId xmlns:a16="http://schemas.microsoft.com/office/drawing/2014/main" id="{EB493E57-9D2F-4DE1-91B0-18493D993849}"/>
                </a:ext>
              </a:extLst>
            </p:cNvPr>
            <p:cNvSpPr/>
            <p:nvPr/>
          </p:nvSpPr>
          <p:spPr>
            <a:xfrm flipH="1">
              <a:off x="4162419" y="1857374"/>
              <a:ext cx="128588" cy="112728"/>
            </a:xfrm>
            <a:custGeom>
              <a:avLst/>
              <a:gdLst>
                <a:gd name="connsiteX0" fmla="*/ 0 w 190500"/>
                <a:gd name="connsiteY0" fmla="*/ 119063 h 119063"/>
                <a:gd name="connsiteX1" fmla="*/ 190500 w 190500"/>
                <a:gd name="connsiteY1" fmla="*/ 0 h 119063"/>
                <a:gd name="connsiteX2" fmla="*/ 190500 w 190500"/>
                <a:gd name="connsiteY2" fmla="*/ 119063 h 119063"/>
                <a:gd name="connsiteX3" fmla="*/ 0 w 190500"/>
                <a:gd name="connsiteY3" fmla="*/ 119063 h 119063"/>
                <a:gd name="connsiteX0" fmla="*/ 0 w 178594"/>
                <a:gd name="connsiteY0" fmla="*/ 116682 h 119063"/>
                <a:gd name="connsiteX1" fmla="*/ 178594 w 178594"/>
                <a:gd name="connsiteY1" fmla="*/ 0 h 119063"/>
                <a:gd name="connsiteX2" fmla="*/ 178594 w 178594"/>
                <a:gd name="connsiteY2" fmla="*/ 119063 h 119063"/>
                <a:gd name="connsiteX3" fmla="*/ 0 w 178594"/>
                <a:gd name="connsiteY3" fmla="*/ 116682 h 119063"/>
                <a:gd name="connsiteX0" fmla="*/ 0 w 178594"/>
                <a:gd name="connsiteY0" fmla="*/ 116682 h 119063"/>
                <a:gd name="connsiteX1" fmla="*/ 178594 w 178594"/>
                <a:gd name="connsiteY1" fmla="*/ 0 h 119063"/>
                <a:gd name="connsiteX2" fmla="*/ 178594 w 178594"/>
                <a:gd name="connsiteY2" fmla="*/ 119063 h 119063"/>
                <a:gd name="connsiteX3" fmla="*/ 0 w 178594"/>
                <a:gd name="connsiteY3" fmla="*/ 116682 h 119063"/>
                <a:gd name="connsiteX0" fmla="*/ 0 w 178594"/>
                <a:gd name="connsiteY0" fmla="*/ 116682 h 119063"/>
                <a:gd name="connsiteX1" fmla="*/ 178594 w 178594"/>
                <a:gd name="connsiteY1" fmla="*/ 0 h 119063"/>
                <a:gd name="connsiteX2" fmla="*/ 178594 w 178594"/>
                <a:gd name="connsiteY2" fmla="*/ 119063 h 119063"/>
                <a:gd name="connsiteX3" fmla="*/ 0 w 178594"/>
                <a:gd name="connsiteY3" fmla="*/ 116682 h 119063"/>
                <a:gd name="connsiteX0" fmla="*/ 0 w 188517"/>
                <a:gd name="connsiteY0" fmla="*/ 121859 h 121859"/>
                <a:gd name="connsiteX1" fmla="*/ 188517 w 188517"/>
                <a:gd name="connsiteY1" fmla="*/ 0 h 121859"/>
                <a:gd name="connsiteX2" fmla="*/ 188517 w 188517"/>
                <a:gd name="connsiteY2" fmla="*/ 119063 h 121859"/>
                <a:gd name="connsiteX3" fmla="*/ 0 w 188517"/>
                <a:gd name="connsiteY3" fmla="*/ 121859 h 121859"/>
              </a:gdLst>
              <a:ahLst/>
              <a:cxnLst>
                <a:cxn ang="0">
                  <a:pos x="connsiteX0" y="connsiteY0"/>
                </a:cxn>
                <a:cxn ang="0">
                  <a:pos x="connsiteX1" y="connsiteY1"/>
                </a:cxn>
                <a:cxn ang="0">
                  <a:pos x="connsiteX2" y="connsiteY2"/>
                </a:cxn>
                <a:cxn ang="0">
                  <a:pos x="connsiteX3" y="connsiteY3"/>
                </a:cxn>
              </a:cxnLst>
              <a:rect l="l" t="t" r="r" b="b"/>
              <a:pathLst>
                <a:path w="188517" h="121859">
                  <a:moveTo>
                    <a:pt x="0" y="121859"/>
                  </a:moveTo>
                  <a:cubicBezTo>
                    <a:pt x="28575" y="37721"/>
                    <a:pt x="136129" y="5557"/>
                    <a:pt x="188517" y="0"/>
                  </a:cubicBezTo>
                  <a:lnTo>
                    <a:pt x="188517" y="119063"/>
                  </a:lnTo>
                  <a:lnTo>
                    <a:pt x="0" y="121859"/>
                  </a:lnTo>
                  <a:close/>
                </a:path>
              </a:pathLst>
            </a:custGeom>
            <a:solidFill>
              <a:schemeClr val="accent2">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latin typeface="Times New Roman" charset="0"/>
                <a:ea typeface="Times New Roman" charset="0"/>
                <a:cs typeface="Times New Roman" charset="0"/>
              </a:endParaRPr>
            </a:p>
          </p:txBody>
        </p:sp>
      </p:grpSp>
      <p:grpSp>
        <p:nvGrpSpPr>
          <p:cNvPr id="51" name="Group 56">
            <a:extLst>
              <a:ext uri="{FF2B5EF4-FFF2-40B4-BE49-F238E27FC236}">
                <a16:creationId xmlns:a16="http://schemas.microsoft.com/office/drawing/2014/main" id="{58B187C6-7BD1-4274-B291-8367EAD8FEBB}"/>
              </a:ext>
            </a:extLst>
          </p:cNvPr>
          <p:cNvGrpSpPr>
            <a:grpSpLocks/>
          </p:cNvGrpSpPr>
          <p:nvPr/>
        </p:nvGrpSpPr>
        <p:grpSpPr bwMode="auto">
          <a:xfrm>
            <a:off x="13163837" y="2543397"/>
            <a:ext cx="1943100" cy="1143000"/>
            <a:chOff x="1719263" y="1719263"/>
            <a:chExt cx="1295399" cy="1023937"/>
          </a:xfrm>
        </p:grpSpPr>
        <p:sp>
          <p:nvSpPr>
            <p:cNvPr id="52" name="Right Arrow 57">
              <a:extLst>
                <a:ext uri="{FF2B5EF4-FFF2-40B4-BE49-F238E27FC236}">
                  <a16:creationId xmlns:a16="http://schemas.microsoft.com/office/drawing/2014/main" id="{483D2E3D-CBC9-4B95-9EBB-7BFA4B579062}"/>
                </a:ext>
              </a:extLst>
            </p:cNvPr>
            <p:cNvSpPr/>
            <p:nvPr/>
          </p:nvSpPr>
          <p:spPr>
            <a:xfrm>
              <a:off x="1719263" y="1719263"/>
              <a:ext cx="1295399" cy="1023937"/>
            </a:xfrm>
            <a:prstGeom prst="rightArrow">
              <a:avLst/>
            </a:prstGeom>
            <a:solidFill>
              <a:schemeClr val="accent4"/>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latin typeface="Times New Roman" charset="0"/>
                <a:ea typeface="Times New Roman" charset="0"/>
                <a:cs typeface="Times New Roman" charset="0"/>
              </a:endParaRPr>
            </a:p>
          </p:txBody>
        </p:sp>
        <p:sp>
          <p:nvSpPr>
            <p:cNvPr id="53" name="Freeform 58">
              <a:extLst>
                <a:ext uri="{FF2B5EF4-FFF2-40B4-BE49-F238E27FC236}">
                  <a16:creationId xmlns:a16="http://schemas.microsoft.com/office/drawing/2014/main" id="{7FA0EEE7-E292-4AE5-9C35-6A6B4CE4BC9A}"/>
                </a:ext>
              </a:extLst>
            </p:cNvPr>
            <p:cNvSpPr/>
            <p:nvPr/>
          </p:nvSpPr>
          <p:spPr>
            <a:xfrm>
              <a:off x="1719263" y="1866453"/>
              <a:ext cx="179387" cy="119459"/>
            </a:xfrm>
            <a:custGeom>
              <a:avLst/>
              <a:gdLst>
                <a:gd name="connsiteX0" fmla="*/ 0 w 190500"/>
                <a:gd name="connsiteY0" fmla="*/ 119063 h 119063"/>
                <a:gd name="connsiteX1" fmla="*/ 190500 w 190500"/>
                <a:gd name="connsiteY1" fmla="*/ 0 h 119063"/>
                <a:gd name="connsiteX2" fmla="*/ 190500 w 190500"/>
                <a:gd name="connsiteY2" fmla="*/ 119063 h 119063"/>
                <a:gd name="connsiteX3" fmla="*/ 0 w 190500"/>
                <a:gd name="connsiteY3" fmla="*/ 119063 h 119063"/>
                <a:gd name="connsiteX0" fmla="*/ 0 w 178594"/>
                <a:gd name="connsiteY0" fmla="*/ 116682 h 119063"/>
                <a:gd name="connsiteX1" fmla="*/ 178594 w 178594"/>
                <a:gd name="connsiteY1" fmla="*/ 0 h 119063"/>
                <a:gd name="connsiteX2" fmla="*/ 178594 w 178594"/>
                <a:gd name="connsiteY2" fmla="*/ 119063 h 119063"/>
                <a:gd name="connsiteX3" fmla="*/ 0 w 178594"/>
                <a:gd name="connsiteY3" fmla="*/ 116682 h 119063"/>
                <a:gd name="connsiteX0" fmla="*/ 0 w 178594"/>
                <a:gd name="connsiteY0" fmla="*/ 116682 h 119063"/>
                <a:gd name="connsiteX1" fmla="*/ 178594 w 178594"/>
                <a:gd name="connsiteY1" fmla="*/ 0 h 119063"/>
                <a:gd name="connsiteX2" fmla="*/ 178594 w 178594"/>
                <a:gd name="connsiteY2" fmla="*/ 119063 h 119063"/>
                <a:gd name="connsiteX3" fmla="*/ 0 w 178594"/>
                <a:gd name="connsiteY3" fmla="*/ 116682 h 119063"/>
                <a:gd name="connsiteX0" fmla="*/ 0 w 178594"/>
                <a:gd name="connsiteY0" fmla="*/ 116682 h 119063"/>
                <a:gd name="connsiteX1" fmla="*/ 178594 w 178594"/>
                <a:gd name="connsiteY1" fmla="*/ 0 h 119063"/>
                <a:gd name="connsiteX2" fmla="*/ 178594 w 178594"/>
                <a:gd name="connsiteY2" fmla="*/ 119063 h 119063"/>
                <a:gd name="connsiteX3" fmla="*/ 0 w 178594"/>
                <a:gd name="connsiteY3" fmla="*/ 116682 h 119063"/>
              </a:gdLst>
              <a:ahLst/>
              <a:cxnLst>
                <a:cxn ang="0">
                  <a:pos x="connsiteX0" y="connsiteY0"/>
                </a:cxn>
                <a:cxn ang="0">
                  <a:pos x="connsiteX1" y="connsiteY1"/>
                </a:cxn>
                <a:cxn ang="0">
                  <a:pos x="connsiteX2" y="connsiteY2"/>
                </a:cxn>
                <a:cxn ang="0">
                  <a:pos x="connsiteX3" y="connsiteY3"/>
                </a:cxn>
              </a:cxnLst>
              <a:rect l="l" t="t" r="r" b="b"/>
              <a:pathLst>
                <a:path w="178594" h="119063">
                  <a:moveTo>
                    <a:pt x="0" y="116682"/>
                  </a:moveTo>
                  <a:cubicBezTo>
                    <a:pt x="28575" y="32544"/>
                    <a:pt x="126206" y="5557"/>
                    <a:pt x="178594" y="0"/>
                  </a:cubicBezTo>
                  <a:lnTo>
                    <a:pt x="178594" y="119063"/>
                  </a:lnTo>
                  <a:lnTo>
                    <a:pt x="0" y="116682"/>
                  </a:lnTo>
                  <a:close/>
                </a:path>
              </a:pathLst>
            </a:custGeom>
            <a:solidFill>
              <a:schemeClr val="accent4">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latin typeface="Times New Roman" charset="0"/>
                <a:ea typeface="Times New Roman" charset="0"/>
                <a:cs typeface="Times New Roman" charset="0"/>
              </a:endParaRPr>
            </a:p>
          </p:txBody>
        </p:sp>
      </p:grpSp>
      <p:grpSp>
        <p:nvGrpSpPr>
          <p:cNvPr id="54" name="Group 59">
            <a:extLst>
              <a:ext uri="{FF2B5EF4-FFF2-40B4-BE49-F238E27FC236}">
                <a16:creationId xmlns:a16="http://schemas.microsoft.com/office/drawing/2014/main" id="{FA06E6BC-789D-482F-BFF0-817F9B6C07C1}"/>
              </a:ext>
            </a:extLst>
          </p:cNvPr>
          <p:cNvGrpSpPr>
            <a:grpSpLocks/>
          </p:cNvGrpSpPr>
          <p:nvPr/>
        </p:nvGrpSpPr>
        <p:grpSpPr bwMode="auto">
          <a:xfrm>
            <a:off x="16045150" y="2695798"/>
            <a:ext cx="973931" cy="735806"/>
            <a:chOff x="3641720" y="1857374"/>
            <a:chExt cx="649287" cy="657226"/>
          </a:xfrm>
        </p:grpSpPr>
        <p:sp>
          <p:nvSpPr>
            <p:cNvPr id="55" name="Rectangle 54">
              <a:extLst>
                <a:ext uri="{FF2B5EF4-FFF2-40B4-BE49-F238E27FC236}">
                  <a16:creationId xmlns:a16="http://schemas.microsoft.com/office/drawing/2014/main" id="{7A83305F-DAF2-4891-B4DF-0949CDE7D139}"/>
                </a:ext>
              </a:extLst>
            </p:cNvPr>
            <p:cNvSpPr/>
            <p:nvPr/>
          </p:nvSpPr>
          <p:spPr>
            <a:xfrm>
              <a:off x="3641720" y="1967975"/>
              <a:ext cx="649287" cy="5466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latin typeface="Times New Roman" charset="0"/>
                <a:ea typeface="Times New Roman" charset="0"/>
                <a:cs typeface="Times New Roman" charset="0"/>
              </a:endParaRPr>
            </a:p>
          </p:txBody>
        </p:sp>
        <p:sp>
          <p:nvSpPr>
            <p:cNvPr id="56" name="Freeform 61">
              <a:extLst>
                <a:ext uri="{FF2B5EF4-FFF2-40B4-BE49-F238E27FC236}">
                  <a16:creationId xmlns:a16="http://schemas.microsoft.com/office/drawing/2014/main" id="{8E365128-641B-43CA-AEFE-ABBF010DF9B7}"/>
                </a:ext>
              </a:extLst>
            </p:cNvPr>
            <p:cNvSpPr/>
            <p:nvPr/>
          </p:nvSpPr>
          <p:spPr>
            <a:xfrm flipH="1">
              <a:off x="4162420" y="1857374"/>
              <a:ext cx="128587" cy="112728"/>
            </a:xfrm>
            <a:custGeom>
              <a:avLst/>
              <a:gdLst>
                <a:gd name="connsiteX0" fmla="*/ 0 w 190500"/>
                <a:gd name="connsiteY0" fmla="*/ 119063 h 119063"/>
                <a:gd name="connsiteX1" fmla="*/ 190500 w 190500"/>
                <a:gd name="connsiteY1" fmla="*/ 0 h 119063"/>
                <a:gd name="connsiteX2" fmla="*/ 190500 w 190500"/>
                <a:gd name="connsiteY2" fmla="*/ 119063 h 119063"/>
                <a:gd name="connsiteX3" fmla="*/ 0 w 190500"/>
                <a:gd name="connsiteY3" fmla="*/ 119063 h 119063"/>
                <a:gd name="connsiteX0" fmla="*/ 0 w 178594"/>
                <a:gd name="connsiteY0" fmla="*/ 116682 h 119063"/>
                <a:gd name="connsiteX1" fmla="*/ 178594 w 178594"/>
                <a:gd name="connsiteY1" fmla="*/ 0 h 119063"/>
                <a:gd name="connsiteX2" fmla="*/ 178594 w 178594"/>
                <a:gd name="connsiteY2" fmla="*/ 119063 h 119063"/>
                <a:gd name="connsiteX3" fmla="*/ 0 w 178594"/>
                <a:gd name="connsiteY3" fmla="*/ 116682 h 119063"/>
                <a:gd name="connsiteX0" fmla="*/ 0 w 178594"/>
                <a:gd name="connsiteY0" fmla="*/ 116682 h 119063"/>
                <a:gd name="connsiteX1" fmla="*/ 178594 w 178594"/>
                <a:gd name="connsiteY1" fmla="*/ 0 h 119063"/>
                <a:gd name="connsiteX2" fmla="*/ 178594 w 178594"/>
                <a:gd name="connsiteY2" fmla="*/ 119063 h 119063"/>
                <a:gd name="connsiteX3" fmla="*/ 0 w 178594"/>
                <a:gd name="connsiteY3" fmla="*/ 116682 h 119063"/>
                <a:gd name="connsiteX0" fmla="*/ 0 w 178594"/>
                <a:gd name="connsiteY0" fmla="*/ 116682 h 119063"/>
                <a:gd name="connsiteX1" fmla="*/ 178594 w 178594"/>
                <a:gd name="connsiteY1" fmla="*/ 0 h 119063"/>
                <a:gd name="connsiteX2" fmla="*/ 178594 w 178594"/>
                <a:gd name="connsiteY2" fmla="*/ 119063 h 119063"/>
                <a:gd name="connsiteX3" fmla="*/ 0 w 178594"/>
                <a:gd name="connsiteY3" fmla="*/ 116682 h 119063"/>
                <a:gd name="connsiteX0" fmla="*/ 0 w 188517"/>
                <a:gd name="connsiteY0" fmla="*/ 121859 h 121859"/>
                <a:gd name="connsiteX1" fmla="*/ 188517 w 188517"/>
                <a:gd name="connsiteY1" fmla="*/ 0 h 121859"/>
                <a:gd name="connsiteX2" fmla="*/ 188517 w 188517"/>
                <a:gd name="connsiteY2" fmla="*/ 119063 h 121859"/>
                <a:gd name="connsiteX3" fmla="*/ 0 w 188517"/>
                <a:gd name="connsiteY3" fmla="*/ 121859 h 121859"/>
              </a:gdLst>
              <a:ahLst/>
              <a:cxnLst>
                <a:cxn ang="0">
                  <a:pos x="connsiteX0" y="connsiteY0"/>
                </a:cxn>
                <a:cxn ang="0">
                  <a:pos x="connsiteX1" y="connsiteY1"/>
                </a:cxn>
                <a:cxn ang="0">
                  <a:pos x="connsiteX2" y="connsiteY2"/>
                </a:cxn>
                <a:cxn ang="0">
                  <a:pos x="connsiteX3" y="connsiteY3"/>
                </a:cxn>
              </a:cxnLst>
              <a:rect l="l" t="t" r="r" b="b"/>
              <a:pathLst>
                <a:path w="188517" h="121859">
                  <a:moveTo>
                    <a:pt x="0" y="121859"/>
                  </a:moveTo>
                  <a:cubicBezTo>
                    <a:pt x="28575" y="37721"/>
                    <a:pt x="136129" y="5557"/>
                    <a:pt x="188517" y="0"/>
                  </a:cubicBezTo>
                  <a:lnTo>
                    <a:pt x="188517" y="119063"/>
                  </a:lnTo>
                  <a:lnTo>
                    <a:pt x="0" y="121859"/>
                  </a:lnTo>
                  <a:close/>
                </a:path>
              </a:pathLst>
            </a:custGeom>
            <a:solidFill>
              <a:schemeClr val="accent4">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4800">
                <a:latin typeface="Times New Roman" charset="0"/>
                <a:ea typeface="Times New Roman" charset="0"/>
                <a:cs typeface="Times New Roman" charset="0"/>
              </a:endParaRPr>
            </a:p>
          </p:txBody>
        </p:sp>
      </p:grpSp>
      <p:sp>
        <p:nvSpPr>
          <p:cNvPr id="57" name="TextBox 62">
            <a:extLst>
              <a:ext uri="{FF2B5EF4-FFF2-40B4-BE49-F238E27FC236}">
                <a16:creationId xmlns:a16="http://schemas.microsoft.com/office/drawing/2014/main" id="{DD186E8B-ABED-47F2-B04D-C834558AD477}"/>
              </a:ext>
            </a:extLst>
          </p:cNvPr>
          <p:cNvSpPr txBox="1">
            <a:spLocks noChangeArrowheads="1"/>
          </p:cNvSpPr>
          <p:nvPr/>
        </p:nvSpPr>
        <p:spPr bwMode="auto">
          <a:xfrm>
            <a:off x="8847007" y="4829213"/>
            <a:ext cx="1254920" cy="830997"/>
          </a:xfrm>
          <a:prstGeom prst="rect">
            <a:avLst/>
          </a:prstGeom>
          <a:noFill/>
          <a:ln w="9525">
            <a:noFill/>
            <a:miter lim="800000"/>
            <a:headEnd/>
            <a:tailEnd/>
          </a:ln>
        </p:spPr>
        <p:txBody>
          <a:bodyPr anchor="ctr">
            <a:spAutoFit/>
          </a:bodyPr>
          <a:lstStyle/>
          <a:p>
            <a:pPr algn="ctr"/>
            <a:r>
              <a:rPr lang="en-US" sz="4800" b="1">
                <a:solidFill>
                  <a:schemeClr val="accent2"/>
                </a:solidFill>
                <a:latin typeface="Times New Roman" charset="0"/>
                <a:ea typeface="Times New Roman" charset="0"/>
                <a:cs typeface="Times New Roman" charset="0"/>
              </a:rPr>
              <a:t>02</a:t>
            </a:r>
          </a:p>
        </p:txBody>
      </p:sp>
      <p:sp>
        <p:nvSpPr>
          <p:cNvPr id="58" name="TextBox 63">
            <a:extLst>
              <a:ext uri="{FF2B5EF4-FFF2-40B4-BE49-F238E27FC236}">
                <a16:creationId xmlns:a16="http://schemas.microsoft.com/office/drawing/2014/main" id="{54EEF1E7-A6D5-41FC-807B-0DC065800C8C}"/>
              </a:ext>
            </a:extLst>
          </p:cNvPr>
          <p:cNvSpPr txBox="1">
            <a:spLocks noChangeArrowheads="1"/>
          </p:cNvSpPr>
          <p:nvPr/>
        </p:nvSpPr>
        <p:spPr bwMode="auto">
          <a:xfrm>
            <a:off x="3053269" y="2610999"/>
            <a:ext cx="1254920" cy="830997"/>
          </a:xfrm>
          <a:prstGeom prst="rect">
            <a:avLst/>
          </a:prstGeom>
          <a:noFill/>
          <a:ln w="9525">
            <a:noFill/>
            <a:miter lim="800000"/>
            <a:headEnd/>
            <a:tailEnd/>
          </a:ln>
        </p:spPr>
        <p:txBody>
          <a:bodyPr anchor="ctr">
            <a:spAutoFit/>
          </a:bodyPr>
          <a:lstStyle/>
          <a:p>
            <a:pPr algn="ctr"/>
            <a:r>
              <a:rPr lang="en-US" sz="4800" b="1" dirty="0">
                <a:solidFill>
                  <a:schemeClr val="accent1"/>
                </a:solidFill>
                <a:latin typeface="Times New Roman" charset="0"/>
                <a:ea typeface="Times New Roman" charset="0"/>
                <a:cs typeface="Times New Roman" charset="0"/>
              </a:rPr>
              <a:t>01</a:t>
            </a:r>
          </a:p>
        </p:txBody>
      </p:sp>
      <p:sp>
        <p:nvSpPr>
          <p:cNvPr id="59" name="TextBox 58">
            <a:extLst>
              <a:ext uri="{FF2B5EF4-FFF2-40B4-BE49-F238E27FC236}">
                <a16:creationId xmlns:a16="http://schemas.microsoft.com/office/drawing/2014/main" id="{11A0590A-885B-4720-B557-BBC81EF12333}"/>
              </a:ext>
            </a:extLst>
          </p:cNvPr>
          <p:cNvSpPr txBox="1"/>
          <p:nvPr/>
        </p:nvSpPr>
        <p:spPr>
          <a:xfrm>
            <a:off x="14947393" y="2689873"/>
            <a:ext cx="1254920" cy="830997"/>
          </a:xfrm>
          <a:prstGeom prst="rect">
            <a:avLst/>
          </a:prstGeom>
          <a:noFill/>
        </p:spPr>
        <p:txBody>
          <a:bodyPr anchor="ctr">
            <a:spAutoFit/>
          </a:bodyPr>
          <a:lstStyle/>
          <a:p>
            <a:pPr algn="ctr">
              <a:defRPr/>
            </a:pPr>
            <a:r>
              <a:rPr lang="en-US" sz="4800" b="1" dirty="0">
                <a:solidFill>
                  <a:schemeClr val="accent4"/>
                </a:solidFill>
                <a:latin typeface="Times New Roman" charset="0"/>
                <a:ea typeface="Times New Roman" charset="0"/>
                <a:cs typeface="Times New Roman" charset="0"/>
              </a:rPr>
              <a:t>03</a:t>
            </a:r>
          </a:p>
        </p:txBody>
      </p:sp>
      <p:sp>
        <p:nvSpPr>
          <p:cNvPr id="75" name="Rectangle 32">
            <a:extLst>
              <a:ext uri="{FF2B5EF4-FFF2-40B4-BE49-F238E27FC236}">
                <a16:creationId xmlns:a16="http://schemas.microsoft.com/office/drawing/2014/main" id="{665B7529-998F-47C4-BCFB-A26F1C429655}"/>
              </a:ext>
            </a:extLst>
          </p:cNvPr>
          <p:cNvSpPr>
            <a:spLocks noChangeArrowheads="1"/>
          </p:cNvSpPr>
          <p:nvPr/>
        </p:nvSpPr>
        <p:spPr bwMode="auto">
          <a:xfrm>
            <a:off x="1669481" y="3660417"/>
            <a:ext cx="3129528" cy="1938992"/>
          </a:xfrm>
          <a:prstGeom prst="rect">
            <a:avLst/>
          </a:prstGeom>
          <a:noFill/>
          <a:ln w="9525">
            <a:noFill/>
            <a:miter lim="800000"/>
            <a:headEnd/>
            <a:tailEnd/>
          </a:ln>
        </p:spPr>
        <p:txBody>
          <a:bodyPr wrap="square">
            <a:spAutoFit/>
          </a:bodyPr>
          <a:lstStyle/>
          <a:p>
            <a:pPr algn="just"/>
            <a:r>
              <a:rPr lang="en-US" sz="2400" b="1" dirty="0">
                <a:solidFill>
                  <a:schemeClr val="bg2">
                    <a:lumMod val="50000"/>
                  </a:schemeClr>
                </a:solidFill>
                <a:latin typeface="Times New Roman" charset="0"/>
                <a:ea typeface="Times New Roman" charset="0"/>
                <a:cs typeface="Times New Roman" charset="0"/>
              </a:rPr>
              <a:t>Real VNC- </a:t>
            </a:r>
            <a:r>
              <a:rPr lang="en-US" sz="2400" dirty="0">
                <a:solidFill>
                  <a:schemeClr val="bg2">
                    <a:lumMod val="50000"/>
                  </a:schemeClr>
                </a:solidFill>
                <a:latin typeface="Times New Roman" charset="0"/>
                <a:ea typeface="Times New Roman" charset="0"/>
                <a:cs typeface="Times New Roman" charset="0"/>
              </a:rPr>
              <a:t>Chạy trên Windows, Mac OS x, Nền tảng Java và nhiều hệ điều hành giống UNIX.</a:t>
            </a:r>
            <a:endParaRPr lang="en-US" sz="2400" b="1" u="sng" dirty="0">
              <a:solidFill>
                <a:schemeClr val="bg2">
                  <a:lumMod val="50000"/>
                </a:schemeClr>
              </a:solidFill>
              <a:latin typeface="Times New Roman" charset="0"/>
              <a:ea typeface="Times New Roman" charset="0"/>
              <a:cs typeface="Times New Roman" charset="0"/>
            </a:endParaRPr>
          </a:p>
        </p:txBody>
      </p:sp>
      <p:sp>
        <p:nvSpPr>
          <p:cNvPr id="76" name="Rectangle 32">
            <a:extLst>
              <a:ext uri="{FF2B5EF4-FFF2-40B4-BE49-F238E27FC236}">
                <a16:creationId xmlns:a16="http://schemas.microsoft.com/office/drawing/2014/main" id="{DA9B9B0B-E61E-4344-A303-3BB3DB1C824D}"/>
              </a:ext>
            </a:extLst>
          </p:cNvPr>
          <p:cNvSpPr>
            <a:spLocks noChangeArrowheads="1"/>
          </p:cNvSpPr>
          <p:nvPr/>
        </p:nvSpPr>
        <p:spPr bwMode="auto">
          <a:xfrm>
            <a:off x="7486038" y="5856327"/>
            <a:ext cx="3129528" cy="3170099"/>
          </a:xfrm>
          <a:prstGeom prst="rect">
            <a:avLst/>
          </a:prstGeom>
          <a:noFill/>
          <a:ln w="9525">
            <a:noFill/>
            <a:miter lim="800000"/>
            <a:headEnd/>
            <a:tailEnd/>
          </a:ln>
        </p:spPr>
        <p:txBody>
          <a:bodyPr wrap="square">
            <a:spAutoFit/>
          </a:bodyPr>
          <a:lstStyle/>
          <a:p>
            <a:pPr algn="just">
              <a:lnSpc>
                <a:spcPts val="3000"/>
              </a:lnSpc>
            </a:pPr>
            <a:r>
              <a:rPr lang="vi-VN" sz="2400" b="1" dirty="0">
                <a:solidFill>
                  <a:schemeClr val="bg2">
                    <a:lumMod val="50000"/>
                  </a:schemeClr>
                </a:solidFill>
                <a:latin typeface="Times New Roman" charset="0"/>
                <a:ea typeface="Times New Roman" charset="0"/>
                <a:cs typeface="Times New Roman" charset="0"/>
              </a:rPr>
              <a:t>Tight VNC </a:t>
            </a:r>
            <a:r>
              <a:rPr lang="en-US" sz="2400" dirty="0">
                <a:solidFill>
                  <a:schemeClr val="bg2">
                    <a:lumMod val="50000"/>
                  </a:schemeClr>
                </a:solidFill>
                <a:latin typeface="Times New Roman" charset="0"/>
                <a:ea typeface="Times New Roman" charset="0"/>
                <a:cs typeface="Times New Roman" charset="0"/>
              </a:rPr>
              <a:t>là nền tảng mã nguồn mở phần mềm máy tính từ xa</a:t>
            </a:r>
            <a:r>
              <a:rPr lang="vi-VN" sz="2400" dirty="0" smtClean="0">
                <a:solidFill>
                  <a:schemeClr val="bg2">
                    <a:lumMod val="50000"/>
                  </a:schemeClr>
                </a:solidFill>
                <a:latin typeface="Times New Roman" charset="0"/>
                <a:ea typeface="Times New Roman" charset="0"/>
                <a:cs typeface="Times New Roman" charset="0"/>
              </a:rPr>
              <a:t>. </a:t>
            </a:r>
            <a:r>
              <a:rPr lang="vi-VN" sz="2400" dirty="0">
                <a:solidFill>
                  <a:schemeClr val="bg2">
                    <a:lumMod val="50000"/>
                  </a:schemeClr>
                </a:solidFill>
                <a:latin typeface="Times New Roman" charset="0"/>
                <a:ea typeface="Times New Roman" charset="0"/>
                <a:cs typeface="Times New Roman" charset="0"/>
              </a:rPr>
              <a:t>Cung cấp mã hóa µtight giúp cải thiện hiệu suất trên các kết nối băng thông </a:t>
            </a:r>
            <a:r>
              <a:rPr lang="vi-VN" sz="2400" dirty="0" smtClean="0">
                <a:solidFill>
                  <a:schemeClr val="bg2">
                    <a:lumMod val="50000"/>
                  </a:schemeClr>
                </a:solidFill>
                <a:latin typeface="Times New Roman" charset="0"/>
                <a:ea typeface="Times New Roman" charset="0"/>
                <a:cs typeface="Times New Roman" charset="0"/>
              </a:rPr>
              <a:t>thấp.</a:t>
            </a:r>
            <a:r>
              <a:rPr lang="en-US" sz="2400" dirty="0" smtClean="0">
                <a:solidFill>
                  <a:schemeClr val="bg2">
                    <a:lumMod val="50000"/>
                  </a:schemeClr>
                </a:solidFill>
                <a:latin typeface="Times New Roman" charset="0"/>
                <a:ea typeface="Times New Roman" charset="0"/>
                <a:cs typeface="Times New Roman" charset="0"/>
              </a:rPr>
              <a:t> </a:t>
            </a:r>
            <a:r>
              <a:rPr lang="vi-VN" sz="2400" dirty="0" smtClean="0">
                <a:solidFill>
                  <a:schemeClr val="bg2">
                    <a:lumMod val="50000"/>
                  </a:schemeClr>
                </a:solidFill>
                <a:latin typeface="Times New Roman" charset="0"/>
                <a:ea typeface="Times New Roman" charset="0"/>
                <a:cs typeface="Times New Roman" charset="0"/>
              </a:rPr>
              <a:t>Chạy </a:t>
            </a:r>
            <a:r>
              <a:rPr lang="vi-VN" sz="2400" dirty="0">
                <a:solidFill>
                  <a:schemeClr val="bg2">
                    <a:lumMod val="50000"/>
                  </a:schemeClr>
                </a:solidFill>
                <a:latin typeface="Times New Roman" charset="0"/>
                <a:ea typeface="Times New Roman" charset="0"/>
                <a:cs typeface="Times New Roman" charset="0"/>
              </a:rPr>
              <a:t>trên Windows và Linux.</a:t>
            </a:r>
            <a:endParaRPr lang="en-US" sz="2400" b="1" u="sng" dirty="0">
              <a:solidFill>
                <a:schemeClr val="bg2">
                  <a:lumMod val="50000"/>
                </a:schemeClr>
              </a:solidFill>
              <a:latin typeface="Times New Roman" charset="0"/>
              <a:ea typeface="Times New Roman" charset="0"/>
              <a:cs typeface="Times New Roman" charset="0"/>
            </a:endParaRPr>
          </a:p>
        </p:txBody>
      </p:sp>
      <p:sp>
        <p:nvSpPr>
          <p:cNvPr id="77" name="Rectangle 32">
            <a:extLst>
              <a:ext uri="{FF2B5EF4-FFF2-40B4-BE49-F238E27FC236}">
                <a16:creationId xmlns:a16="http://schemas.microsoft.com/office/drawing/2014/main" id="{72969E84-716F-4D52-A039-758509DBE0E8}"/>
              </a:ext>
            </a:extLst>
          </p:cNvPr>
          <p:cNvSpPr>
            <a:spLocks noChangeArrowheads="1"/>
          </p:cNvSpPr>
          <p:nvPr/>
        </p:nvSpPr>
        <p:spPr bwMode="auto">
          <a:xfrm>
            <a:off x="13542173" y="3716985"/>
            <a:ext cx="3129528" cy="2761333"/>
          </a:xfrm>
          <a:prstGeom prst="rect">
            <a:avLst/>
          </a:prstGeom>
          <a:noFill/>
          <a:ln w="9525">
            <a:noFill/>
            <a:miter lim="800000"/>
            <a:headEnd/>
            <a:tailEnd/>
          </a:ln>
        </p:spPr>
        <p:txBody>
          <a:bodyPr wrap="square">
            <a:spAutoFit/>
          </a:bodyPr>
          <a:lstStyle/>
          <a:p>
            <a:pPr algn="just">
              <a:lnSpc>
                <a:spcPts val="3000"/>
              </a:lnSpc>
            </a:pPr>
            <a:r>
              <a:rPr lang="vi-VN" sz="2400" b="1" dirty="0">
                <a:solidFill>
                  <a:schemeClr val="bg2">
                    <a:lumMod val="50000"/>
                  </a:schemeClr>
                </a:solidFill>
                <a:latin typeface="Times New Roman" charset="0"/>
                <a:ea typeface="Times New Roman" charset="0"/>
                <a:cs typeface="Times New Roman" charset="0"/>
              </a:rPr>
              <a:t>Ultra VNC </a:t>
            </a:r>
            <a:r>
              <a:rPr lang="vi-VN" sz="2400" dirty="0">
                <a:solidFill>
                  <a:schemeClr val="bg2">
                    <a:lumMod val="50000"/>
                  </a:schemeClr>
                </a:solidFill>
                <a:latin typeface="Times New Roman" charset="0"/>
                <a:ea typeface="Times New Roman" charset="0"/>
                <a:cs typeface="Times New Roman" charset="0"/>
              </a:rPr>
              <a:t>Mã nguồn mở và ứng dụng miễn phí cho Windows. Tương tự như Real VNC phiên bản miễn phí cùng với nhiều tính năng khác nhau.</a:t>
            </a:r>
            <a:endParaRPr lang="en-US" sz="2400" b="1" u="sng" dirty="0">
              <a:solidFill>
                <a:schemeClr val="bg2">
                  <a:lumMod val="50000"/>
                </a:schemeClr>
              </a:solidFill>
              <a:latin typeface="Times New Roman" charset="0"/>
              <a:ea typeface="Times New Roman" charset="0"/>
              <a:cs typeface="Times New Roman" charset="0"/>
            </a:endParaRPr>
          </a:p>
        </p:txBody>
      </p:sp>
      <p:sp>
        <p:nvSpPr>
          <p:cNvPr id="60" name="TextBox 4"/>
          <p:cNvSpPr txBox="1">
            <a:spLocks noChangeArrowheads="1"/>
          </p:cNvSpPr>
          <p:nvPr/>
        </p:nvSpPr>
        <p:spPr bwMode="auto">
          <a:xfrm>
            <a:off x="5210093" y="290532"/>
            <a:ext cx="7790210" cy="1569660"/>
          </a:xfrm>
          <a:prstGeom prst="rect">
            <a:avLst/>
          </a:prstGeom>
          <a:noFill/>
          <a:ln w="9525">
            <a:noFill/>
            <a:miter lim="800000"/>
            <a:headEnd/>
            <a:tailEnd/>
          </a:ln>
        </p:spPr>
        <p:txBody>
          <a:bodyPr wrap="none" anchor="ctr">
            <a:spAutoFit/>
          </a:bodyPr>
          <a:lstStyle/>
          <a:p>
            <a:pPr algn="ctr"/>
            <a:r>
              <a:rPr lang="en-US" sz="4800" b="1" dirty="0" smtClean="0">
                <a:solidFill>
                  <a:srgbClr val="FF0000"/>
                </a:solidFill>
                <a:latin typeface="Times New Roman" charset="0"/>
                <a:ea typeface="Times New Roman" charset="0"/>
                <a:cs typeface="Times New Roman" charset="0"/>
              </a:rPr>
              <a:t>Virtual NetWork Computing</a:t>
            </a:r>
          </a:p>
          <a:p>
            <a:pPr algn="ctr"/>
            <a:r>
              <a:rPr lang="en-US" sz="4800" b="1" dirty="0" smtClean="0">
                <a:solidFill>
                  <a:schemeClr val="accent2"/>
                </a:solidFill>
                <a:latin typeface="Times New Roman" charset="0"/>
                <a:ea typeface="Times New Roman" charset="0"/>
                <a:cs typeface="Times New Roman" charset="0"/>
              </a:rPr>
              <a:t>     Phân Loại VNC</a:t>
            </a:r>
            <a:endParaRPr lang="en-US" sz="4800" b="1" dirty="0">
              <a:solidFill>
                <a:schemeClr val="accent2"/>
              </a:solidFill>
              <a:latin typeface="Times New Roman" charset="0"/>
              <a:ea typeface="Times New Roman" charset="0"/>
              <a:cs typeface="Times New Roman" charset="0"/>
            </a:endParaRPr>
          </a:p>
        </p:txBody>
      </p:sp>
      <p:sp>
        <p:nvSpPr>
          <p:cNvPr id="62" name="4-Point Star 61"/>
          <p:cNvSpPr/>
          <p:nvPr/>
        </p:nvSpPr>
        <p:spPr>
          <a:xfrm>
            <a:off x="5781931" y="1272988"/>
            <a:ext cx="570965" cy="439984"/>
          </a:xfrm>
          <a:prstGeom prst="star4">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63" name="4-Point Star 62"/>
          <p:cNvSpPr/>
          <p:nvPr/>
        </p:nvSpPr>
        <p:spPr>
          <a:xfrm>
            <a:off x="11902611" y="1272988"/>
            <a:ext cx="570965" cy="439984"/>
          </a:xfrm>
          <a:prstGeom prst="star4">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64" name="Oval 63"/>
          <p:cNvSpPr/>
          <p:nvPr/>
        </p:nvSpPr>
        <p:spPr>
          <a:xfrm>
            <a:off x="6522191" y="1093050"/>
            <a:ext cx="685800" cy="685800"/>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latin typeface="Times New Roman" charset="0"/>
                <a:ea typeface="Times New Roman" charset="0"/>
                <a:cs typeface="Times New Roman" charset="0"/>
              </a:rPr>
              <a:t>2</a:t>
            </a:r>
            <a:endParaRPr lang="en-US" sz="2400" b="1" dirty="0">
              <a:solidFill>
                <a:schemeClr val="bg1"/>
              </a:solidFill>
              <a:latin typeface="Times New Roman" charset="0"/>
              <a:ea typeface="Times New Roman" charset="0"/>
              <a:cs typeface="Times New Roman" charset="0"/>
            </a:endParaRPr>
          </a:p>
        </p:txBody>
      </p:sp>
      <p:sp>
        <p:nvSpPr>
          <p:cNvPr id="65" name="フッター プレースホルダー 2"/>
          <p:cNvSpPr>
            <a:spLocks noGrp="1"/>
          </p:cNvSpPr>
          <p:nvPr>
            <p:ph type="ftr" sz="quarter" idx="10"/>
          </p:nvPr>
        </p:nvSpPr>
        <p:spPr>
          <a:xfrm>
            <a:off x="11956420" y="9591367"/>
            <a:ext cx="5233680" cy="547688"/>
          </a:xfrm>
        </p:spPr>
        <p:txBody>
          <a:bodyPr/>
          <a:lstStyle/>
          <a:p>
            <a:r>
              <a:rPr lang="en-US" dirty="0" smtClean="0">
                <a:solidFill>
                  <a:schemeClr val="tx1">
                    <a:lumMod val="40000"/>
                    <a:lumOff val="60000"/>
                  </a:schemeClr>
                </a:solidFill>
              </a:rPr>
              <a:t>Virtual Network Computing</a:t>
            </a:r>
            <a:endParaRPr lang="en-US" dirty="0">
              <a:solidFill>
                <a:schemeClr val="tx1">
                  <a:lumMod val="40000"/>
                  <a:lumOff val="60000"/>
                </a:schemeClr>
              </a:solidFill>
            </a:endParaRPr>
          </a:p>
        </p:txBody>
      </p:sp>
      <p:sp>
        <p:nvSpPr>
          <p:cNvPr id="74" name="スライド番号プレースホルダー 3"/>
          <p:cNvSpPr>
            <a:spLocks noGrp="1"/>
          </p:cNvSpPr>
          <p:nvPr>
            <p:ph type="sldNum" sz="quarter" idx="11"/>
          </p:nvPr>
        </p:nvSpPr>
        <p:spPr>
          <a:xfrm>
            <a:off x="17371930" y="9591367"/>
            <a:ext cx="907291" cy="547688"/>
          </a:xfrm>
        </p:spPr>
        <p:txBody>
          <a:bodyPr/>
          <a:lstStyle/>
          <a:p>
            <a:r>
              <a:rPr lang="en-US" dirty="0"/>
              <a:t>5</a:t>
            </a:r>
          </a:p>
        </p:txBody>
      </p:sp>
    </p:spTree>
    <p:extLst>
      <p:ext uri="{BB962C8B-B14F-4D97-AF65-F5344CB8AC3E}">
        <p14:creationId xmlns:p14="http://schemas.microsoft.com/office/powerpoint/2010/main" val="115233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Effect transition="in" filter="fade">
                                      <p:cBhvr>
                                        <p:cTn id="9" dur="500"/>
                                        <p:tgtEl>
                                          <p:spTgt spid="6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p:cTn id="12" dur="500" fill="hold"/>
                                        <p:tgtEl>
                                          <p:spTgt spid="60"/>
                                        </p:tgtEl>
                                        <p:attrNameLst>
                                          <p:attrName>ppt_w</p:attrName>
                                        </p:attrNameLst>
                                      </p:cBhvr>
                                      <p:tavLst>
                                        <p:tav tm="0">
                                          <p:val>
                                            <p:fltVal val="0"/>
                                          </p:val>
                                        </p:tav>
                                        <p:tav tm="100000">
                                          <p:val>
                                            <p:strVal val="#ppt_w"/>
                                          </p:val>
                                        </p:tav>
                                      </p:tavLst>
                                    </p:anim>
                                    <p:anim calcmode="lin" valueType="num">
                                      <p:cBhvr>
                                        <p:cTn id="13" dur="500" fill="hold"/>
                                        <p:tgtEl>
                                          <p:spTgt spid="60"/>
                                        </p:tgtEl>
                                        <p:attrNameLst>
                                          <p:attrName>ppt_h</p:attrName>
                                        </p:attrNameLst>
                                      </p:cBhvr>
                                      <p:tavLst>
                                        <p:tav tm="0">
                                          <p:val>
                                            <p:fltVal val="0"/>
                                          </p:val>
                                        </p:tav>
                                        <p:tav tm="100000">
                                          <p:val>
                                            <p:strVal val="#ppt_h"/>
                                          </p:val>
                                        </p:tav>
                                      </p:tavLst>
                                    </p:anim>
                                    <p:animEffect transition="in" filter="fade">
                                      <p:cBhvr>
                                        <p:cTn id="14" dur="500"/>
                                        <p:tgtEl>
                                          <p:spTgt spid="6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anim calcmode="lin" valueType="num">
                                      <p:cBhvr>
                                        <p:cTn id="17" dur="500" fill="hold"/>
                                        <p:tgtEl>
                                          <p:spTgt spid="62"/>
                                        </p:tgtEl>
                                        <p:attrNameLst>
                                          <p:attrName>ppt_w</p:attrName>
                                        </p:attrNameLst>
                                      </p:cBhvr>
                                      <p:tavLst>
                                        <p:tav tm="0">
                                          <p:val>
                                            <p:fltVal val="0"/>
                                          </p:val>
                                        </p:tav>
                                        <p:tav tm="100000">
                                          <p:val>
                                            <p:strVal val="#ppt_w"/>
                                          </p:val>
                                        </p:tav>
                                      </p:tavLst>
                                    </p:anim>
                                    <p:anim calcmode="lin" valueType="num">
                                      <p:cBhvr>
                                        <p:cTn id="18" dur="500" fill="hold"/>
                                        <p:tgtEl>
                                          <p:spTgt spid="62"/>
                                        </p:tgtEl>
                                        <p:attrNameLst>
                                          <p:attrName>ppt_h</p:attrName>
                                        </p:attrNameLst>
                                      </p:cBhvr>
                                      <p:tavLst>
                                        <p:tav tm="0">
                                          <p:val>
                                            <p:fltVal val="0"/>
                                          </p:val>
                                        </p:tav>
                                        <p:tav tm="100000">
                                          <p:val>
                                            <p:strVal val="#ppt_h"/>
                                          </p:val>
                                        </p:tav>
                                      </p:tavLst>
                                    </p:anim>
                                    <p:animEffect transition="in" filter="fade">
                                      <p:cBhvr>
                                        <p:cTn id="19" dur="500"/>
                                        <p:tgtEl>
                                          <p:spTgt spid="6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3"/>
                                        </p:tgtEl>
                                        <p:attrNameLst>
                                          <p:attrName>style.visibility</p:attrName>
                                        </p:attrNameLst>
                                      </p:cBhvr>
                                      <p:to>
                                        <p:strVal val="visible"/>
                                      </p:to>
                                    </p:set>
                                    <p:anim calcmode="lin" valueType="num">
                                      <p:cBhvr>
                                        <p:cTn id="22" dur="500" fill="hold"/>
                                        <p:tgtEl>
                                          <p:spTgt spid="63"/>
                                        </p:tgtEl>
                                        <p:attrNameLst>
                                          <p:attrName>ppt_w</p:attrName>
                                        </p:attrNameLst>
                                      </p:cBhvr>
                                      <p:tavLst>
                                        <p:tav tm="0">
                                          <p:val>
                                            <p:fltVal val="0"/>
                                          </p:val>
                                        </p:tav>
                                        <p:tav tm="100000">
                                          <p:val>
                                            <p:strVal val="#ppt_w"/>
                                          </p:val>
                                        </p:tav>
                                      </p:tavLst>
                                    </p:anim>
                                    <p:anim calcmode="lin" valueType="num">
                                      <p:cBhvr>
                                        <p:cTn id="23" dur="500" fill="hold"/>
                                        <p:tgtEl>
                                          <p:spTgt spid="63"/>
                                        </p:tgtEl>
                                        <p:attrNameLst>
                                          <p:attrName>ppt_h</p:attrName>
                                        </p:attrNameLst>
                                      </p:cBhvr>
                                      <p:tavLst>
                                        <p:tav tm="0">
                                          <p:val>
                                            <p:fltVal val="0"/>
                                          </p:val>
                                        </p:tav>
                                        <p:tav tm="100000">
                                          <p:val>
                                            <p:strVal val="#ppt_h"/>
                                          </p:val>
                                        </p:tav>
                                      </p:tavLst>
                                    </p:anim>
                                    <p:animEffect transition="in" filter="fade">
                                      <p:cBhvr>
                                        <p:cTn id="24" dur="500"/>
                                        <p:tgtEl>
                                          <p:spTgt spid="6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ppt_x"/>
                                          </p:val>
                                        </p:tav>
                                        <p:tav tm="100000">
                                          <p:val>
                                            <p:strVal val="#ppt_x"/>
                                          </p:val>
                                        </p:tav>
                                      </p:tavLst>
                                    </p:anim>
                                    <p:anim calcmode="lin" valueType="num">
                                      <p:cBhvr additive="base">
                                        <p:cTn id="34" dur="500" fill="hold"/>
                                        <p:tgtEl>
                                          <p:spTgt spid="3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ppt_x"/>
                                          </p:val>
                                        </p:tav>
                                        <p:tav tm="100000">
                                          <p:val>
                                            <p:strVal val="#ppt_x"/>
                                          </p:val>
                                        </p:tav>
                                      </p:tavLst>
                                    </p:anim>
                                    <p:anim calcmode="lin" valueType="num">
                                      <p:cBhvr additive="base">
                                        <p:cTn id="38" dur="500" fill="hold"/>
                                        <p:tgtEl>
                                          <p:spTgt spid="4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 calcmode="lin" valueType="num">
                                      <p:cBhvr additive="base">
                                        <p:cTn id="41" dur="500" fill="hold"/>
                                        <p:tgtEl>
                                          <p:spTgt spid="58"/>
                                        </p:tgtEl>
                                        <p:attrNameLst>
                                          <p:attrName>ppt_x</p:attrName>
                                        </p:attrNameLst>
                                      </p:cBhvr>
                                      <p:tavLst>
                                        <p:tav tm="0">
                                          <p:val>
                                            <p:strVal val="#ppt_x"/>
                                          </p:val>
                                        </p:tav>
                                        <p:tav tm="100000">
                                          <p:val>
                                            <p:strVal val="#ppt_x"/>
                                          </p:val>
                                        </p:tav>
                                      </p:tavLst>
                                    </p:anim>
                                    <p:anim calcmode="lin" valueType="num">
                                      <p:cBhvr additive="base">
                                        <p:cTn id="42" dur="500" fill="hold"/>
                                        <p:tgtEl>
                                          <p:spTgt spid="5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anim calcmode="lin" valueType="num">
                                      <p:cBhvr additive="base">
                                        <p:cTn id="45" dur="500" fill="hold"/>
                                        <p:tgtEl>
                                          <p:spTgt spid="75"/>
                                        </p:tgtEl>
                                        <p:attrNameLst>
                                          <p:attrName>ppt_x</p:attrName>
                                        </p:attrNameLst>
                                      </p:cBhvr>
                                      <p:tavLst>
                                        <p:tav tm="0">
                                          <p:val>
                                            <p:strVal val="#ppt_x"/>
                                          </p:val>
                                        </p:tav>
                                        <p:tav tm="100000">
                                          <p:val>
                                            <p:strVal val="#ppt_x"/>
                                          </p:val>
                                        </p:tav>
                                      </p:tavLst>
                                    </p:anim>
                                    <p:anim calcmode="lin" valueType="num">
                                      <p:cBhvr additive="base">
                                        <p:cTn id="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1000"/>
                                        <p:tgtEl>
                                          <p:spTgt spid="37"/>
                                        </p:tgtEl>
                                      </p:cBhvr>
                                    </p:animEffect>
                                    <p:anim calcmode="lin" valueType="num">
                                      <p:cBhvr>
                                        <p:cTn id="52" dur="1000" fill="hold"/>
                                        <p:tgtEl>
                                          <p:spTgt spid="37"/>
                                        </p:tgtEl>
                                        <p:attrNameLst>
                                          <p:attrName>ppt_x</p:attrName>
                                        </p:attrNameLst>
                                      </p:cBhvr>
                                      <p:tavLst>
                                        <p:tav tm="0">
                                          <p:val>
                                            <p:strVal val="#ppt_x"/>
                                          </p:val>
                                        </p:tav>
                                        <p:tav tm="100000">
                                          <p:val>
                                            <p:strVal val="#ppt_x"/>
                                          </p:val>
                                        </p:tav>
                                      </p:tavLst>
                                    </p:anim>
                                    <p:anim calcmode="lin" valueType="num">
                                      <p:cBhvr>
                                        <p:cTn id="53" dur="1000" fill="hold"/>
                                        <p:tgtEl>
                                          <p:spTgt spid="37"/>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fade">
                                      <p:cBhvr>
                                        <p:cTn id="56" dur="1000"/>
                                        <p:tgtEl>
                                          <p:spTgt spid="45"/>
                                        </p:tgtEl>
                                      </p:cBhvr>
                                    </p:animEffect>
                                    <p:anim calcmode="lin" valueType="num">
                                      <p:cBhvr>
                                        <p:cTn id="57" dur="1000" fill="hold"/>
                                        <p:tgtEl>
                                          <p:spTgt spid="45"/>
                                        </p:tgtEl>
                                        <p:attrNameLst>
                                          <p:attrName>ppt_x</p:attrName>
                                        </p:attrNameLst>
                                      </p:cBhvr>
                                      <p:tavLst>
                                        <p:tav tm="0">
                                          <p:val>
                                            <p:strVal val="#ppt_x"/>
                                          </p:val>
                                        </p:tav>
                                        <p:tav tm="100000">
                                          <p:val>
                                            <p:strVal val="#ppt_x"/>
                                          </p:val>
                                        </p:tav>
                                      </p:tavLst>
                                    </p:anim>
                                    <p:anim calcmode="lin" valueType="num">
                                      <p:cBhvr>
                                        <p:cTn id="58" dur="1000" fill="hold"/>
                                        <p:tgtEl>
                                          <p:spTgt spid="45"/>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1000"/>
                                        <p:tgtEl>
                                          <p:spTgt spid="48"/>
                                        </p:tgtEl>
                                      </p:cBhvr>
                                    </p:animEffect>
                                    <p:anim calcmode="lin" valueType="num">
                                      <p:cBhvr>
                                        <p:cTn id="62" dur="1000" fill="hold"/>
                                        <p:tgtEl>
                                          <p:spTgt spid="48"/>
                                        </p:tgtEl>
                                        <p:attrNameLst>
                                          <p:attrName>ppt_x</p:attrName>
                                        </p:attrNameLst>
                                      </p:cBhvr>
                                      <p:tavLst>
                                        <p:tav tm="0">
                                          <p:val>
                                            <p:strVal val="#ppt_x"/>
                                          </p:val>
                                        </p:tav>
                                        <p:tav tm="100000">
                                          <p:val>
                                            <p:strVal val="#ppt_x"/>
                                          </p:val>
                                        </p:tav>
                                      </p:tavLst>
                                    </p:anim>
                                    <p:anim calcmode="lin" valueType="num">
                                      <p:cBhvr>
                                        <p:cTn id="63" dur="1000" fill="hold"/>
                                        <p:tgtEl>
                                          <p:spTgt spid="48"/>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fade">
                                      <p:cBhvr>
                                        <p:cTn id="66" dur="1000"/>
                                        <p:tgtEl>
                                          <p:spTgt spid="57"/>
                                        </p:tgtEl>
                                      </p:cBhvr>
                                    </p:animEffect>
                                    <p:anim calcmode="lin" valueType="num">
                                      <p:cBhvr>
                                        <p:cTn id="67" dur="1000" fill="hold"/>
                                        <p:tgtEl>
                                          <p:spTgt spid="57"/>
                                        </p:tgtEl>
                                        <p:attrNameLst>
                                          <p:attrName>ppt_x</p:attrName>
                                        </p:attrNameLst>
                                      </p:cBhvr>
                                      <p:tavLst>
                                        <p:tav tm="0">
                                          <p:val>
                                            <p:strVal val="#ppt_x"/>
                                          </p:val>
                                        </p:tav>
                                        <p:tav tm="100000">
                                          <p:val>
                                            <p:strVal val="#ppt_x"/>
                                          </p:val>
                                        </p:tav>
                                      </p:tavLst>
                                    </p:anim>
                                    <p:anim calcmode="lin" valueType="num">
                                      <p:cBhvr>
                                        <p:cTn id="68" dur="1000" fill="hold"/>
                                        <p:tgtEl>
                                          <p:spTgt spid="5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76"/>
                                        </p:tgtEl>
                                        <p:attrNameLst>
                                          <p:attrName>style.visibility</p:attrName>
                                        </p:attrNameLst>
                                      </p:cBhvr>
                                      <p:to>
                                        <p:strVal val="visible"/>
                                      </p:to>
                                    </p:set>
                                    <p:animEffect transition="in" filter="fade">
                                      <p:cBhvr>
                                        <p:cTn id="71" dur="1000"/>
                                        <p:tgtEl>
                                          <p:spTgt spid="76"/>
                                        </p:tgtEl>
                                      </p:cBhvr>
                                    </p:animEffect>
                                    <p:anim calcmode="lin" valueType="num">
                                      <p:cBhvr>
                                        <p:cTn id="72" dur="1000" fill="hold"/>
                                        <p:tgtEl>
                                          <p:spTgt spid="76"/>
                                        </p:tgtEl>
                                        <p:attrNameLst>
                                          <p:attrName>ppt_x</p:attrName>
                                        </p:attrNameLst>
                                      </p:cBhvr>
                                      <p:tavLst>
                                        <p:tav tm="0">
                                          <p:val>
                                            <p:strVal val="#ppt_x"/>
                                          </p:val>
                                        </p:tav>
                                        <p:tav tm="100000">
                                          <p:val>
                                            <p:strVal val="#ppt_x"/>
                                          </p:val>
                                        </p:tav>
                                      </p:tavLst>
                                    </p:anim>
                                    <p:anim calcmode="lin" valueType="num">
                                      <p:cBhvr>
                                        <p:cTn id="73"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8"/>
                                        </p:tgtEl>
                                        <p:attrNameLst>
                                          <p:attrName>style.visibility</p:attrName>
                                        </p:attrNameLst>
                                      </p:cBhvr>
                                      <p:to>
                                        <p:strVal val="visible"/>
                                      </p:to>
                                    </p:set>
                                    <p:anim calcmode="lin" valueType="num">
                                      <p:cBhvr additive="base">
                                        <p:cTn id="78" dur="500" fill="hold"/>
                                        <p:tgtEl>
                                          <p:spTgt spid="38"/>
                                        </p:tgtEl>
                                        <p:attrNameLst>
                                          <p:attrName>ppt_x</p:attrName>
                                        </p:attrNameLst>
                                      </p:cBhvr>
                                      <p:tavLst>
                                        <p:tav tm="0">
                                          <p:val>
                                            <p:strVal val="#ppt_x"/>
                                          </p:val>
                                        </p:tav>
                                        <p:tav tm="100000">
                                          <p:val>
                                            <p:strVal val="#ppt_x"/>
                                          </p:val>
                                        </p:tav>
                                      </p:tavLst>
                                    </p:anim>
                                    <p:anim calcmode="lin" valueType="num">
                                      <p:cBhvr additive="base">
                                        <p:cTn id="79" dur="500" fill="hold"/>
                                        <p:tgtEl>
                                          <p:spTgt spid="38"/>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51"/>
                                        </p:tgtEl>
                                        <p:attrNameLst>
                                          <p:attrName>style.visibility</p:attrName>
                                        </p:attrNameLst>
                                      </p:cBhvr>
                                      <p:to>
                                        <p:strVal val="visible"/>
                                      </p:to>
                                    </p:set>
                                    <p:anim calcmode="lin" valueType="num">
                                      <p:cBhvr additive="base">
                                        <p:cTn id="82" dur="500" fill="hold"/>
                                        <p:tgtEl>
                                          <p:spTgt spid="51"/>
                                        </p:tgtEl>
                                        <p:attrNameLst>
                                          <p:attrName>ppt_x</p:attrName>
                                        </p:attrNameLst>
                                      </p:cBhvr>
                                      <p:tavLst>
                                        <p:tav tm="0">
                                          <p:val>
                                            <p:strVal val="#ppt_x"/>
                                          </p:val>
                                        </p:tav>
                                        <p:tav tm="100000">
                                          <p:val>
                                            <p:strVal val="#ppt_x"/>
                                          </p:val>
                                        </p:tav>
                                      </p:tavLst>
                                    </p:anim>
                                    <p:anim calcmode="lin" valueType="num">
                                      <p:cBhvr additive="base">
                                        <p:cTn id="83" dur="500" fill="hold"/>
                                        <p:tgtEl>
                                          <p:spTgt spid="51"/>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54"/>
                                        </p:tgtEl>
                                        <p:attrNameLst>
                                          <p:attrName>style.visibility</p:attrName>
                                        </p:attrNameLst>
                                      </p:cBhvr>
                                      <p:to>
                                        <p:strVal val="visible"/>
                                      </p:to>
                                    </p:set>
                                    <p:anim calcmode="lin" valueType="num">
                                      <p:cBhvr additive="base">
                                        <p:cTn id="86" dur="500" fill="hold"/>
                                        <p:tgtEl>
                                          <p:spTgt spid="54"/>
                                        </p:tgtEl>
                                        <p:attrNameLst>
                                          <p:attrName>ppt_x</p:attrName>
                                        </p:attrNameLst>
                                      </p:cBhvr>
                                      <p:tavLst>
                                        <p:tav tm="0">
                                          <p:val>
                                            <p:strVal val="#ppt_x"/>
                                          </p:val>
                                        </p:tav>
                                        <p:tav tm="100000">
                                          <p:val>
                                            <p:strVal val="#ppt_x"/>
                                          </p:val>
                                        </p:tav>
                                      </p:tavLst>
                                    </p:anim>
                                    <p:anim calcmode="lin" valueType="num">
                                      <p:cBhvr additive="base">
                                        <p:cTn id="87" dur="500" fill="hold"/>
                                        <p:tgtEl>
                                          <p:spTgt spid="54"/>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59"/>
                                        </p:tgtEl>
                                        <p:attrNameLst>
                                          <p:attrName>style.visibility</p:attrName>
                                        </p:attrNameLst>
                                      </p:cBhvr>
                                      <p:to>
                                        <p:strVal val="visible"/>
                                      </p:to>
                                    </p:set>
                                    <p:anim calcmode="lin" valueType="num">
                                      <p:cBhvr additive="base">
                                        <p:cTn id="90" dur="500" fill="hold"/>
                                        <p:tgtEl>
                                          <p:spTgt spid="59"/>
                                        </p:tgtEl>
                                        <p:attrNameLst>
                                          <p:attrName>ppt_x</p:attrName>
                                        </p:attrNameLst>
                                      </p:cBhvr>
                                      <p:tavLst>
                                        <p:tav tm="0">
                                          <p:val>
                                            <p:strVal val="#ppt_x"/>
                                          </p:val>
                                        </p:tav>
                                        <p:tav tm="100000">
                                          <p:val>
                                            <p:strVal val="#ppt_x"/>
                                          </p:val>
                                        </p:tav>
                                      </p:tavLst>
                                    </p:anim>
                                    <p:anim calcmode="lin" valueType="num">
                                      <p:cBhvr additive="base">
                                        <p:cTn id="91" dur="500" fill="hold"/>
                                        <p:tgtEl>
                                          <p:spTgt spid="59"/>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77"/>
                                        </p:tgtEl>
                                        <p:attrNameLst>
                                          <p:attrName>style.visibility</p:attrName>
                                        </p:attrNameLst>
                                      </p:cBhvr>
                                      <p:to>
                                        <p:strVal val="visible"/>
                                      </p:to>
                                    </p:set>
                                    <p:anim calcmode="lin" valueType="num">
                                      <p:cBhvr additive="base">
                                        <p:cTn id="94" dur="500" fill="hold"/>
                                        <p:tgtEl>
                                          <p:spTgt spid="77"/>
                                        </p:tgtEl>
                                        <p:attrNameLst>
                                          <p:attrName>ppt_x</p:attrName>
                                        </p:attrNameLst>
                                      </p:cBhvr>
                                      <p:tavLst>
                                        <p:tav tm="0">
                                          <p:val>
                                            <p:strVal val="#ppt_x"/>
                                          </p:val>
                                        </p:tav>
                                        <p:tav tm="100000">
                                          <p:val>
                                            <p:strVal val="#ppt_x"/>
                                          </p:val>
                                        </p:tav>
                                      </p:tavLst>
                                    </p:anim>
                                    <p:anim calcmode="lin" valueType="num">
                                      <p:cBhvr additive="base">
                                        <p:cTn id="95"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57" grpId="0"/>
      <p:bldP spid="58" grpId="0"/>
      <p:bldP spid="59" grpId="0"/>
      <p:bldP spid="75" grpId="0"/>
      <p:bldP spid="76" grpId="0"/>
      <p:bldP spid="77" grpId="0"/>
      <p:bldP spid="60" grpId="0"/>
      <p:bldP spid="62" grpId="0" animBg="1"/>
      <p:bldP spid="63" grpId="0" animBg="1"/>
      <p:bldP spid="6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Oval 171">
            <a:extLst>
              <a:ext uri="{FF2B5EF4-FFF2-40B4-BE49-F238E27FC236}">
                <a16:creationId xmlns:a16="http://schemas.microsoft.com/office/drawing/2014/main" id="{28488999-54E1-44A1-83FB-B3500671C474}"/>
              </a:ext>
            </a:extLst>
          </p:cNvPr>
          <p:cNvSpPr/>
          <p:nvPr/>
        </p:nvSpPr>
        <p:spPr>
          <a:xfrm>
            <a:off x="3740598" y="3163280"/>
            <a:ext cx="432714" cy="43271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lumMod val="50000"/>
                </a:schemeClr>
              </a:solidFill>
              <a:latin typeface="Times New Roman" charset="0"/>
              <a:ea typeface="Times New Roman" charset="0"/>
              <a:cs typeface="Times New Roman" charset="0"/>
            </a:endParaRPr>
          </a:p>
        </p:txBody>
      </p:sp>
      <p:sp>
        <p:nvSpPr>
          <p:cNvPr id="173" name="Freeform 26">
            <a:extLst>
              <a:ext uri="{FF2B5EF4-FFF2-40B4-BE49-F238E27FC236}">
                <a16:creationId xmlns:a16="http://schemas.microsoft.com/office/drawing/2014/main" id="{CE4DD554-E5D1-4996-B545-908DC59DBD5F}"/>
              </a:ext>
            </a:extLst>
          </p:cNvPr>
          <p:cNvSpPr>
            <a:spLocks/>
          </p:cNvSpPr>
          <p:nvPr/>
        </p:nvSpPr>
        <p:spPr bwMode="auto">
          <a:xfrm>
            <a:off x="3871066" y="3327798"/>
            <a:ext cx="171777" cy="178149"/>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137160" tIns="68580" rIns="137160" bIns="68580" numCol="1" anchor="t" anchorCtr="0" compatLnSpc="1">
            <a:prstTxWarp prst="textNoShape">
              <a:avLst/>
            </a:prstTxWarp>
          </a:bodyPr>
          <a:lstStyle/>
          <a:p>
            <a:endParaRPr lang="en-US" sz="2400" dirty="0">
              <a:solidFill>
                <a:schemeClr val="bg1">
                  <a:lumMod val="50000"/>
                </a:schemeClr>
              </a:solidFill>
              <a:latin typeface="Times New Roman" charset="0"/>
              <a:ea typeface="Times New Roman" charset="0"/>
              <a:cs typeface="Times New Roman" charset="0"/>
            </a:endParaRPr>
          </a:p>
        </p:txBody>
      </p:sp>
      <p:sp>
        <p:nvSpPr>
          <p:cNvPr id="174" name="Oval 173">
            <a:extLst>
              <a:ext uri="{FF2B5EF4-FFF2-40B4-BE49-F238E27FC236}">
                <a16:creationId xmlns:a16="http://schemas.microsoft.com/office/drawing/2014/main" id="{72C91066-101F-41E6-940E-4D9DAF6DFB22}"/>
              </a:ext>
            </a:extLst>
          </p:cNvPr>
          <p:cNvSpPr/>
          <p:nvPr/>
        </p:nvSpPr>
        <p:spPr>
          <a:xfrm>
            <a:off x="3740598" y="4770597"/>
            <a:ext cx="432714" cy="43271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lumMod val="50000"/>
                </a:schemeClr>
              </a:solidFill>
              <a:latin typeface="Times New Roman" charset="0"/>
              <a:ea typeface="Times New Roman" charset="0"/>
              <a:cs typeface="Times New Roman" charset="0"/>
            </a:endParaRPr>
          </a:p>
        </p:txBody>
      </p:sp>
      <p:sp>
        <p:nvSpPr>
          <p:cNvPr id="175" name="Freeform 26">
            <a:extLst>
              <a:ext uri="{FF2B5EF4-FFF2-40B4-BE49-F238E27FC236}">
                <a16:creationId xmlns:a16="http://schemas.microsoft.com/office/drawing/2014/main" id="{6D3171CC-B3F3-48F1-AF03-FE5D2D72E911}"/>
              </a:ext>
            </a:extLst>
          </p:cNvPr>
          <p:cNvSpPr>
            <a:spLocks/>
          </p:cNvSpPr>
          <p:nvPr/>
        </p:nvSpPr>
        <p:spPr bwMode="auto">
          <a:xfrm>
            <a:off x="3871066" y="4897880"/>
            <a:ext cx="171777" cy="178149"/>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137160" tIns="68580" rIns="137160" bIns="68580" numCol="1" anchor="t" anchorCtr="0" compatLnSpc="1">
            <a:prstTxWarp prst="textNoShape">
              <a:avLst/>
            </a:prstTxWarp>
          </a:bodyPr>
          <a:lstStyle/>
          <a:p>
            <a:endParaRPr lang="en-US" sz="2400" dirty="0">
              <a:solidFill>
                <a:schemeClr val="bg1">
                  <a:lumMod val="50000"/>
                </a:schemeClr>
              </a:solidFill>
              <a:latin typeface="Times New Roman" charset="0"/>
              <a:ea typeface="Times New Roman" charset="0"/>
              <a:cs typeface="Times New Roman" charset="0"/>
            </a:endParaRPr>
          </a:p>
        </p:txBody>
      </p:sp>
      <p:sp>
        <p:nvSpPr>
          <p:cNvPr id="176" name="Oval 175">
            <a:extLst>
              <a:ext uri="{FF2B5EF4-FFF2-40B4-BE49-F238E27FC236}">
                <a16:creationId xmlns:a16="http://schemas.microsoft.com/office/drawing/2014/main" id="{1389FAF5-215C-43F0-813F-5C2A0387F0C5}"/>
              </a:ext>
            </a:extLst>
          </p:cNvPr>
          <p:cNvSpPr/>
          <p:nvPr/>
        </p:nvSpPr>
        <p:spPr>
          <a:xfrm>
            <a:off x="3740598" y="6118839"/>
            <a:ext cx="432714" cy="43271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lumMod val="50000"/>
                </a:schemeClr>
              </a:solidFill>
              <a:latin typeface="Times New Roman" charset="0"/>
              <a:ea typeface="Times New Roman" charset="0"/>
              <a:cs typeface="Times New Roman" charset="0"/>
            </a:endParaRPr>
          </a:p>
        </p:txBody>
      </p:sp>
      <p:sp>
        <p:nvSpPr>
          <p:cNvPr id="177" name="Freeform 26">
            <a:extLst>
              <a:ext uri="{FF2B5EF4-FFF2-40B4-BE49-F238E27FC236}">
                <a16:creationId xmlns:a16="http://schemas.microsoft.com/office/drawing/2014/main" id="{BB41C059-3F13-4BE0-9B75-A942FABD2BA8}"/>
              </a:ext>
            </a:extLst>
          </p:cNvPr>
          <p:cNvSpPr>
            <a:spLocks/>
          </p:cNvSpPr>
          <p:nvPr/>
        </p:nvSpPr>
        <p:spPr bwMode="auto">
          <a:xfrm>
            <a:off x="3871066" y="6246121"/>
            <a:ext cx="171777" cy="178149"/>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137160" tIns="68580" rIns="137160" bIns="68580" numCol="1" anchor="t" anchorCtr="0" compatLnSpc="1">
            <a:prstTxWarp prst="textNoShape">
              <a:avLst/>
            </a:prstTxWarp>
          </a:bodyPr>
          <a:lstStyle/>
          <a:p>
            <a:endParaRPr lang="en-US" sz="2400" dirty="0">
              <a:solidFill>
                <a:schemeClr val="bg1">
                  <a:lumMod val="50000"/>
                </a:schemeClr>
              </a:solidFill>
              <a:latin typeface="Times New Roman" charset="0"/>
              <a:ea typeface="Times New Roman" charset="0"/>
              <a:cs typeface="Times New Roman" charset="0"/>
            </a:endParaRPr>
          </a:p>
        </p:txBody>
      </p:sp>
      <p:sp>
        <p:nvSpPr>
          <p:cNvPr id="179" name="Freeform 26">
            <a:extLst>
              <a:ext uri="{FF2B5EF4-FFF2-40B4-BE49-F238E27FC236}">
                <a16:creationId xmlns:a16="http://schemas.microsoft.com/office/drawing/2014/main" id="{D1ECE3E9-7C4F-429E-BDBA-13A673C747CD}"/>
              </a:ext>
            </a:extLst>
          </p:cNvPr>
          <p:cNvSpPr>
            <a:spLocks/>
          </p:cNvSpPr>
          <p:nvPr/>
        </p:nvSpPr>
        <p:spPr bwMode="auto">
          <a:xfrm>
            <a:off x="3999706" y="7764999"/>
            <a:ext cx="171777" cy="178149"/>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137160" tIns="68580" rIns="137160" bIns="68580" numCol="1" anchor="t" anchorCtr="0" compatLnSpc="1">
            <a:prstTxWarp prst="textNoShape">
              <a:avLst/>
            </a:prstTxWarp>
          </a:bodyPr>
          <a:lstStyle/>
          <a:p>
            <a:endParaRPr lang="en-US" sz="2400" dirty="0">
              <a:solidFill>
                <a:schemeClr val="bg1">
                  <a:lumMod val="50000"/>
                </a:schemeClr>
              </a:solidFill>
              <a:latin typeface="Times New Roman" charset="0"/>
              <a:ea typeface="Times New Roman" charset="0"/>
              <a:cs typeface="Times New Roman" charset="0"/>
            </a:endParaRPr>
          </a:p>
        </p:txBody>
      </p:sp>
      <p:sp>
        <p:nvSpPr>
          <p:cNvPr id="182" name="Rectangle 36">
            <a:extLst>
              <a:ext uri="{FF2B5EF4-FFF2-40B4-BE49-F238E27FC236}">
                <a16:creationId xmlns:a16="http://schemas.microsoft.com/office/drawing/2014/main" id="{4B121923-F8D0-49B3-AF42-0B44FADF2D11}"/>
              </a:ext>
            </a:extLst>
          </p:cNvPr>
          <p:cNvSpPr>
            <a:spLocks noChangeArrowheads="1"/>
          </p:cNvSpPr>
          <p:nvPr/>
        </p:nvSpPr>
        <p:spPr bwMode="auto">
          <a:xfrm>
            <a:off x="4909559" y="3000812"/>
            <a:ext cx="12064517" cy="1754326"/>
          </a:xfrm>
          <a:prstGeom prst="rect">
            <a:avLst/>
          </a:prstGeom>
          <a:noFill/>
          <a:ln w="9525">
            <a:noFill/>
            <a:miter lim="800000"/>
            <a:headEnd/>
            <a:tailEnd/>
          </a:ln>
        </p:spPr>
        <p:txBody>
          <a:bodyPr wrap="square" anchor="ctr">
            <a:spAutoFit/>
          </a:bodyPr>
          <a:lstStyle/>
          <a:p>
            <a:r>
              <a:rPr lang="vi-VN" sz="3600" dirty="0">
                <a:solidFill>
                  <a:schemeClr val="tx1">
                    <a:lumMod val="95000"/>
                    <a:lumOff val="5000"/>
                  </a:schemeClr>
                </a:solidFill>
                <a:latin typeface="Times New Roman" charset="0"/>
                <a:ea typeface="Times New Roman" charset="0"/>
                <a:cs typeface="Times New Roman" charset="0"/>
              </a:rPr>
              <a:t>Được tạo bởi Phòng thí nghiệm Nghiên cứu Olivetti &amp; Oracle (ORL), sau đó được sở hữu bởi Olivetti và Tập đoàn Oracle vào ngày 20 tháng 4 năm 2004.</a:t>
            </a:r>
            <a:endParaRPr lang="en-US" sz="3600" dirty="0">
              <a:solidFill>
                <a:schemeClr val="tx1">
                  <a:lumMod val="95000"/>
                  <a:lumOff val="5000"/>
                </a:schemeClr>
              </a:solidFill>
              <a:latin typeface="Times New Roman" charset="0"/>
              <a:ea typeface="Times New Roman" charset="0"/>
              <a:cs typeface="Times New Roman" charset="0"/>
            </a:endParaRPr>
          </a:p>
        </p:txBody>
      </p:sp>
      <p:sp>
        <p:nvSpPr>
          <p:cNvPr id="183" name="Rectangle 36">
            <a:extLst>
              <a:ext uri="{FF2B5EF4-FFF2-40B4-BE49-F238E27FC236}">
                <a16:creationId xmlns:a16="http://schemas.microsoft.com/office/drawing/2014/main" id="{58B53C1E-4DF7-495C-A2D6-47FE986A134A}"/>
              </a:ext>
            </a:extLst>
          </p:cNvPr>
          <p:cNvSpPr>
            <a:spLocks noChangeArrowheads="1"/>
          </p:cNvSpPr>
          <p:nvPr/>
        </p:nvSpPr>
        <p:spPr bwMode="auto">
          <a:xfrm>
            <a:off x="4909559" y="4723062"/>
            <a:ext cx="11839491" cy="1200329"/>
          </a:xfrm>
          <a:prstGeom prst="rect">
            <a:avLst/>
          </a:prstGeom>
          <a:noFill/>
          <a:ln w="9525">
            <a:noFill/>
            <a:miter lim="800000"/>
            <a:headEnd/>
            <a:tailEnd/>
          </a:ln>
        </p:spPr>
        <p:txBody>
          <a:bodyPr wrap="square" anchor="ctr">
            <a:spAutoFit/>
          </a:bodyPr>
          <a:lstStyle/>
          <a:p>
            <a:r>
              <a:rPr lang="vi-VN" sz="3600" dirty="0">
                <a:solidFill>
                  <a:schemeClr val="tx1">
                    <a:lumMod val="95000"/>
                    <a:lumOff val="5000"/>
                  </a:schemeClr>
                </a:solidFill>
                <a:latin typeface="Times New Roman" charset="0"/>
                <a:ea typeface="Times New Roman" charset="0"/>
                <a:cs typeface="Times New Roman" charset="0"/>
              </a:rPr>
              <a:t>Năm 1999 AT &amp; T mua lại phòng thí nghiệm, và vào năm 2002 đã đóng cửa các nỗ lực nghiên cứu của phòng thí nghiệm.</a:t>
            </a:r>
            <a:endParaRPr lang="en-US" sz="3600" dirty="0">
              <a:solidFill>
                <a:schemeClr val="tx1">
                  <a:lumMod val="95000"/>
                  <a:lumOff val="5000"/>
                </a:schemeClr>
              </a:solidFill>
              <a:latin typeface="Times New Roman" charset="0"/>
              <a:ea typeface="Times New Roman" charset="0"/>
              <a:cs typeface="Times New Roman" charset="0"/>
            </a:endParaRPr>
          </a:p>
        </p:txBody>
      </p:sp>
      <p:sp>
        <p:nvSpPr>
          <p:cNvPr id="184" name="Rectangle 36">
            <a:extLst>
              <a:ext uri="{FF2B5EF4-FFF2-40B4-BE49-F238E27FC236}">
                <a16:creationId xmlns:a16="http://schemas.microsoft.com/office/drawing/2014/main" id="{19405EF6-74FA-41CF-84AA-61159D1BA189}"/>
              </a:ext>
            </a:extLst>
          </p:cNvPr>
          <p:cNvSpPr>
            <a:spLocks noChangeArrowheads="1"/>
          </p:cNvSpPr>
          <p:nvPr/>
        </p:nvSpPr>
        <p:spPr bwMode="auto">
          <a:xfrm>
            <a:off x="4909560" y="5968396"/>
            <a:ext cx="11614466" cy="1200329"/>
          </a:xfrm>
          <a:prstGeom prst="rect">
            <a:avLst/>
          </a:prstGeom>
          <a:noFill/>
          <a:ln w="9525">
            <a:noFill/>
            <a:miter lim="800000"/>
            <a:headEnd/>
            <a:tailEnd/>
          </a:ln>
        </p:spPr>
        <p:txBody>
          <a:bodyPr wrap="square" anchor="ctr">
            <a:spAutoFit/>
          </a:bodyPr>
          <a:lstStyle/>
          <a:p>
            <a:r>
              <a:rPr lang="vi-VN" sz="3600" dirty="0">
                <a:solidFill>
                  <a:schemeClr val="tx1">
                    <a:lumMod val="95000"/>
                    <a:lumOff val="5000"/>
                  </a:schemeClr>
                </a:solidFill>
                <a:latin typeface="Times New Roman" charset="0"/>
                <a:ea typeface="Times New Roman" charset="0"/>
                <a:cs typeface="Times New Roman" charset="0"/>
              </a:rPr>
              <a:t>Các nhà phát triển </a:t>
            </a:r>
            <a:r>
              <a:rPr lang="en-US" sz="3600" dirty="0" smtClean="0">
                <a:solidFill>
                  <a:schemeClr val="tx1">
                    <a:lumMod val="95000"/>
                    <a:lumOff val="5000"/>
                  </a:schemeClr>
                </a:solidFill>
                <a:latin typeface="Times New Roman" charset="0"/>
                <a:ea typeface="Times New Roman" charset="0"/>
                <a:cs typeface="Times New Roman" charset="0"/>
              </a:rPr>
              <a:t>vẫn nghiên cứu</a:t>
            </a:r>
            <a:r>
              <a:rPr lang="vi-VN" sz="3600" dirty="0" smtClean="0">
                <a:solidFill>
                  <a:schemeClr val="tx1">
                    <a:lumMod val="95000"/>
                    <a:lumOff val="5000"/>
                  </a:schemeClr>
                </a:solidFill>
                <a:latin typeface="Times New Roman" charset="0"/>
                <a:ea typeface="Times New Roman" charset="0"/>
                <a:cs typeface="Times New Roman" charset="0"/>
              </a:rPr>
              <a:t> </a:t>
            </a:r>
            <a:r>
              <a:rPr lang="vi-VN" sz="3600" dirty="0">
                <a:solidFill>
                  <a:schemeClr val="tx1">
                    <a:lumMod val="95000"/>
                    <a:lumOff val="5000"/>
                  </a:schemeClr>
                </a:solidFill>
                <a:latin typeface="Times New Roman" charset="0"/>
                <a:ea typeface="Times New Roman" charset="0"/>
                <a:cs typeface="Times New Roman" charset="0"/>
              </a:rPr>
              <a:t>VNC trong khi vẫn ở phòng thí nghiệm nghiên cứu AT &amp; </a:t>
            </a:r>
            <a:r>
              <a:rPr lang="vi-VN" sz="3600" dirty="0" smtClean="0">
                <a:solidFill>
                  <a:schemeClr val="tx1">
                    <a:lumMod val="95000"/>
                    <a:lumOff val="5000"/>
                  </a:schemeClr>
                </a:solidFill>
                <a:latin typeface="Times New Roman" charset="0"/>
                <a:ea typeface="Times New Roman" charset="0"/>
                <a:cs typeface="Times New Roman" charset="0"/>
              </a:rPr>
              <a:t>T</a:t>
            </a:r>
            <a:r>
              <a:rPr lang="en-US" sz="3600" dirty="0" smtClean="0">
                <a:solidFill>
                  <a:schemeClr val="tx1">
                    <a:lumMod val="95000"/>
                    <a:lumOff val="5000"/>
                  </a:schemeClr>
                </a:solidFill>
                <a:latin typeface="Times New Roman" charset="0"/>
                <a:ea typeface="Times New Roman" charset="0"/>
                <a:cs typeface="Times New Roman" charset="0"/>
              </a:rPr>
              <a:t>.</a:t>
            </a:r>
            <a:endParaRPr lang="en-US" sz="3600" dirty="0">
              <a:solidFill>
                <a:schemeClr val="tx1">
                  <a:lumMod val="95000"/>
                  <a:lumOff val="5000"/>
                </a:schemeClr>
              </a:solidFill>
              <a:latin typeface="Times New Roman" charset="0"/>
              <a:ea typeface="Times New Roman" charset="0"/>
              <a:cs typeface="Times New Roman" charset="0"/>
            </a:endParaRPr>
          </a:p>
        </p:txBody>
      </p:sp>
      <p:sp>
        <p:nvSpPr>
          <p:cNvPr id="19" name="TextBox 4"/>
          <p:cNvSpPr txBox="1">
            <a:spLocks noChangeArrowheads="1"/>
          </p:cNvSpPr>
          <p:nvPr/>
        </p:nvSpPr>
        <p:spPr bwMode="auto">
          <a:xfrm>
            <a:off x="5835770" y="315667"/>
            <a:ext cx="7790210" cy="1569660"/>
          </a:xfrm>
          <a:prstGeom prst="rect">
            <a:avLst/>
          </a:prstGeom>
          <a:noFill/>
          <a:ln w="9525">
            <a:noFill/>
            <a:miter lim="800000"/>
            <a:headEnd/>
            <a:tailEnd/>
          </a:ln>
        </p:spPr>
        <p:txBody>
          <a:bodyPr wrap="none" anchor="ctr">
            <a:spAutoFit/>
          </a:bodyPr>
          <a:lstStyle/>
          <a:p>
            <a:pPr algn="ctr"/>
            <a:r>
              <a:rPr lang="en-US" sz="4800" b="1" dirty="0" smtClean="0">
                <a:solidFill>
                  <a:srgbClr val="FF0000"/>
                </a:solidFill>
                <a:latin typeface="Times New Roman" charset="0"/>
                <a:ea typeface="Times New Roman" charset="0"/>
                <a:cs typeface="Times New Roman" charset="0"/>
              </a:rPr>
              <a:t>Virtual NetWork Computing</a:t>
            </a:r>
          </a:p>
          <a:p>
            <a:pPr algn="ctr"/>
            <a:r>
              <a:rPr lang="en-US" sz="4800" b="1" dirty="0" smtClean="0">
                <a:solidFill>
                  <a:schemeClr val="accent2"/>
                </a:solidFill>
                <a:latin typeface="Times New Roman" charset="0"/>
                <a:ea typeface="Times New Roman" charset="0"/>
                <a:cs typeface="Times New Roman" charset="0"/>
              </a:rPr>
              <a:t>        Lịch Sử Phát Triển</a:t>
            </a:r>
            <a:endParaRPr lang="en-US" sz="4800" b="1" dirty="0">
              <a:solidFill>
                <a:schemeClr val="accent2"/>
              </a:solidFill>
              <a:latin typeface="Times New Roman" charset="0"/>
              <a:ea typeface="Times New Roman" charset="0"/>
              <a:cs typeface="Times New Roman" charset="0"/>
            </a:endParaRPr>
          </a:p>
        </p:txBody>
      </p:sp>
      <p:sp>
        <p:nvSpPr>
          <p:cNvPr id="20" name="4-Point Star 19"/>
          <p:cNvSpPr/>
          <p:nvPr/>
        </p:nvSpPr>
        <p:spPr>
          <a:xfrm>
            <a:off x="6262886" y="1283136"/>
            <a:ext cx="570965" cy="439984"/>
          </a:xfrm>
          <a:prstGeom prst="star4">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21" name="4-Point Star 20"/>
          <p:cNvSpPr/>
          <p:nvPr/>
        </p:nvSpPr>
        <p:spPr>
          <a:xfrm>
            <a:off x="12788611" y="1338729"/>
            <a:ext cx="570965" cy="439984"/>
          </a:xfrm>
          <a:prstGeom prst="star4">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24" name="Oval 23"/>
          <p:cNvSpPr/>
          <p:nvPr/>
        </p:nvSpPr>
        <p:spPr>
          <a:xfrm>
            <a:off x="6972241" y="1138400"/>
            <a:ext cx="685800" cy="685800"/>
          </a:xfrm>
          <a:prstGeom prst="ellipse">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latin typeface="Times New Roman" charset="0"/>
                <a:ea typeface="Times New Roman" charset="0"/>
                <a:cs typeface="Times New Roman" charset="0"/>
              </a:rPr>
              <a:t>3</a:t>
            </a:r>
            <a:endParaRPr lang="en-US" sz="2400" b="1" dirty="0">
              <a:solidFill>
                <a:schemeClr val="bg1"/>
              </a:solidFill>
              <a:latin typeface="Times New Roman" charset="0"/>
              <a:ea typeface="Times New Roman" charset="0"/>
              <a:cs typeface="Times New Roman" charset="0"/>
            </a:endParaRPr>
          </a:p>
        </p:txBody>
      </p:sp>
      <p:sp>
        <p:nvSpPr>
          <p:cNvPr id="2" name="Rectangle 1"/>
          <p:cNvSpPr/>
          <p:nvPr/>
        </p:nvSpPr>
        <p:spPr>
          <a:xfrm>
            <a:off x="0" y="8382171"/>
            <a:ext cx="18286413" cy="190482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27" name="テキスト プレースホルダー 17"/>
          <p:cNvSpPr txBox="1">
            <a:spLocks/>
          </p:cNvSpPr>
          <p:nvPr/>
        </p:nvSpPr>
        <p:spPr>
          <a:xfrm>
            <a:off x="4732715" y="8881806"/>
            <a:ext cx="11116235" cy="745699"/>
          </a:xfrm>
          <a:prstGeom prst="rect">
            <a:avLst/>
          </a:prstGeom>
        </p:spPr>
        <p:txBody>
          <a:bodyPr/>
          <a:lst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lang="vi-VN" sz="3200" dirty="0">
                <a:solidFill>
                  <a:srgbClr val="FFC000"/>
                </a:solidFill>
                <a:latin typeface="Times New Roman" charset="0"/>
                <a:ea typeface="Times New Roman" charset="0"/>
                <a:cs typeface="Times New Roman" charset="0"/>
              </a:rPr>
              <a:t>Tristan </a:t>
            </a:r>
            <a:r>
              <a:rPr lang="vi-VN" sz="3200" dirty="0" smtClean="0">
                <a:solidFill>
                  <a:srgbClr val="FFC000"/>
                </a:solidFill>
                <a:latin typeface="Times New Roman" charset="0"/>
                <a:ea typeface="Times New Roman" charset="0"/>
                <a:cs typeface="Times New Roman" charset="0"/>
              </a:rPr>
              <a:t>Richardson </a:t>
            </a:r>
            <a:r>
              <a:rPr lang="vi-VN" sz="3200" dirty="0">
                <a:solidFill>
                  <a:srgbClr val="FFC000"/>
                </a:solidFill>
                <a:latin typeface="Times New Roman" charset="0"/>
                <a:ea typeface="Times New Roman" charset="0"/>
                <a:cs typeface="Times New Roman" charset="0"/>
              </a:rPr>
              <a:t>(nhà phát minh) AndyHarter (lãnh đạo dự án)</a:t>
            </a:r>
            <a:r>
              <a:rPr lang="en-US" sz="3200" dirty="0">
                <a:solidFill>
                  <a:srgbClr val="FFC000"/>
                </a:solidFill>
                <a:latin typeface="Times New Roman" charset="0"/>
                <a:ea typeface="Times New Roman" charset="0"/>
                <a:cs typeface="Times New Roman" charset="0"/>
              </a:rPr>
              <a:t>.</a:t>
            </a:r>
          </a:p>
        </p:txBody>
      </p:sp>
      <p:pic>
        <p:nvPicPr>
          <p:cNvPr id="28" name="図プレースホルダー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2328" y="8813672"/>
            <a:ext cx="1190368" cy="1190368"/>
          </a:xfrm>
          <a:prstGeom prst="rect">
            <a:avLst/>
          </a:prstGeom>
        </p:spPr>
      </p:pic>
      <p:sp>
        <p:nvSpPr>
          <p:cNvPr id="29" name="フッター プレースホルダー 2"/>
          <p:cNvSpPr>
            <a:spLocks noGrp="1"/>
          </p:cNvSpPr>
          <p:nvPr>
            <p:ph type="ftr" sz="quarter" idx="10"/>
          </p:nvPr>
        </p:nvSpPr>
        <p:spPr>
          <a:xfrm>
            <a:off x="11956420" y="9591367"/>
            <a:ext cx="5233680" cy="547688"/>
          </a:xfrm>
        </p:spPr>
        <p:txBody>
          <a:bodyPr/>
          <a:lstStyle/>
          <a:p>
            <a:r>
              <a:rPr lang="en-US" dirty="0" smtClean="0">
                <a:solidFill>
                  <a:schemeClr val="tx1">
                    <a:lumMod val="40000"/>
                    <a:lumOff val="60000"/>
                  </a:schemeClr>
                </a:solidFill>
              </a:rPr>
              <a:t>Virtual Network Computing</a:t>
            </a:r>
            <a:endParaRPr lang="en-US" dirty="0">
              <a:solidFill>
                <a:schemeClr val="tx1">
                  <a:lumMod val="40000"/>
                  <a:lumOff val="60000"/>
                </a:schemeClr>
              </a:solidFill>
            </a:endParaRPr>
          </a:p>
        </p:txBody>
      </p:sp>
      <p:sp>
        <p:nvSpPr>
          <p:cNvPr id="30" name="スライド番号プレースホルダー 3"/>
          <p:cNvSpPr>
            <a:spLocks noGrp="1"/>
          </p:cNvSpPr>
          <p:nvPr>
            <p:ph type="sldNum" sz="quarter" idx="11"/>
          </p:nvPr>
        </p:nvSpPr>
        <p:spPr>
          <a:xfrm>
            <a:off x="17371930" y="9591367"/>
            <a:ext cx="907291" cy="547688"/>
          </a:xfrm>
        </p:spPr>
        <p:txBody>
          <a:bodyPr/>
          <a:lstStyle/>
          <a:p>
            <a:r>
              <a:rPr lang="en-US" dirty="0" smtClean="0"/>
              <a:t>6</a:t>
            </a:r>
            <a:endParaRPr lang="en-US" dirty="0"/>
          </a:p>
        </p:txBody>
      </p:sp>
    </p:spTree>
    <p:extLst>
      <p:ext uri="{BB962C8B-B14F-4D97-AF65-F5344CB8AC3E}">
        <p14:creationId xmlns:p14="http://schemas.microsoft.com/office/powerpoint/2010/main" val="132146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72"/>
                                        </p:tgtEl>
                                        <p:attrNameLst>
                                          <p:attrName>style.visibility</p:attrName>
                                        </p:attrNameLst>
                                      </p:cBhvr>
                                      <p:to>
                                        <p:strVal val="visible"/>
                                      </p:to>
                                    </p:set>
                                    <p:animEffect transition="in" filter="fade">
                                      <p:cBhvr>
                                        <p:cTn id="29" dur="1000"/>
                                        <p:tgtEl>
                                          <p:spTgt spid="172"/>
                                        </p:tgtEl>
                                      </p:cBhvr>
                                    </p:animEffect>
                                    <p:anim calcmode="lin" valueType="num">
                                      <p:cBhvr>
                                        <p:cTn id="30" dur="1000" fill="hold"/>
                                        <p:tgtEl>
                                          <p:spTgt spid="172"/>
                                        </p:tgtEl>
                                        <p:attrNameLst>
                                          <p:attrName>ppt_x</p:attrName>
                                        </p:attrNameLst>
                                      </p:cBhvr>
                                      <p:tavLst>
                                        <p:tav tm="0">
                                          <p:val>
                                            <p:strVal val="#ppt_x"/>
                                          </p:val>
                                        </p:tav>
                                        <p:tav tm="100000">
                                          <p:val>
                                            <p:strVal val="#ppt_x"/>
                                          </p:val>
                                        </p:tav>
                                      </p:tavLst>
                                    </p:anim>
                                    <p:anim calcmode="lin" valueType="num">
                                      <p:cBhvr>
                                        <p:cTn id="31" dur="1000" fill="hold"/>
                                        <p:tgtEl>
                                          <p:spTgt spid="17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3"/>
                                        </p:tgtEl>
                                        <p:attrNameLst>
                                          <p:attrName>style.visibility</p:attrName>
                                        </p:attrNameLst>
                                      </p:cBhvr>
                                      <p:to>
                                        <p:strVal val="visible"/>
                                      </p:to>
                                    </p:set>
                                    <p:animEffect transition="in" filter="fade">
                                      <p:cBhvr>
                                        <p:cTn id="34" dur="1000"/>
                                        <p:tgtEl>
                                          <p:spTgt spid="173"/>
                                        </p:tgtEl>
                                      </p:cBhvr>
                                    </p:animEffect>
                                    <p:anim calcmode="lin" valueType="num">
                                      <p:cBhvr>
                                        <p:cTn id="35" dur="1000" fill="hold"/>
                                        <p:tgtEl>
                                          <p:spTgt spid="173"/>
                                        </p:tgtEl>
                                        <p:attrNameLst>
                                          <p:attrName>ppt_x</p:attrName>
                                        </p:attrNameLst>
                                      </p:cBhvr>
                                      <p:tavLst>
                                        <p:tav tm="0">
                                          <p:val>
                                            <p:strVal val="#ppt_x"/>
                                          </p:val>
                                        </p:tav>
                                        <p:tav tm="100000">
                                          <p:val>
                                            <p:strVal val="#ppt_x"/>
                                          </p:val>
                                        </p:tav>
                                      </p:tavLst>
                                    </p:anim>
                                    <p:anim calcmode="lin" valueType="num">
                                      <p:cBhvr>
                                        <p:cTn id="36" dur="1000" fill="hold"/>
                                        <p:tgtEl>
                                          <p:spTgt spid="17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2"/>
                                        </p:tgtEl>
                                        <p:attrNameLst>
                                          <p:attrName>style.visibility</p:attrName>
                                        </p:attrNameLst>
                                      </p:cBhvr>
                                      <p:to>
                                        <p:strVal val="visible"/>
                                      </p:to>
                                    </p:set>
                                    <p:animEffect transition="in" filter="fade">
                                      <p:cBhvr>
                                        <p:cTn id="39" dur="1000"/>
                                        <p:tgtEl>
                                          <p:spTgt spid="182"/>
                                        </p:tgtEl>
                                      </p:cBhvr>
                                    </p:animEffect>
                                    <p:anim calcmode="lin" valueType="num">
                                      <p:cBhvr>
                                        <p:cTn id="40" dur="1000" fill="hold"/>
                                        <p:tgtEl>
                                          <p:spTgt spid="182"/>
                                        </p:tgtEl>
                                        <p:attrNameLst>
                                          <p:attrName>ppt_x</p:attrName>
                                        </p:attrNameLst>
                                      </p:cBhvr>
                                      <p:tavLst>
                                        <p:tav tm="0">
                                          <p:val>
                                            <p:strVal val="#ppt_x"/>
                                          </p:val>
                                        </p:tav>
                                        <p:tav tm="100000">
                                          <p:val>
                                            <p:strVal val="#ppt_x"/>
                                          </p:val>
                                        </p:tav>
                                      </p:tavLst>
                                    </p:anim>
                                    <p:anim calcmode="lin" valueType="num">
                                      <p:cBhvr>
                                        <p:cTn id="41" dur="1000" fill="hold"/>
                                        <p:tgtEl>
                                          <p:spTgt spid="182"/>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74"/>
                                        </p:tgtEl>
                                        <p:attrNameLst>
                                          <p:attrName>style.visibility</p:attrName>
                                        </p:attrNameLst>
                                      </p:cBhvr>
                                      <p:to>
                                        <p:strVal val="visible"/>
                                      </p:to>
                                    </p:set>
                                    <p:animEffect transition="in" filter="fade">
                                      <p:cBhvr>
                                        <p:cTn id="46" dur="1000"/>
                                        <p:tgtEl>
                                          <p:spTgt spid="174"/>
                                        </p:tgtEl>
                                      </p:cBhvr>
                                    </p:animEffect>
                                    <p:anim calcmode="lin" valueType="num">
                                      <p:cBhvr>
                                        <p:cTn id="47" dur="1000" fill="hold"/>
                                        <p:tgtEl>
                                          <p:spTgt spid="174"/>
                                        </p:tgtEl>
                                        <p:attrNameLst>
                                          <p:attrName>ppt_x</p:attrName>
                                        </p:attrNameLst>
                                      </p:cBhvr>
                                      <p:tavLst>
                                        <p:tav tm="0">
                                          <p:val>
                                            <p:strVal val="#ppt_x"/>
                                          </p:val>
                                        </p:tav>
                                        <p:tav tm="100000">
                                          <p:val>
                                            <p:strVal val="#ppt_x"/>
                                          </p:val>
                                        </p:tav>
                                      </p:tavLst>
                                    </p:anim>
                                    <p:anim calcmode="lin" valueType="num">
                                      <p:cBhvr>
                                        <p:cTn id="48" dur="1000" fill="hold"/>
                                        <p:tgtEl>
                                          <p:spTgt spid="17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75"/>
                                        </p:tgtEl>
                                        <p:attrNameLst>
                                          <p:attrName>style.visibility</p:attrName>
                                        </p:attrNameLst>
                                      </p:cBhvr>
                                      <p:to>
                                        <p:strVal val="visible"/>
                                      </p:to>
                                    </p:set>
                                    <p:animEffect transition="in" filter="fade">
                                      <p:cBhvr>
                                        <p:cTn id="51" dur="1000"/>
                                        <p:tgtEl>
                                          <p:spTgt spid="175"/>
                                        </p:tgtEl>
                                      </p:cBhvr>
                                    </p:animEffect>
                                    <p:anim calcmode="lin" valueType="num">
                                      <p:cBhvr>
                                        <p:cTn id="52" dur="1000" fill="hold"/>
                                        <p:tgtEl>
                                          <p:spTgt spid="175"/>
                                        </p:tgtEl>
                                        <p:attrNameLst>
                                          <p:attrName>ppt_x</p:attrName>
                                        </p:attrNameLst>
                                      </p:cBhvr>
                                      <p:tavLst>
                                        <p:tav tm="0">
                                          <p:val>
                                            <p:strVal val="#ppt_x"/>
                                          </p:val>
                                        </p:tav>
                                        <p:tav tm="100000">
                                          <p:val>
                                            <p:strVal val="#ppt_x"/>
                                          </p:val>
                                        </p:tav>
                                      </p:tavLst>
                                    </p:anim>
                                    <p:anim calcmode="lin" valueType="num">
                                      <p:cBhvr>
                                        <p:cTn id="53" dur="1000" fill="hold"/>
                                        <p:tgtEl>
                                          <p:spTgt spid="17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83"/>
                                        </p:tgtEl>
                                        <p:attrNameLst>
                                          <p:attrName>style.visibility</p:attrName>
                                        </p:attrNameLst>
                                      </p:cBhvr>
                                      <p:to>
                                        <p:strVal val="visible"/>
                                      </p:to>
                                    </p:set>
                                    <p:animEffect transition="in" filter="fade">
                                      <p:cBhvr>
                                        <p:cTn id="56" dur="1000"/>
                                        <p:tgtEl>
                                          <p:spTgt spid="183"/>
                                        </p:tgtEl>
                                      </p:cBhvr>
                                    </p:animEffect>
                                    <p:anim calcmode="lin" valueType="num">
                                      <p:cBhvr>
                                        <p:cTn id="57" dur="1000" fill="hold"/>
                                        <p:tgtEl>
                                          <p:spTgt spid="183"/>
                                        </p:tgtEl>
                                        <p:attrNameLst>
                                          <p:attrName>ppt_x</p:attrName>
                                        </p:attrNameLst>
                                      </p:cBhvr>
                                      <p:tavLst>
                                        <p:tav tm="0">
                                          <p:val>
                                            <p:strVal val="#ppt_x"/>
                                          </p:val>
                                        </p:tav>
                                        <p:tav tm="100000">
                                          <p:val>
                                            <p:strVal val="#ppt_x"/>
                                          </p:val>
                                        </p:tav>
                                      </p:tavLst>
                                    </p:anim>
                                    <p:anim calcmode="lin" valueType="num">
                                      <p:cBhvr>
                                        <p:cTn id="58" dur="1000" fill="hold"/>
                                        <p:tgtEl>
                                          <p:spTgt spid="18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76"/>
                                        </p:tgtEl>
                                        <p:attrNameLst>
                                          <p:attrName>style.visibility</p:attrName>
                                        </p:attrNameLst>
                                      </p:cBhvr>
                                      <p:to>
                                        <p:strVal val="visible"/>
                                      </p:to>
                                    </p:set>
                                    <p:animEffect transition="in" filter="fade">
                                      <p:cBhvr>
                                        <p:cTn id="63" dur="1000"/>
                                        <p:tgtEl>
                                          <p:spTgt spid="176"/>
                                        </p:tgtEl>
                                      </p:cBhvr>
                                    </p:animEffect>
                                    <p:anim calcmode="lin" valueType="num">
                                      <p:cBhvr>
                                        <p:cTn id="64" dur="1000" fill="hold"/>
                                        <p:tgtEl>
                                          <p:spTgt spid="176"/>
                                        </p:tgtEl>
                                        <p:attrNameLst>
                                          <p:attrName>ppt_x</p:attrName>
                                        </p:attrNameLst>
                                      </p:cBhvr>
                                      <p:tavLst>
                                        <p:tav tm="0">
                                          <p:val>
                                            <p:strVal val="#ppt_x"/>
                                          </p:val>
                                        </p:tav>
                                        <p:tav tm="100000">
                                          <p:val>
                                            <p:strVal val="#ppt_x"/>
                                          </p:val>
                                        </p:tav>
                                      </p:tavLst>
                                    </p:anim>
                                    <p:anim calcmode="lin" valueType="num">
                                      <p:cBhvr>
                                        <p:cTn id="65" dur="1000" fill="hold"/>
                                        <p:tgtEl>
                                          <p:spTgt spid="17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77"/>
                                        </p:tgtEl>
                                        <p:attrNameLst>
                                          <p:attrName>style.visibility</p:attrName>
                                        </p:attrNameLst>
                                      </p:cBhvr>
                                      <p:to>
                                        <p:strVal val="visible"/>
                                      </p:to>
                                    </p:set>
                                    <p:animEffect transition="in" filter="fade">
                                      <p:cBhvr>
                                        <p:cTn id="68" dur="1000"/>
                                        <p:tgtEl>
                                          <p:spTgt spid="177"/>
                                        </p:tgtEl>
                                      </p:cBhvr>
                                    </p:animEffect>
                                    <p:anim calcmode="lin" valueType="num">
                                      <p:cBhvr>
                                        <p:cTn id="69" dur="1000" fill="hold"/>
                                        <p:tgtEl>
                                          <p:spTgt spid="177"/>
                                        </p:tgtEl>
                                        <p:attrNameLst>
                                          <p:attrName>ppt_x</p:attrName>
                                        </p:attrNameLst>
                                      </p:cBhvr>
                                      <p:tavLst>
                                        <p:tav tm="0">
                                          <p:val>
                                            <p:strVal val="#ppt_x"/>
                                          </p:val>
                                        </p:tav>
                                        <p:tav tm="100000">
                                          <p:val>
                                            <p:strVal val="#ppt_x"/>
                                          </p:val>
                                        </p:tav>
                                      </p:tavLst>
                                    </p:anim>
                                    <p:anim calcmode="lin" valueType="num">
                                      <p:cBhvr>
                                        <p:cTn id="70" dur="1000" fill="hold"/>
                                        <p:tgtEl>
                                          <p:spTgt spid="17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84"/>
                                        </p:tgtEl>
                                        <p:attrNameLst>
                                          <p:attrName>style.visibility</p:attrName>
                                        </p:attrNameLst>
                                      </p:cBhvr>
                                      <p:to>
                                        <p:strVal val="visible"/>
                                      </p:to>
                                    </p:set>
                                    <p:animEffect transition="in" filter="fade">
                                      <p:cBhvr>
                                        <p:cTn id="73" dur="1000"/>
                                        <p:tgtEl>
                                          <p:spTgt spid="184"/>
                                        </p:tgtEl>
                                      </p:cBhvr>
                                    </p:animEffect>
                                    <p:anim calcmode="lin" valueType="num">
                                      <p:cBhvr>
                                        <p:cTn id="74" dur="1000" fill="hold"/>
                                        <p:tgtEl>
                                          <p:spTgt spid="184"/>
                                        </p:tgtEl>
                                        <p:attrNameLst>
                                          <p:attrName>ppt_x</p:attrName>
                                        </p:attrNameLst>
                                      </p:cBhvr>
                                      <p:tavLst>
                                        <p:tav tm="0">
                                          <p:val>
                                            <p:strVal val="#ppt_x"/>
                                          </p:val>
                                        </p:tav>
                                        <p:tav tm="100000">
                                          <p:val>
                                            <p:strVal val="#ppt_x"/>
                                          </p:val>
                                        </p:tav>
                                      </p:tavLst>
                                    </p:anim>
                                    <p:anim calcmode="lin" valueType="num">
                                      <p:cBhvr>
                                        <p:cTn id="75" dur="1000" fill="hold"/>
                                        <p:tgtEl>
                                          <p:spTgt spid="1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P spid="173" grpId="0" animBg="1"/>
      <p:bldP spid="174" grpId="0" animBg="1"/>
      <p:bldP spid="175" grpId="0" animBg="1"/>
      <p:bldP spid="176" grpId="0" animBg="1"/>
      <p:bldP spid="177" grpId="0" animBg="1"/>
      <p:bldP spid="182" grpId="0"/>
      <p:bldP spid="183" grpId="0"/>
      <p:bldP spid="184" grpId="0"/>
      <p:bldP spid="19" grpId="0"/>
      <p:bldP spid="20" grpId="0" animBg="1"/>
      <p:bldP spid="21"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4552696" y="2655816"/>
            <a:ext cx="3436785" cy="2999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atin typeface="Arial" charset="0"/>
              <a:ea typeface="Arial" charset="0"/>
              <a:cs typeface="Arial" charset="0"/>
            </a:endParaRPr>
          </a:p>
          <a:p>
            <a:pPr algn="ctr"/>
            <a:r>
              <a:rPr lang="en-US" b="1" dirty="0" smtClean="0">
                <a:latin typeface="Arial" charset="0"/>
                <a:ea typeface="Arial" charset="0"/>
                <a:cs typeface="Arial" charset="0"/>
              </a:rPr>
              <a:t>Giao </a:t>
            </a:r>
            <a:r>
              <a:rPr lang="en-US" b="1" dirty="0">
                <a:latin typeface="Arial" charset="0"/>
                <a:ea typeface="Arial" charset="0"/>
                <a:cs typeface="Arial" charset="0"/>
              </a:rPr>
              <a:t>tiếp tương tác máy ở xa đến máy local</a:t>
            </a:r>
          </a:p>
          <a:p>
            <a:pPr algn="ctr"/>
            <a:endParaRPr lang="en-US" sz="3000" b="1" dirty="0">
              <a:latin typeface="Arial" charset="0"/>
              <a:ea typeface="Arial" charset="0"/>
              <a:cs typeface="Arial" charset="0"/>
            </a:endParaRPr>
          </a:p>
        </p:txBody>
      </p:sp>
      <p:sp>
        <p:nvSpPr>
          <p:cNvPr id="6" name="Oval 5"/>
          <p:cNvSpPr/>
          <p:nvPr/>
        </p:nvSpPr>
        <p:spPr>
          <a:xfrm>
            <a:off x="11336770" y="2655816"/>
            <a:ext cx="3207036" cy="2999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charset="0"/>
                <a:ea typeface="Arial" charset="0"/>
                <a:cs typeface="Arial" charset="0"/>
              </a:rPr>
              <a:t>Cung cấp màn hình đến </a:t>
            </a:r>
            <a:r>
              <a:rPr lang="en-US" b="1" dirty="0" smtClean="0">
                <a:latin typeface="Arial" charset="0"/>
                <a:ea typeface="Arial" charset="0"/>
                <a:cs typeface="Arial" charset="0"/>
              </a:rPr>
              <a:t>máy local</a:t>
            </a:r>
            <a:endParaRPr lang="en-US" b="1" dirty="0">
              <a:latin typeface="Arial" charset="0"/>
              <a:ea typeface="Arial" charset="0"/>
              <a:cs typeface="Arial" charset="0"/>
            </a:endParaRPr>
          </a:p>
        </p:txBody>
      </p:sp>
      <p:sp>
        <p:nvSpPr>
          <p:cNvPr id="8" name="Oval 7"/>
          <p:cNvSpPr/>
          <p:nvPr/>
        </p:nvSpPr>
        <p:spPr>
          <a:xfrm>
            <a:off x="4552696" y="5654853"/>
            <a:ext cx="3436785" cy="2999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charset="0"/>
                <a:ea typeface="Arial" charset="0"/>
                <a:cs typeface="Arial" charset="0"/>
              </a:rPr>
              <a:t>Nhiều </a:t>
            </a:r>
            <a:r>
              <a:rPr lang="en-US" sz="3000" b="1" dirty="0" smtClean="0">
                <a:latin typeface="Arial" charset="0"/>
                <a:ea typeface="Arial" charset="0"/>
                <a:cs typeface="Arial" charset="0"/>
              </a:rPr>
              <a:t>máy Client có </a:t>
            </a:r>
            <a:r>
              <a:rPr lang="en-US" sz="3000" b="1" dirty="0">
                <a:latin typeface="Arial" charset="0"/>
                <a:ea typeface="Arial" charset="0"/>
                <a:cs typeface="Arial" charset="0"/>
              </a:rPr>
              <a:t>thể kết nối với </a:t>
            </a:r>
            <a:r>
              <a:rPr lang="en-US" sz="3000" b="1" dirty="0" smtClean="0">
                <a:latin typeface="Arial" charset="0"/>
                <a:ea typeface="Arial" charset="0"/>
                <a:cs typeface="Arial" charset="0"/>
              </a:rPr>
              <a:t>VNC Server </a:t>
            </a:r>
            <a:r>
              <a:rPr lang="en-US" sz="3000" b="1" dirty="0">
                <a:latin typeface="Arial" charset="0"/>
                <a:ea typeface="Arial" charset="0"/>
                <a:cs typeface="Arial" charset="0"/>
              </a:rPr>
              <a:t>cùng lúc</a:t>
            </a:r>
          </a:p>
        </p:txBody>
      </p:sp>
      <p:sp>
        <p:nvSpPr>
          <p:cNvPr id="9" name="Oval 8"/>
          <p:cNvSpPr/>
          <p:nvPr/>
        </p:nvSpPr>
        <p:spPr>
          <a:xfrm>
            <a:off x="11336770" y="5654853"/>
            <a:ext cx="2999037" cy="2999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latin typeface="Arial" charset="0"/>
                <a:ea typeface="Arial" charset="0"/>
                <a:cs typeface="Arial" charset="0"/>
              </a:rPr>
              <a:t>Nhận các sự kiện bàn phím &amp;chuột từ Client</a:t>
            </a:r>
            <a:endParaRPr lang="en-US" sz="3000" b="1" dirty="0">
              <a:latin typeface="Arial" charset="0"/>
              <a:ea typeface="Arial" charset="0"/>
              <a:cs typeface="Arial" charset="0"/>
            </a:endParaRPr>
          </a:p>
        </p:txBody>
      </p:sp>
      <p:sp>
        <p:nvSpPr>
          <p:cNvPr id="5" name="Rounded Rectangle 4"/>
          <p:cNvSpPr/>
          <p:nvPr/>
        </p:nvSpPr>
        <p:spPr>
          <a:xfrm>
            <a:off x="7989481" y="4016377"/>
            <a:ext cx="3347289" cy="32263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UVN Minh Map" panose="00000400000000000000" pitchFamily="2" charset="0"/>
                <a:ea typeface="Arial" charset="0"/>
                <a:cs typeface="Arial" charset="0"/>
              </a:rPr>
              <a:t>VNC</a:t>
            </a:r>
          </a:p>
          <a:p>
            <a:pPr algn="ctr"/>
            <a:r>
              <a:rPr lang="en-US" sz="3600" b="1" dirty="0" smtClean="0">
                <a:latin typeface="UVN Minh Map" panose="00000400000000000000" pitchFamily="2" charset="0"/>
                <a:ea typeface="Arial" charset="0"/>
                <a:cs typeface="Arial" charset="0"/>
              </a:rPr>
              <a:t> </a:t>
            </a:r>
            <a:r>
              <a:rPr lang="en-US" sz="2400" b="1" dirty="0" smtClean="0">
                <a:latin typeface="UVN Minh Map" panose="00000400000000000000" pitchFamily="2" charset="0"/>
                <a:ea typeface="Arial" charset="0"/>
                <a:cs typeface="Arial" charset="0"/>
              </a:rPr>
              <a:t>SERVER</a:t>
            </a:r>
            <a:endParaRPr lang="en-US" sz="2400" b="1" dirty="0">
              <a:latin typeface="UVN Minh Map" panose="00000400000000000000" pitchFamily="2" charset="0"/>
              <a:ea typeface="Arial" charset="0"/>
              <a:cs typeface="Arial" charset="0"/>
            </a:endParaRPr>
          </a:p>
        </p:txBody>
      </p:sp>
      <p:sp>
        <p:nvSpPr>
          <p:cNvPr id="11" name="TextBox 4"/>
          <p:cNvSpPr txBox="1">
            <a:spLocks noChangeArrowheads="1"/>
          </p:cNvSpPr>
          <p:nvPr/>
        </p:nvSpPr>
        <p:spPr bwMode="auto">
          <a:xfrm>
            <a:off x="5417475" y="372970"/>
            <a:ext cx="8787407" cy="1569660"/>
          </a:xfrm>
          <a:prstGeom prst="rect">
            <a:avLst/>
          </a:prstGeom>
          <a:noFill/>
          <a:ln w="9525">
            <a:noFill/>
            <a:miter lim="800000"/>
            <a:headEnd/>
            <a:tailEnd/>
          </a:ln>
        </p:spPr>
        <p:txBody>
          <a:bodyPr wrap="none" anchor="ctr">
            <a:spAutoFit/>
          </a:bodyPr>
          <a:lstStyle/>
          <a:p>
            <a:pPr algn="ctr"/>
            <a:r>
              <a:rPr lang="en-US" sz="4800" b="1" dirty="0" smtClean="0">
                <a:solidFill>
                  <a:srgbClr val="FF0000"/>
                </a:solidFill>
                <a:latin typeface="Times New Roman" charset="0"/>
                <a:ea typeface="Times New Roman" charset="0"/>
                <a:cs typeface="Times New Roman" charset="0"/>
              </a:rPr>
              <a:t>Virtual NetWork Computing</a:t>
            </a:r>
            <a:endParaRPr lang="en-US" sz="4800" b="1" dirty="0">
              <a:solidFill>
                <a:schemeClr val="accent2"/>
              </a:solidFill>
              <a:latin typeface="Times New Roman" charset="0"/>
              <a:ea typeface="Times New Roman" charset="0"/>
              <a:cs typeface="Times New Roman" charset="0"/>
            </a:endParaRPr>
          </a:p>
          <a:p>
            <a:pPr algn="ctr"/>
            <a:r>
              <a:rPr lang="en-US" sz="4800" b="1" dirty="0" smtClean="0">
                <a:solidFill>
                  <a:schemeClr val="accent2"/>
                </a:solidFill>
                <a:latin typeface="Times New Roman" charset="0"/>
                <a:ea typeface="Times New Roman" charset="0"/>
                <a:cs typeface="Times New Roman" charset="0"/>
              </a:rPr>
              <a:t>VNC SERVER – VNC VIEWER</a:t>
            </a:r>
            <a:endParaRPr lang="en-US" sz="4800" b="1" dirty="0" smtClean="0">
              <a:solidFill>
                <a:srgbClr val="FF0000"/>
              </a:solidFill>
              <a:latin typeface="Times New Roman" charset="0"/>
              <a:ea typeface="Times New Roman" charset="0"/>
              <a:cs typeface="Times New Roman" charset="0"/>
            </a:endParaRPr>
          </a:p>
        </p:txBody>
      </p:sp>
      <p:sp>
        <p:nvSpPr>
          <p:cNvPr id="12" name="4-Point Star 11"/>
          <p:cNvSpPr/>
          <p:nvPr/>
        </p:nvSpPr>
        <p:spPr>
          <a:xfrm>
            <a:off x="3877621" y="1355426"/>
            <a:ext cx="570965" cy="439984"/>
          </a:xfrm>
          <a:prstGeom prst="star4">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3" name="4-Point Star 12"/>
          <p:cNvSpPr/>
          <p:nvPr/>
        </p:nvSpPr>
        <p:spPr>
          <a:xfrm>
            <a:off x="14318781" y="1355426"/>
            <a:ext cx="570965" cy="439984"/>
          </a:xfrm>
          <a:prstGeom prst="star4">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4" name="Oval 13"/>
          <p:cNvSpPr/>
          <p:nvPr/>
        </p:nvSpPr>
        <p:spPr>
          <a:xfrm>
            <a:off x="4617776" y="1157800"/>
            <a:ext cx="685800" cy="685800"/>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latin typeface="Times New Roman" charset="0"/>
                <a:ea typeface="Times New Roman" charset="0"/>
                <a:cs typeface="Times New Roman" charset="0"/>
              </a:rPr>
              <a:t>4</a:t>
            </a:r>
            <a:endParaRPr lang="en-US" sz="2400" b="1" dirty="0">
              <a:solidFill>
                <a:schemeClr val="bg1"/>
              </a:solidFill>
              <a:latin typeface="Times New Roman" charset="0"/>
              <a:ea typeface="Times New Roman" charset="0"/>
              <a:cs typeface="Times New Roman" charset="0"/>
            </a:endParaRPr>
          </a:p>
        </p:txBody>
      </p:sp>
      <p:sp>
        <p:nvSpPr>
          <p:cNvPr id="15" name="フッター プレースホルダー 2"/>
          <p:cNvSpPr>
            <a:spLocks noGrp="1"/>
          </p:cNvSpPr>
          <p:nvPr/>
        </p:nvSpPr>
        <p:spPr>
          <a:xfrm>
            <a:off x="11821405" y="9636372"/>
            <a:ext cx="5233680" cy="547688"/>
          </a:xfrm>
        </p:spPr>
        <p:txBody>
          <a:bodyPr/>
          <a:ls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a:lstStyle>
          <a:p>
            <a:r>
              <a:rPr lang="en-US" dirty="0" smtClean="0">
                <a:solidFill>
                  <a:schemeClr val="tx1">
                    <a:lumMod val="40000"/>
                    <a:lumOff val="60000"/>
                  </a:schemeClr>
                </a:solidFill>
              </a:rPr>
              <a:t>Virtual Network Computing</a:t>
            </a:r>
            <a:endParaRPr lang="en-US" dirty="0">
              <a:solidFill>
                <a:schemeClr val="tx1">
                  <a:lumMod val="40000"/>
                  <a:lumOff val="60000"/>
                </a:schemeClr>
              </a:solidFill>
            </a:endParaRPr>
          </a:p>
        </p:txBody>
      </p:sp>
      <p:sp>
        <p:nvSpPr>
          <p:cNvPr id="16" name="スライド番号プレースホルダー 3"/>
          <p:cNvSpPr>
            <a:spLocks noGrp="1"/>
          </p:cNvSpPr>
          <p:nvPr/>
        </p:nvSpPr>
        <p:spPr>
          <a:xfrm>
            <a:off x="17236915" y="9636372"/>
            <a:ext cx="907291" cy="547688"/>
          </a:xfrm>
          <a:prstGeom prst="rect">
            <a:avLst/>
          </a:prstGeom>
        </p:spPr>
        <p:txBody>
          <a:bodyPr vert="horz" lIns="163275" tIns="81638" rIns="163275" bIns="81638" rtlCol="0" anchor="ctr"/>
          <a:lstStyle>
            <a:defPPr>
              <a:defRPr lang="en-US"/>
            </a:defPPr>
            <a:lvl1pPr marL="0" algn="r" defTabSz="1632753" rtl="0" eaLnBrk="1" latinLnBrk="0" hangingPunct="1">
              <a:defRPr sz="2100" kern="1200">
                <a:solidFill>
                  <a:schemeClr val="bg1">
                    <a:lumMod val="50000"/>
                    <a:alpha val="70000"/>
                  </a:schemeClr>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a:lstStyle>
          <a:p>
            <a:r>
              <a:rPr lang="en-US" dirty="0"/>
              <a:t>7</a:t>
            </a:r>
          </a:p>
        </p:txBody>
      </p:sp>
    </p:spTree>
    <p:extLst>
      <p:ext uri="{BB962C8B-B14F-4D97-AF65-F5344CB8AC3E}">
        <p14:creationId xmlns:p14="http://schemas.microsoft.com/office/powerpoint/2010/main" val="390784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circle(in)">
                                      <p:cBhvr>
                                        <p:cTn id="29" dur="20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p:cTn id="34" dur="1000" fill="hold"/>
                                        <p:tgtEl>
                                          <p:spTgt spid="3"/>
                                        </p:tgtEl>
                                        <p:attrNameLst>
                                          <p:attrName>ppt_w</p:attrName>
                                        </p:attrNameLst>
                                      </p:cBhvr>
                                      <p:tavLst>
                                        <p:tav tm="0">
                                          <p:val>
                                            <p:fltVal val="0"/>
                                          </p:val>
                                        </p:tav>
                                        <p:tav tm="100000">
                                          <p:val>
                                            <p:strVal val="#ppt_w"/>
                                          </p:val>
                                        </p:tav>
                                      </p:tavLst>
                                    </p:anim>
                                    <p:anim calcmode="lin" valueType="num">
                                      <p:cBhvr>
                                        <p:cTn id="35" dur="1000" fill="hold"/>
                                        <p:tgtEl>
                                          <p:spTgt spid="3"/>
                                        </p:tgtEl>
                                        <p:attrNameLst>
                                          <p:attrName>ppt_h</p:attrName>
                                        </p:attrNameLst>
                                      </p:cBhvr>
                                      <p:tavLst>
                                        <p:tav tm="0">
                                          <p:val>
                                            <p:fltVal val="0"/>
                                          </p:val>
                                        </p:tav>
                                        <p:tav tm="100000">
                                          <p:val>
                                            <p:strVal val="#ppt_h"/>
                                          </p:val>
                                        </p:tav>
                                      </p:tavLst>
                                    </p:anim>
                                    <p:anim calcmode="lin" valueType="num">
                                      <p:cBhvr>
                                        <p:cTn id="36" dur="1000" fill="hold"/>
                                        <p:tgtEl>
                                          <p:spTgt spid="3"/>
                                        </p:tgtEl>
                                        <p:attrNameLst>
                                          <p:attrName>style.rotation</p:attrName>
                                        </p:attrNameLst>
                                      </p:cBhvr>
                                      <p:tavLst>
                                        <p:tav tm="0">
                                          <p:val>
                                            <p:fltVal val="90"/>
                                          </p:val>
                                        </p:tav>
                                        <p:tav tm="100000">
                                          <p:val>
                                            <p:fltVal val="0"/>
                                          </p:val>
                                        </p:tav>
                                      </p:tavLst>
                                    </p:anim>
                                    <p:animEffect transition="in" filter="fade">
                                      <p:cBhvr>
                                        <p:cTn id="37" dur="1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fltVal val="0"/>
                                          </p:val>
                                        </p:tav>
                                        <p:tav tm="100000">
                                          <p:val>
                                            <p:strVal val="#ppt_w"/>
                                          </p:val>
                                        </p:tav>
                                      </p:tavLst>
                                    </p:anim>
                                    <p:anim calcmode="lin" valueType="num">
                                      <p:cBhvr>
                                        <p:cTn id="43" dur="1000" fill="hold"/>
                                        <p:tgtEl>
                                          <p:spTgt spid="6"/>
                                        </p:tgtEl>
                                        <p:attrNameLst>
                                          <p:attrName>ppt_h</p:attrName>
                                        </p:attrNameLst>
                                      </p:cBhvr>
                                      <p:tavLst>
                                        <p:tav tm="0">
                                          <p:val>
                                            <p:fltVal val="0"/>
                                          </p:val>
                                        </p:tav>
                                        <p:tav tm="100000">
                                          <p:val>
                                            <p:strVal val="#ppt_h"/>
                                          </p:val>
                                        </p:tav>
                                      </p:tavLst>
                                    </p:anim>
                                    <p:anim calcmode="lin" valueType="num">
                                      <p:cBhvr>
                                        <p:cTn id="44" dur="1000" fill="hold"/>
                                        <p:tgtEl>
                                          <p:spTgt spid="6"/>
                                        </p:tgtEl>
                                        <p:attrNameLst>
                                          <p:attrName>style.rotation</p:attrName>
                                        </p:attrNameLst>
                                      </p:cBhvr>
                                      <p:tavLst>
                                        <p:tav tm="0">
                                          <p:val>
                                            <p:fltVal val="90"/>
                                          </p:val>
                                        </p:tav>
                                        <p:tav tm="100000">
                                          <p:val>
                                            <p:fltVal val="0"/>
                                          </p:val>
                                        </p:tav>
                                      </p:tavLst>
                                    </p:anim>
                                    <p:animEffect transition="in" filter="fade">
                                      <p:cBhvr>
                                        <p:cTn id="45" dur="10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31"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p:cTn id="50" dur="1000" fill="hold"/>
                                        <p:tgtEl>
                                          <p:spTgt spid="8"/>
                                        </p:tgtEl>
                                        <p:attrNameLst>
                                          <p:attrName>ppt_w</p:attrName>
                                        </p:attrNameLst>
                                      </p:cBhvr>
                                      <p:tavLst>
                                        <p:tav tm="0">
                                          <p:val>
                                            <p:fltVal val="0"/>
                                          </p:val>
                                        </p:tav>
                                        <p:tav tm="100000">
                                          <p:val>
                                            <p:strVal val="#ppt_w"/>
                                          </p:val>
                                        </p:tav>
                                      </p:tavLst>
                                    </p:anim>
                                    <p:anim calcmode="lin" valueType="num">
                                      <p:cBhvr>
                                        <p:cTn id="51" dur="1000" fill="hold"/>
                                        <p:tgtEl>
                                          <p:spTgt spid="8"/>
                                        </p:tgtEl>
                                        <p:attrNameLst>
                                          <p:attrName>ppt_h</p:attrName>
                                        </p:attrNameLst>
                                      </p:cBhvr>
                                      <p:tavLst>
                                        <p:tav tm="0">
                                          <p:val>
                                            <p:fltVal val="0"/>
                                          </p:val>
                                        </p:tav>
                                        <p:tav tm="100000">
                                          <p:val>
                                            <p:strVal val="#ppt_h"/>
                                          </p:val>
                                        </p:tav>
                                      </p:tavLst>
                                    </p:anim>
                                    <p:anim calcmode="lin" valueType="num">
                                      <p:cBhvr>
                                        <p:cTn id="52" dur="1000" fill="hold"/>
                                        <p:tgtEl>
                                          <p:spTgt spid="8"/>
                                        </p:tgtEl>
                                        <p:attrNameLst>
                                          <p:attrName>style.rotation</p:attrName>
                                        </p:attrNameLst>
                                      </p:cBhvr>
                                      <p:tavLst>
                                        <p:tav tm="0">
                                          <p:val>
                                            <p:fltVal val="90"/>
                                          </p:val>
                                        </p:tav>
                                        <p:tav tm="100000">
                                          <p:val>
                                            <p:fltVal val="0"/>
                                          </p:val>
                                        </p:tav>
                                      </p:tavLst>
                                    </p:anim>
                                    <p:animEffect transition="in" filter="fade">
                                      <p:cBhvr>
                                        <p:cTn id="53" dur="10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31" presetClass="entr" presetSubtype="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p:cTn id="58" dur="1000" fill="hold"/>
                                        <p:tgtEl>
                                          <p:spTgt spid="9"/>
                                        </p:tgtEl>
                                        <p:attrNameLst>
                                          <p:attrName>ppt_w</p:attrName>
                                        </p:attrNameLst>
                                      </p:cBhvr>
                                      <p:tavLst>
                                        <p:tav tm="0">
                                          <p:val>
                                            <p:fltVal val="0"/>
                                          </p:val>
                                        </p:tav>
                                        <p:tav tm="100000">
                                          <p:val>
                                            <p:strVal val="#ppt_w"/>
                                          </p:val>
                                        </p:tav>
                                      </p:tavLst>
                                    </p:anim>
                                    <p:anim calcmode="lin" valueType="num">
                                      <p:cBhvr>
                                        <p:cTn id="59" dur="1000" fill="hold"/>
                                        <p:tgtEl>
                                          <p:spTgt spid="9"/>
                                        </p:tgtEl>
                                        <p:attrNameLst>
                                          <p:attrName>ppt_h</p:attrName>
                                        </p:attrNameLst>
                                      </p:cBhvr>
                                      <p:tavLst>
                                        <p:tav tm="0">
                                          <p:val>
                                            <p:fltVal val="0"/>
                                          </p:val>
                                        </p:tav>
                                        <p:tav tm="100000">
                                          <p:val>
                                            <p:strVal val="#ppt_h"/>
                                          </p:val>
                                        </p:tav>
                                      </p:tavLst>
                                    </p:anim>
                                    <p:anim calcmode="lin" valueType="num">
                                      <p:cBhvr>
                                        <p:cTn id="60" dur="1000" fill="hold"/>
                                        <p:tgtEl>
                                          <p:spTgt spid="9"/>
                                        </p:tgtEl>
                                        <p:attrNameLst>
                                          <p:attrName>style.rotation</p:attrName>
                                        </p:attrNameLst>
                                      </p:cBhvr>
                                      <p:tavLst>
                                        <p:tav tm="0">
                                          <p:val>
                                            <p:fltVal val="90"/>
                                          </p:val>
                                        </p:tav>
                                        <p:tav tm="100000">
                                          <p:val>
                                            <p:fltVal val="0"/>
                                          </p:val>
                                        </p:tav>
                                      </p:tavLst>
                                    </p:anim>
                                    <p:animEffect transition="in" filter="fade">
                                      <p:cBhvr>
                                        <p:cTn id="6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9" grpId="0" animBg="1"/>
      <p:bldP spid="5" grpId="0" animBg="1"/>
      <p:bldP spid="11" grpId="0"/>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
          <p:cNvSpPr txBox="1">
            <a:spLocks noChangeArrowheads="1"/>
          </p:cNvSpPr>
          <p:nvPr/>
        </p:nvSpPr>
        <p:spPr bwMode="auto">
          <a:xfrm>
            <a:off x="5417475" y="372970"/>
            <a:ext cx="8787407" cy="1569660"/>
          </a:xfrm>
          <a:prstGeom prst="rect">
            <a:avLst/>
          </a:prstGeom>
          <a:noFill/>
          <a:ln w="9525">
            <a:noFill/>
            <a:miter lim="800000"/>
            <a:headEnd/>
            <a:tailEnd/>
          </a:ln>
        </p:spPr>
        <p:txBody>
          <a:bodyPr wrap="none" anchor="ctr">
            <a:spAutoFit/>
          </a:bodyPr>
          <a:lstStyle/>
          <a:p>
            <a:pPr algn="ctr"/>
            <a:r>
              <a:rPr lang="en-US" sz="4800" b="1" dirty="0" smtClean="0">
                <a:solidFill>
                  <a:srgbClr val="FF0000"/>
                </a:solidFill>
                <a:latin typeface="Times New Roman" charset="0"/>
                <a:ea typeface="Times New Roman" charset="0"/>
                <a:cs typeface="Times New Roman" charset="0"/>
              </a:rPr>
              <a:t>Virtual NetWork Computing</a:t>
            </a:r>
            <a:endParaRPr lang="en-US" sz="4800" b="1" dirty="0">
              <a:solidFill>
                <a:schemeClr val="accent2"/>
              </a:solidFill>
              <a:latin typeface="Times New Roman" charset="0"/>
              <a:ea typeface="Times New Roman" charset="0"/>
              <a:cs typeface="Times New Roman" charset="0"/>
            </a:endParaRPr>
          </a:p>
          <a:p>
            <a:pPr algn="ctr"/>
            <a:r>
              <a:rPr lang="en-US" sz="4800" b="1" dirty="0" smtClean="0">
                <a:solidFill>
                  <a:schemeClr val="accent2"/>
                </a:solidFill>
                <a:latin typeface="Times New Roman" charset="0"/>
                <a:ea typeface="Times New Roman" charset="0"/>
                <a:cs typeface="Times New Roman" charset="0"/>
              </a:rPr>
              <a:t>VNC SERVER – VNC VIEWER</a:t>
            </a:r>
            <a:endParaRPr lang="en-US" sz="4800" b="1" dirty="0" smtClean="0">
              <a:solidFill>
                <a:srgbClr val="FF0000"/>
              </a:solidFill>
              <a:latin typeface="Times New Roman" charset="0"/>
              <a:ea typeface="Times New Roman" charset="0"/>
              <a:cs typeface="Times New Roman" charset="0"/>
            </a:endParaRPr>
          </a:p>
        </p:txBody>
      </p:sp>
      <p:sp>
        <p:nvSpPr>
          <p:cNvPr id="12" name="4-Point Star 11"/>
          <p:cNvSpPr/>
          <p:nvPr/>
        </p:nvSpPr>
        <p:spPr>
          <a:xfrm>
            <a:off x="3877621" y="1355426"/>
            <a:ext cx="570965" cy="439984"/>
          </a:xfrm>
          <a:prstGeom prst="star4">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3" name="4-Point Star 12"/>
          <p:cNvSpPr/>
          <p:nvPr/>
        </p:nvSpPr>
        <p:spPr>
          <a:xfrm>
            <a:off x="14318781" y="1355426"/>
            <a:ext cx="570965" cy="439984"/>
          </a:xfrm>
          <a:prstGeom prst="star4">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4" name="Oval 13"/>
          <p:cNvSpPr/>
          <p:nvPr/>
        </p:nvSpPr>
        <p:spPr>
          <a:xfrm>
            <a:off x="4617776" y="1157800"/>
            <a:ext cx="685800" cy="685800"/>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latin typeface="Times New Roman" charset="0"/>
                <a:ea typeface="Times New Roman" charset="0"/>
                <a:cs typeface="Times New Roman" charset="0"/>
              </a:rPr>
              <a:t>4</a:t>
            </a:r>
            <a:endParaRPr lang="en-US" sz="2400" b="1" dirty="0">
              <a:solidFill>
                <a:schemeClr val="bg1"/>
              </a:solidFill>
              <a:latin typeface="Times New Roman" charset="0"/>
              <a:ea typeface="Times New Roman" charset="0"/>
              <a:cs typeface="Times New Roman" charset="0"/>
            </a:endParaRPr>
          </a:p>
        </p:txBody>
      </p:sp>
      <p:sp>
        <p:nvSpPr>
          <p:cNvPr id="15" name="フッター プレースホルダー 2"/>
          <p:cNvSpPr>
            <a:spLocks noGrp="1"/>
          </p:cNvSpPr>
          <p:nvPr/>
        </p:nvSpPr>
        <p:spPr>
          <a:xfrm>
            <a:off x="11821405" y="9636372"/>
            <a:ext cx="5233680" cy="547688"/>
          </a:xfrm>
        </p:spPr>
        <p:txBody>
          <a:bodyPr/>
          <a:ls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a:lstStyle>
          <a:p>
            <a:r>
              <a:rPr lang="en-US" dirty="0" smtClean="0">
                <a:solidFill>
                  <a:schemeClr val="tx1">
                    <a:lumMod val="40000"/>
                    <a:lumOff val="60000"/>
                  </a:schemeClr>
                </a:solidFill>
              </a:rPr>
              <a:t>Virtual Network Computing</a:t>
            </a:r>
            <a:endParaRPr lang="en-US" dirty="0">
              <a:solidFill>
                <a:schemeClr val="tx1">
                  <a:lumMod val="40000"/>
                  <a:lumOff val="60000"/>
                </a:schemeClr>
              </a:solidFill>
            </a:endParaRPr>
          </a:p>
        </p:txBody>
      </p:sp>
      <p:sp>
        <p:nvSpPr>
          <p:cNvPr id="16" name="スライド番号プレースホルダー 3"/>
          <p:cNvSpPr>
            <a:spLocks noGrp="1"/>
          </p:cNvSpPr>
          <p:nvPr/>
        </p:nvSpPr>
        <p:spPr>
          <a:xfrm>
            <a:off x="17236915" y="9636372"/>
            <a:ext cx="907291" cy="547688"/>
          </a:xfrm>
          <a:prstGeom prst="rect">
            <a:avLst/>
          </a:prstGeom>
        </p:spPr>
        <p:txBody>
          <a:bodyPr vert="horz" lIns="163275" tIns="81638" rIns="163275" bIns="81638" rtlCol="0" anchor="ctr"/>
          <a:lstStyle>
            <a:defPPr>
              <a:defRPr lang="en-US"/>
            </a:defPPr>
            <a:lvl1pPr marL="0" algn="r" defTabSz="1632753" rtl="0" eaLnBrk="1" latinLnBrk="0" hangingPunct="1">
              <a:defRPr sz="2100" kern="1200">
                <a:solidFill>
                  <a:schemeClr val="bg1">
                    <a:lumMod val="50000"/>
                    <a:alpha val="70000"/>
                  </a:schemeClr>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a:lstStyle>
          <a:p>
            <a:r>
              <a:rPr lang="en-US" dirty="0"/>
              <a:t>8</a:t>
            </a:r>
          </a:p>
        </p:txBody>
      </p:sp>
      <p:sp>
        <p:nvSpPr>
          <p:cNvPr id="17" name="Rectangle 16"/>
          <p:cNvSpPr/>
          <p:nvPr/>
        </p:nvSpPr>
        <p:spPr>
          <a:xfrm>
            <a:off x="6980546" y="2308185"/>
            <a:ext cx="7224336" cy="928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smtClean="0">
                <a:latin typeface="Times New Roman" charset="0"/>
                <a:ea typeface="Times New Roman" charset="0"/>
                <a:cs typeface="Times New Roman" charset="0"/>
              </a:rPr>
              <a:t>Giao tiếp tương tác giữa máy </a:t>
            </a:r>
            <a:r>
              <a:rPr lang="en-US" sz="2400" smtClean="0">
                <a:latin typeface="Times New Roman" charset="0"/>
                <a:ea typeface="Times New Roman" charset="0"/>
                <a:cs typeface="Times New Roman" charset="0"/>
              </a:rPr>
              <a:t>local</a:t>
            </a:r>
            <a:r>
              <a:rPr lang="vi-VN" sz="2400" smtClean="0">
                <a:latin typeface="Times New Roman" charset="0"/>
                <a:ea typeface="Times New Roman" charset="0"/>
                <a:cs typeface="Times New Roman" charset="0"/>
              </a:rPr>
              <a:t> với máy từ xa</a:t>
            </a:r>
            <a:r>
              <a:rPr lang="en-US" sz="2400" smtClean="0">
                <a:latin typeface="Times New Roman" charset="0"/>
                <a:ea typeface="Times New Roman" charset="0"/>
                <a:cs typeface="Times New Roman" charset="0"/>
              </a:rPr>
              <a:t> Server</a:t>
            </a:r>
            <a:endParaRPr lang="en-US" sz="2400" dirty="0">
              <a:latin typeface="Times New Roman" charset="0"/>
              <a:ea typeface="Times New Roman" charset="0"/>
              <a:cs typeface="Times New Roman" charset="0"/>
            </a:endParaRPr>
          </a:p>
        </p:txBody>
      </p:sp>
      <p:sp>
        <p:nvSpPr>
          <p:cNvPr id="23" name="Preparation 10"/>
          <p:cNvSpPr/>
          <p:nvPr/>
        </p:nvSpPr>
        <p:spPr>
          <a:xfrm>
            <a:off x="1942406" y="4426384"/>
            <a:ext cx="3920480" cy="1466731"/>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latin typeface="UVN Minh Map" panose="00000400000000000000" pitchFamily="2" charset="0"/>
                <a:ea typeface="Times New Roman" charset="0"/>
                <a:cs typeface="Times New Roman" charset="0"/>
              </a:rPr>
              <a:t>VNC VIEWR</a:t>
            </a:r>
            <a:endParaRPr lang="en-US" sz="2400" b="1" dirty="0">
              <a:latin typeface="UVN Minh Map" panose="00000400000000000000" pitchFamily="2" charset="0"/>
              <a:ea typeface="Times New Roman" charset="0"/>
              <a:cs typeface="Times New Roman" charset="0"/>
            </a:endParaRPr>
          </a:p>
        </p:txBody>
      </p:sp>
      <p:cxnSp>
        <p:nvCxnSpPr>
          <p:cNvPr id="24" name="Straight Connector 23"/>
          <p:cNvCxnSpPr>
            <a:stCxn id="23" idx="3"/>
            <a:endCxn id="17" idx="1"/>
          </p:cNvCxnSpPr>
          <p:nvPr/>
        </p:nvCxnSpPr>
        <p:spPr>
          <a:xfrm flipV="1">
            <a:off x="5862886" y="2772499"/>
            <a:ext cx="1117660" cy="2387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3" idx="3"/>
            <a:endCxn id="80" idx="1"/>
          </p:cNvCxnSpPr>
          <p:nvPr/>
        </p:nvCxnSpPr>
        <p:spPr>
          <a:xfrm flipV="1">
            <a:off x="5862886" y="3962071"/>
            <a:ext cx="1117660" cy="1197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3" idx="3"/>
            <a:endCxn id="83" idx="1"/>
          </p:cNvCxnSpPr>
          <p:nvPr/>
        </p:nvCxnSpPr>
        <p:spPr>
          <a:xfrm>
            <a:off x="5862886" y="5159750"/>
            <a:ext cx="1117660" cy="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3"/>
            <a:endCxn id="86" idx="1"/>
          </p:cNvCxnSpPr>
          <p:nvPr/>
        </p:nvCxnSpPr>
        <p:spPr>
          <a:xfrm>
            <a:off x="5862886" y="5159750"/>
            <a:ext cx="1117660" cy="1266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3" idx="3"/>
            <a:endCxn id="89" idx="1"/>
          </p:cNvCxnSpPr>
          <p:nvPr/>
        </p:nvCxnSpPr>
        <p:spPr>
          <a:xfrm>
            <a:off x="5862886" y="5159750"/>
            <a:ext cx="1117660" cy="2515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3" idx="3"/>
            <a:endCxn id="92" idx="1"/>
          </p:cNvCxnSpPr>
          <p:nvPr/>
        </p:nvCxnSpPr>
        <p:spPr>
          <a:xfrm>
            <a:off x="5862886" y="5159750"/>
            <a:ext cx="1117660" cy="3712815"/>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6980546" y="3497757"/>
            <a:ext cx="7224336" cy="928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latin typeface="Times New Roman" charset="0"/>
                <a:ea typeface="Times New Roman" charset="0"/>
                <a:cs typeface="Times New Roman" charset="0"/>
              </a:rPr>
              <a:t>Nhập chế độ xem môi trường màn hình máy tính từ xa vào máy cục bộ</a:t>
            </a:r>
            <a:endParaRPr lang="en-US" sz="2400" dirty="0">
              <a:latin typeface="Times New Roman" charset="0"/>
              <a:ea typeface="Times New Roman" charset="0"/>
              <a:cs typeface="Times New Roman" charset="0"/>
            </a:endParaRPr>
          </a:p>
        </p:txBody>
      </p:sp>
      <p:sp>
        <p:nvSpPr>
          <p:cNvPr id="83" name="Rectangle 82"/>
          <p:cNvSpPr/>
          <p:nvPr/>
        </p:nvSpPr>
        <p:spPr>
          <a:xfrm>
            <a:off x="6980546" y="4695500"/>
            <a:ext cx="7224336" cy="928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Times New Roman" charset="0"/>
                <a:ea typeface="Times New Roman" charset="0"/>
                <a:cs typeface="Times New Roman" charset="0"/>
              </a:rPr>
              <a:t>Cung cấp các sự kiện từ bàn phím &amp; chuột từ máy local đến máy Server</a:t>
            </a:r>
            <a:endParaRPr lang="en-US" sz="2400" dirty="0">
              <a:latin typeface="Times New Roman" charset="0"/>
              <a:ea typeface="Times New Roman" charset="0"/>
              <a:cs typeface="Times New Roman" charset="0"/>
            </a:endParaRPr>
          </a:p>
        </p:txBody>
      </p:sp>
      <p:sp>
        <p:nvSpPr>
          <p:cNvPr id="86" name="Rectangle 85"/>
          <p:cNvSpPr/>
          <p:nvPr/>
        </p:nvSpPr>
        <p:spPr>
          <a:xfrm>
            <a:off x="6980546" y="5961945"/>
            <a:ext cx="7224336" cy="928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latin typeface="Times New Roman" charset="0"/>
                <a:ea typeface="Times New Roman" charset="0"/>
                <a:cs typeface="Times New Roman" charset="0"/>
              </a:rPr>
              <a:t>Giao tiếp tương tác giữa máy </a:t>
            </a:r>
            <a:r>
              <a:rPr lang="en-US" sz="2400" dirty="0" smtClean="0">
                <a:latin typeface="Times New Roman" charset="0"/>
                <a:ea typeface="Times New Roman" charset="0"/>
                <a:cs typeface="Times New Roman" charset="0"/>
              </a:rPr>
              <a:t>local</a:t>
            </a:r>
            <a:r>
              <a:rPr lang="vi-VN" sz="2400" dirty="0" smtClean="0">
                <a:latin typeface="Times New Roman" charset="0"/>
                <a:ea typeface="Times New Roman" charset="0"/>
                <a:cs typeface="Times New Roman" charset="0"/>
              </a:rPr>
              <a:t> với máy từ xa</a:t>
            </a:r>
            <a:r>
              <a:rPr lang="en-US" sz="2400" dirty="0" smtClean="0">
                <a:latin typeface="Times New Roman" charset="0"/>
                <a:ea typeface="Times New Roman" charset="0"/>
                <a:cs typeface="Times New Roman" charset="0"/>
              </a:rPr>
              <a:t> Server</a:t>
            </a:r>
            <a:endParaRPr lang="en-US" sz="2400" dirty="0">
              <a:latin typeface="Times New Roman" charset="0"/>
              <a:ea typeface="Times New Roman" charset="0"/>
              <a:cs typeface="Times New Roman" charset="0"/>
            </a:endParaRPr>
          </a:p>
        </p:txBody>
      </p:sp>
      <p:sp>
        <p:nvSpPr>
          <p:cNvPr id="89" name="Rectangle 88"/>
          <p:cNvSpPr/>
          <p:nvPr/>
        </p:nvSpPr>
        <p:spPr>
          <a:xfrm>
            <a:off x="6980546" y="7210572"/>
            <a:ext cx="7224336" cy="928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latin typeface="Times New Roman" charset="0"/>
                <a:ea typeface="Times New Roman" charset="0"/>
                <a:cs typeface="Times New Roman" charset="0"/>
              </a:rPr>
              <a:t>VNC hoạt động ở mức Frame Buffer, tức là nó sử dụng giao thức RFB (Remote Frame Buffer)</a:t>
            </a:r>
            <a:endParaRPr lang="en-US" sz="2400" dirty="0">
              <a:latin typeface="Times New Roman" charset="0"/>
              <a:ea typeface="Times New Roman" charset="0"/>
              <a:cs typeface="Times New Roman" charset="0"/>
            </a:endParaRPr>
          </a:p>
        </p:txBody>
      </p:sp>
      <p:sp>
        <p:nvSpPr>
          <p:cNvPr id="92" name="Rectangle 91"/>
          <p:cNvSpPr/>
          <p:nvPr/>
        </p:nvSpPr>
        <p:spPr>
          <a:xfrm>
            <a:off x="6980546" y="8408251"/>
            <a:ext cx="7224336" cy="928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a:latin typeface="Times New Roman" charset="0"/>
                <a:ea typeface="Times New Roman" charset="0"/>
                <a:cs typeface="Times New Roman" charset="0"/>
              </a:rPr>
              <a:t>Nó là một giao thức đơn giản để truy cập từ xa tới các giao diện </a:t>
            </a:r>
            <a:r>
              <a:rPr lang="en-US" sz="2400" dirty="0" smtClean="0">
                <a:latin typeface="Times New Roman" charset="0"/>
                <a:ea typeface="Times New Roman" charset="0"/>
                <a:cs typeface="Times New Roman" charset="0"/>
              </a:rPr>
              <a:t>màn hình Server</a:t>
            </a:r>
            <a:endParaRPr lang="en-US" sz="24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56835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1000" fill="hold"/>
                                        <p:tgtEl>
                                          <p:spTgt spid="23"/>
                                        </p:tgtEl>
                                        <p:attrNameLst>
                                          <p:attrName>ppt_w</p:attrName>
                                        </p:attrNameLst>
                                      </p:cBhvr>
                                      <p:tavLst>
                                        <p:tav tm="0">
                                          <p:val>
                                            <p:fltVal val="0"/>
                                          </p:val>
                                        </p:tav>
                                        <p:tav tm="100000">
                                          <p:val>
                                            <p:strVal val="#ppt_w"/>
                                          </p:val>
                                        </p:tav>
                                      </p:tavLst>
                                    </p:anim>
                                    <p:anim calcmode="lin" valueType="num">
                                      <p:cBhvr>
                                        <p:cTn id="30" dur="1000" fill="hold"/>
                                        <p:tgtEl>
                                          <p:spTgt spid="23"/>
                                        </p:tgtEl>
                                        <p:attrNameLst>
                                          <p:attrName>ppt_h</p:attrName>
                                        </p:attrNameLst>
                                      </p:cBhvr>
                                      <p:tavLst>
                                        <p:tav tm="0">
                                          <p:val>
                                            <p:fltVal val="0"/>
                                          </p:val>
                                        </p:tav>
                                        <p:tav tm="100000">
                                          <p:val>
                                            <p:strVal val="#ppt_h"/>
                                          </p:val>
                                        </p:tav>
                                      </p:tavLst>
                                    </p:anim>
                                    <p:anim calcmode="lin" valueType="num">
                                      <p:cBhvr>
                                        <p:cTn id="31" dur="1000" fill="hold"/>
                                        <p:tgtEl>
                                          <p:spTgt spid="23"/>
                                        </p:tgtEl>
                                        <p:attrNameLst>
                                          <p:attrName>style.rotation</p:attrName>
                                        </p:attrNameLst>
                                      </p:cBhvr>
                                      <p:tavLst>
                                        <p:tav tm="0">
                                          <p:val>
                                            <p:fltVal val="90"/>
                                          </p:val>
                                        </p:tav>
                                        <p:tav tm="100000">
                                          <p:val>
                                            <p:fltVal val="0"/>
                                          </p:val>
                                        </p:tav>
                                      </p:tavLst>
                                    </p:anim>
                                    <p:animEffect transition="in" filter="fade">
                                      <p:cBhvr>
                                        <p:cTn id="32" dur="10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randombar(horizontal)">
                                      <p:cBhvr>
                                        <p:cTn id="37" dur="500"/>
                                        <p:tgtEl>
                                          <p:spTgt spid="2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randombar(horizontal)">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randombar(horizontal)">
                                      <p:cBhvr>
                                        <p:cTn id="45" dur="500"/>
                                        <p:tgtEl>
                                          <p:spTgt spid="25"/>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randombar(horizontal)">
                                      <p:cBhvr>
                                        <p:cTn id="48" dur="500"/>
                                        <p:tgtEl>
                                          <p:spTgt spid="80"/>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randombar(horizontal)">
                                      <p:cBhvr>
                                        <p:cTn id="53" dur="500"/>
                                        <p:tgtEl>
                                          <p:spTgt spid="26"/>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83"/>
                                        </p:tgtEl>
                                        <p:attrNameLst>
                                          <p:attrName>style.visibility</p:attrName>
                                        </p:attrNameLst>
                                      </p:cBhvr>
                                      <p:to>
                                        <p:strVal val="visible"/>
                                      </p:to>
                                    </p:set>
                                    <p:animEffect transition="in" filter="randombar(horizontal)">
                                      <p:cBhvr>
                                        <p:cTn id="56" dur="500"/>
                                        <p:tgtEl>
                                          <p:spTgt spid="83"/>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randombar(horizontal)">
                                      <p:cBhvr>
                                        <p:cTn id="61" dur="500"/>
                                        <p:tgtEl>
                                          <p:spTgt spid="27"/>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randombar(horizontal)">
                                      <p:cBhvr>
                                        <p:cTn id="64" dur="500"/>
                                        <p:tgtEl>
                                          <p:spTgt spid="86"/>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randombar(horizontal)">
                                      <p:cBhvr>
                                        <p:cTn id="69" dur="500"/>
                                        <p:tgtEl>
                                          <p:spTgt spid="28"/>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89"/>
                                        </p:tgtEl>
                                        <p:attrNameLst>
                                          <p:attrName>style.visibility</p:attrName>
                                        </p:attrNameLst>
                                      </p:cBhvr>
                                      <p:to>
                                        <p:strVal val="visible"/>
                                      </p:to>
                                    </p:set>
                                    <p:animEffect transition="in" filter="randombar(horizontal)">
                                      <p:cBhvr>
                                        <p:cTn id="72" dur="500"/>
                                        <p:tgtEl>
                                          <p:spTgt spid="89"/>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randombar(horizontal)">
                                      <p:cBhvr>
                                        <p:cTn id="77" dur="500"/>
                                        <p:tgtEl>
                                          <p:spTgt spid="29"/>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92"/>
                                        </p:tgtEl>
                                        <p:attrNameLst>
                                          <p:attrName>style.visibility</p:attrName>
                                        </p:attrNameLst>
                                      </p:cBhvr>
                                      <p:to>
                                        <p:strVal val="visible"/>
                                      </p:to>
                                    </p:set>
                                    <p:animEffect transition="in" filter="randombar(horizontal)">
                                      <p:cBhvr>
                                        <p:cTn id="80"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7" grpId="0" animBg="1"/>
      <p:bldP spid="23" grpId="0" animBg="1"/>
      <p:bldP spid="80" grpId="0" animBg="1"/>
      <p:bldP spid="83" grpId="0" animBg="1"/>
      <p:bldP spid="86" grpId="0" animBg="1"/>
      <p:bldP spid="89" grpId="0" animBg="1"/>
      <p:bldP spid="9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4"/>
          <p:cNvSpPr txBox="1">
            <a:spLocks noChangeArrowheads="1"/>
          </p:cNvSpPr>
          <p:nvPr/>
        </p:nvSpPr>
        <p:spPr bwMode="auto">
          <a:xfrm>
            <a:off x="5114029" y="372970"/>
            <a:ext cx="9394303" cy="1569660"/>
          </a:xfrm>
          <a:prstGeom prst="rect">
            <a:avLst/>
          </a:prstGeom>
          <a:noFill/>
          <a:ln w="9525">
            <a:noFill/>
            <a:miter lim="800000"/>
            <a:headEnd/>
            <a:tailEnd/>
          </a:ln>
        </p:spPr>
        <p:txBody>
          <a:bodyPr wrap="none" anchor="ctr">
            <a:spAutoFit/>
          </a:bodyPr>
          <a:lstStyle/>
          <a:p>
            <a:pPr algn="ctr"/>
            <a:r>
              <a:rPr lang="en-US" sz="4800" b="1" dirty="0" smtClean="0">
                <a:solidFill>
                  <a:srgbClr val="FF0000"/>
                </a:solidFill>
                <a:latin typeface="Times New Roman" charset="0"/>
                <a:ea typeface="Times New Roman" charset="0"/>
                <a:cs typeface="Times New Roman" charset="0"/>
              </a:rPr>
              <a:t>Virtual NetWork Computing</a:t>
            </a:r>
            <a:endParaRPr lang="en-US" sz="4800" b="1" dirty="0">
              <a:solidFill>
                <a:schemeClr val="accent2"/>
              </a:solidFill>
              <a:latin typeface="Times New Roman" charset="0"/>
              <a:ea typeface="Times New Roman" charset="0"/>
              <a:cs typeface="Times New Roman" charset="0"/>
            </a:endParaRPr>
          </a:p>
          <a:p>
            <a:pPr algn="ctr"/>
            <a:r>
              <a:rPr lang="en-US" sz="4800" b="1" dirty="0" smtClean="0">
                <a:solidFill>
                  <a:schemeClr val="accent2"/>
                </a:solidFill>
                <a:latin typeface="Times New Roman" charset="0"/>
                <a:ea typeface="Times New Roman" charset="0"/>
                <a:cs typeface="Times New Roman" charset="0"/>
              </a:rPr>
              <a:t>CÁCH THỨC HOẠT ĐÔNG VNC</a:t>
            </a:r>
            <a:endParaRPr lang="en-US" sz="4800" b="1" dirty="0" smtClean="0">
              <a:solidFill>
                <a:srgbClr val="FF0000"/>
              </a:solidFill>
              <a:latin typeface="Times New Roman" charset="0"/>
              <a:ea typeface="Times New Roman" charset="0"/>
              <a:cs typeface="Times New Roman" charset="0"/>
            </a:endParaRPr>
          </a:p>
        </p:txBody>
      </p:sp>
      <p:sp>
        <p:nvSpPr>
          <p:cNvPr id="12" name="4-Point Star 11"/>
          <p:cNvSpPr/>
          <p:nvPr/>
        </p:nvSpPr>
        <p:spPr>
          <a:xfrm>
            <a:off x="3607591" y="1355426"/>
            <a:ext cx="570965" cy="439984"/>
          </a:xfrm>
          <a:prstGeom prst="star4">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3" name="4-Point Star 12"/>
          <p:cNvSpPr/>
          <p:nvPr/>
        </p:nvSpPr>
        <p:spPr>
          <a:xfrm>
            <a:off x="14543806" y="1355426"/>
            <a:ext cx="570965" cy="439984"/>
          </a:xfrm>
          <a:prstGeom prst="star4">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5" name="フッター プレースホルダー 2"/>
          <p:cNvSpPr>
            <a:spLocks noGrp="1"/>
          </p:cNvSpPr>
          <p:nvPr/>
        </p:nvSpPr>
        <p:spPr>
          <a:xfrm>
            <a:off x="11821405" y="9636372"/>
            <a:ext cx="5233680" cy="547688"/>
          </a:xfrm>
        </p:spPr>
        <p:txBody>
          <a:bodyPr/>
          <a:ls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a:lstStyle>
          <a:p>
            <a:r>
              <a:rPr lang="en-US" dirty="0" smtClean="0">
                <a:solidFill>
                  <a:schemeClr val="tx1">
                    <a:lumMod val="40000"/>
                    <a:lumOff val="60000"/>
                  </a:schemeClr>
                </a:solidFill>
              </a:rPr>
              <a:t>Virtual Network Computing</a:t>
            </a:r>
            <a:endParaRPr lang="en-US" dirty="0">
              <a:solidFill>
                <a:schemeClr val="tx1">
                  <a:lumMod val="40000"/>
                  <a:lumOff val="60000"/>
                </a:schemeClr>
              </a:solidFill>
            </a:endParaRPr>
          </a:p>
        </p:txBody>
      </p:sp>
      <p:sp>
        <p:nvSpPr>
          <p:cNvPr id="16" name="スライド番号プレースホルダー 3"/>
          <p:cNvSpPr>
            <a:spLocks noGrp="1"/>
          </p:cNvSpPr>
          <p:nvPr/>
        </p:nvSpPr>
        <p:spPr>
          <a:xfrm>
            <a:off x="17236915" y="9636372"/>
            <a:ext cx="907291" cy="547688"/>
          </a:xfrm>
          <a:prstGeom prst="rect">
            <a:avLst/>
          </a:prstGeom>
        </p:spPr>
        <p:txBody>
          <a:bodyPr vert="horz" lIns="163275" tIns="81638" rIns="163275" bIns="81638" rtlCol="0" anchor="ctr"/>
          <a:lstStyle>
            <a:defPPr>
              <a:defRPr lang="en-US"/>
            </a:defPPr>
            <a:lvl1pPr marL="0" algn="r" defTabSz="1632753" rtl="0" eaLnBrk="1" latinLnBrk="0" hangingPunct="1">
              <a:defRPr sz="2100" kern="1200">
                <a:solidFill>
                  <a:schemeClr val="bg1">
                    <a:lumMod val="50000"/>
                    <a:alpha val="70000"/>
                  </a:schemeClr>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a:lstStyle>
          <a:p>
            <a:r>
              <a:rPr lang="en-US" dirty="0"/>
              <a:t>9</a:t>
            </a:r>
          </a:p>
        </p:txBody>
      </p:sp>
      <p:sp>
        <p:nvSpPr>
          <p:cNvPr id="17" name="Oval 16"/>
          <p:cNvSpPr/>
          <p:nvPr/>
        </p:nvSpPr>
        <p:spPr>
          <a:xfrm>
            <a:off x="4385111" y="1232518"/>
            <a:ext cx="685800" cy="685800"/>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latin typeface="Times New Roman" charset="0"/>
                <a:ea typeface="Times New Roman" charset="0"/>
                <a:cs typeface="Times New Roman" charset="0"/>
              </a:rPr>
              <a:t>5</a:t>
            </a:r>
            <a:endParaRPr lang="en-US" sz="2400" b="1" dirty="0">
              <a:solidFill>
                <a:schemeClr val="bg1"/>
              </a:solidFill>
              <a:latin typeface="Times New Roman" charset="0"/>
              <a:ea typeface="Times New Roman" charset="0"/>
              <a:cs typeface="Times New Roman" charset="0"/>
            </a:endParaRPr>
          </a:p>
        </p:txBody>
      </p:sp>
      <p:pic>
        <p:nvPicPr>
          <p:cNvPr id="102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267" y="2504109"/>
            <a:ext cx="7380819" cy="5474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10716123" y="3171232"/>
            <a:ext cx="7023038" cy="4770530"/>
          </a:xfrm>
          <a:prstGeom prst="rect">
            <a:avLst/>
          </a:prstGeom>
        </p:spPr>
      </p:pic>
      <p:pic>
        <p:nvPicPr>
          <p:cNvPr id="3" name="Picture 2"/>
          <p:cNvPicPr>
            <a:picLocks noChangeAspect="1"/>
          </p:cNvPicPr>
          <p:nvPr/>
        </p:nvPicPr>
        <p:blipFill>
          <a:blip r:embed="rId5"/>
          <a:stretch>
            <a:fillRect/>
          </a:stretch>
        </p:blipFill>
        <p:spPr>
          <a:xfrm>
            <a:off x="8063086" y="3171232"/>
            <a:ext cx="2925325" cy="4140460"/>
          </a:xfrm>
          <a:prstGeom prst="rect">
            <a:avLst/>
          </a:prstGeom>
        </p:spPr>
      </p:pic>
    </p:spTree>
    <p:extLst>
      <p:ext uri="{BB962C8B-B14F-4D97-AF65-F5344CB8AC3E}">
        <p14:creationId xmlns:p14="http://schemas.microsoft.com/office/powerpoint/2010/main" val="330686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anim calcmode="lin" valueType="num">
                                      <p:cBhvr additive="base">
                                        <p:cTn id="29" dur="500" fill="hold"/>
                                        <p:tgtEl>
                                          <p:spTgt spid="1026"/>
                                        </p:tgtEl>
                                        <p:attrNameLst>
                                          <p:attrName>ppt_x</p:attrName>
                                        </p:attrNameLst>
                                      </p:cBhvr>
                                      <p:tavLst>
                                        <p:tav tm="0">
                                          <p:val>
                                            <p:strVal val="#ppt_x"/>
                                          </p:val>
                                        </p:tav>
                                        <p:tav tm="100000">
                                          <p:val>
                                            <p:strVal val="#ppt_x"/>
                                          </p:val>
                                        </p:tav>
                                      </p:tavLst>
                                    </p:anim>
                                    <p:anim calcmode="lin" valueType="num">
                                      <p:cBhvr additive="base">
                                        <p:cTn id="3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ppt_x"/>
                                          </p:val>
                                        </p:tav>
                                        <p:tav tm="100000">
                                          <p:val>
                                            <p:strVal val="#ppt_x"/>
                                          </p:val>
                                        </p:tav>
                                      </p:tavLst>
                                    </p:anim>
                                    <p:anim calcmode="lin" valueType="num">
                                      <p:cBhvr additive="base">
                                        <p:cTn id="4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7" grpId="0" animBg="1"/>
    </p:bldLst>
  </p:timing>
</p:sld>
</file>

<file path=ppt/theme/theme1.xml><?xml version="1.0" encoding="utf-8"?>
<a:theme xmlns:a="http://schemas.openxmlformats.org/drawingml/2006/main" name="Title">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No Decoration">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1_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44408</TotalTime>
  <Words>1153</Words>
  <Application>Microsoft Office PowerPoint</Application>
  <PresentationFormat>Custom</PresentationFormat>
  <Paragraphs>159</Paragraphs>
  <Slides>14</Slides>
  <Notes>6</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14</vt:i4>
      </vt:variant>
    </vt:vector>
  </HeadingPairs>
  <TitlesOfParts>
    <vt:vector size="29" baseType="lpstr">
      <vt:lpstr>ＭＳ Ｐゴシック</vt:lpstr>
      <vt:lpstr>Aachen</vt:lpstr>
      <vt:lpstr>Arial</vt:lpstr>
      <vt:lpstr>Calibri</vt:lpstr>
      <vt:lpstr>Roboto Condensed Light</vt:lpstr>
      <vt:lpstr>Roboto Light</vt:lpstr>
      <vt:lpstr>Spica Neue</vt:lpstr>
      <vt:lpstr>Spica Neue Light</vt:lpstr>
      <vt:lpstr>Times New Roman</vt:lpstr>
      <vt:lpstr>UVN Minh Map</vt:lpstr>
      <vt:lpstr>Wingdings</vt:lpstr>
      <vt:lpstr>Title</vt:lpstr>
      <vt:lpstr>No Decoration</vt:lpstr>
      <vt:lpstr>Contents</vt:lpstr>
      <vt:lpstr>1_Contents</vt:lpstr>
      <vt:lpstr>VIRTUAL NETWORK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Võ Văn Trinh</cp:lastModifiedBy>
  <cp:revision>903</cp:revision>
  <dcterms:created xsi:type="dcterms:W3CDTF">2015-01-09T17:56:04Z</dcterms:created>
  <dcterms:modified xsi:type="dcterms:W3CDTF">2018-04-25T00:50:53Z</dcterms:modified>
</cp:coreProperties>
</file>