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  <p:sldMasterId id="2147483825" r:id="rId2"/>
  </p:sldMasterIdLst>
  <p:notesMasterIdLst>
    <p:notesMasterId r:id="rId12"/>
  </p:notesMasterIdLst>
  <p:handoutMasterIdLst>
    <p:handoutMasterId r:id="rId13"/>
  </p:handoutMasterIdLst>
  <p:sldIdLst>
    <p:sldId id="831" r:id="rId3"/>
    <p:sldId id="866" r:id="rId4"/>
    <p:sldId id="867" r:id="rId5"/>
    <p:sldId id="872" r:id="rId6"/>
    <p:sldId id="869" r:id="rId7"/>
    <p:sldId id="870" r:id="rId8"/>
    <p:sldId id="871" r:id="rId9"/>
    <p:sldId id="873" r:id="rId10"/>
    <p:sldId id="840" r:id="rId11"/>
  </p:sldIdLst>
  <p:sldSz cx="12192000" cy="6858000"/>
  <p:notesSz cx="7315200" cy="96012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A"/>
    <a:srgbClr val="00B0F0"/>
    <a:srgbClr val="FCCA79"/>
    <a:srgbClr val="595959"/>
    <a:srgbClr val="D6EEF6"/>
    <a:srgbClr val="939393"/>
    <a:srgbClr val="FFFDFA"/>
    <a:srgbClr val="FFEAC9"/>
    <a:srgbClr val="52C3CB"/>
    <a:srgbClr val="FFE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2902" autoAdjust="0"/>
  </p:normalViewPr>
  <p:slideViewPr>
    <p:cSldViewPr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8" cy="480226"/>
          </a:xfrm>
          <a:prstGeom prst="rect">
            <a:avLst/>
          </a:prstGeom>
        </p:spPr>
        <p:txBody>
          <a:bodyPr vert="horz" lIns="84756" tIns="42379" rIns="84756" bIns="4237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32" y="0"/>
            <a:ext cx="3169698" cy="480226"/>
          </a:xfrm>
          <a:prstGeom prst="rect">
            <a:avLst/>
          </a:prstGeom>
        </p:spPr>
        <p:txBody>
          <a:bodyPr vert="horz" lIns="84756" tIns="42379" rIns="84756" bIns="4237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61F8C44D-6CD1-4DE4-A518-789F46B62734}" type="datetimeFigureOut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325"/>
            <a:ext cx="3169698" cy="480226"/>
          </a:xfrm>
          <a:prstGeom prst="rect">
            <a:avLst/>
          </a:prstGeom>
        </p:spPr>
        <p:txBody>
          <a:bodyPr vert="horz" lIns="84756" tIns="42379" rIns="84756" bIns="4237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0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8" cy="480226"/>
          </a:xfrm>
          <a:prstGeom prst="rect">
            <a:avLst/>
          </a:prstGeom>
        </p:spPr>
        <p:txBody>
          <a:bodyPr vert="horz" lIns="84756" tIns="42379" rIns="84756" bIns="4237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832" y="0"/>
            <a:ext cx="3169698" cy="480226"/>
          </a:xfrm>
          <a:prstGeom prst="rect">
            <a:avLst/>
          </a:prstGeom>
        </p:spPr>
        <p:txBody>
          <a:bodyPr vert="horz" lIns="84756" tIns="42379" rIns="84756" bIns="4237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76C22F21-875A-403D-A9EE-D37F2824C57D}" type="datetimeFigureOut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4756" tIns="42379" rIns="84756" bIns="4237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55" y="4561313"/>
            <a:ext cx="5851492" cy="4320375"/>
          </a:xfrm>
          <a:prstGeom prst="rect">
            <a:avLst/>
          </a:prstGeom>
        </p:spPr>
        <p:txBody>
          <a:bodyPr vert="horz" lIns="84756" tIns="42379" rIns="84756" bIns="4237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325"/>
            <a:ext cx="3169698" cy="480226"/>
          </a:xfrm>
          <a:prstGeom prst="rect">
            <a:avLst/>
          </a:prstGeom>
        </p:spPr>
        <p:txBody>
          <a:bodyPr vert="horz" lIns="84756" tIns="42379" rIns="84756" bIns="4237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832" y="9119325"/>
            <a:ext cx="3169698" cy="480226"/>
          </a:xfrm>
          <a:prstGeom prst="rect">
            <a:avLst/>
          </a:prstGeom>
        </p:spPr>
        <p:txBody>
          <a:bodyPr vert="horz" lIns="84756" tIns="42379" rIns="84756" bIns="4237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8985C9ED-B0B6-438A-81C6-E9CBBE311D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7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1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0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10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80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55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8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QuESTGlobal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hyperlink" Target="https://www.linkedin.com/company/quest-global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quest-global.com/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hyperlink" Target="https://twitter.com/QuEST_Global" TargetMode="External"/><Relationship Id="rId9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QuESTGlobal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hyperlink" Target="https://www.linkedin.com/company/quest-global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quest-global.com/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hyperlink" Target="https://twitter.com/QuEST_Global" TargetMode="External"/><Relationship Id="rId9" Type="http://schemas.openxmlformats.org/officeDocument/2006/relationships/image" Target="../media/image1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-QuEST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" descr="Image result for quest glob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1679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" descr="Image result for quest glob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1679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350" y="5924128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838200" y="3709988"/>
            <a:ext cx="914400" cy="176212"/>
            <a:chOff x="1201081" y="3724268"/>
            <a:chExt cx="3073432" cy="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201081" y="3724268"/>
              <a:ext cx="3073432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61529" y="3724268"/>
              <a:ext cx="2112984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91343" y="3724268"/>
              <a:ext cx="1083170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871782"/>
            <a:ext cx="4495800" cy="676284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3500" b="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62000" y="3965017"/>
            <a:ext cx="4495800" cy="558884"/>
          </a:xfrm>
        </p:spPr>
        <p:txBody>
          <a:bodyPr anchor="ctr"/>
          <a:lstStyle>
            <a:lvl1pPr marL="0" indent="0">
              <a:buNone/>
              <a:defRPr sz="280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299029" y="6369477"/>
            <a:ext cx="95939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QuEST Global Services Pte Ltd. The information in this document is the property of QuEST Global Services </a:t>
            </a:r>
            <a:r>
              <a:rPr lang="en-US" sz="1000" b="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Pte</a:t>
            </a:r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Ltd. and may not be copied or communicated </a:t>
            </a:r>
          </a:p>
          <a:p>
            <a:pPr algn="ctr"/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 third party or used for any purpose other than that for which it is supplied without the written consent of </a:t>
            </a:r>
            <a:r>
              <a:rPr lang="en-US" sz="1000" b="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Global Services </a:t>
            </a:r>
            <a:r>
              <a:rPr lang="en-US" sz="1000" b="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Pte</a:t>
            </a:r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Ltd.</a:t>
            </a:r>
            <a:endParaRPr lang="en-US" sz="1000" b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1300913"/>
            <a:ext cx="6928339" cy="44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36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8BC95B1-6D0B-45D1-B43D-4AE1AD1C7EFB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8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342900" y="4357688"/>
            <a:ext cx="4164013" cy="0"/>
          </a:xfrm>
          <a:prstGeom prst="line">
            <a:avLst/>
          </a:prstGeom>
          <a:ln w="6350">
            <a:solidFill>
              <a:srgbClr val="4B5E4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31"/>
          </p:nvPr>
        </p:nvSpPr>
        <p:spPr>
          <a:xfrm>
            <a:off x="9197904" y="3657600"/>
            <a:ext cx="2590800" cy="2614103"/>
          </a:xfrm>
          <a:solidFill>
            <a:srgbClr val="D6EEF6"/>
          </a:solidFill>
        </p:spPr>
        <p:txBody>
          <a:bodyPr anchor="ctr"/>
          <a:lstStyle>
            <a:lvl1pPr marL="0" indent="0" algn="ctr">
              <a:buFontTx/>
              <a:buNone/>
              <a:defRPr lang="en-US" sz="4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341313" indent="0">
              <a:buNone/>
              <a:defRPr sz="400">
                <a:latin typeface="+mj-lt"/>
              </a:defRPr>
            </a:lvl2pPr>
            <a:lvl3pPr marL="684212" indent="0">
              <a:buNone/>
              <a:defRPr sz="400">
                <a:latin typeface="+mj-lt"/>
              </a:defRPr>
            </a:lvl3pPr>
            <a:lvl4pPr marL="914400" indent="0">
              <a:buNone/>
              <a:defRPr sz="400">
                <a:latin typeface="+mj-lt"/>
              </a:defRPr>
            </a:lvl4pPr>
            <a:lvl5pPr marL="1144587" indent="0">
              <a:buNone/>
              <a:defRPr sz="4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197904" y="1109786"/>
            <a:ext cx="2643773" cy="256393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 smtClean="0"/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232611" y="4800600"/>
            <a:ext cx="4320665" cy="1143000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lang="en-US" sz="1100" b="1" kern="1200" dirty="0" smtClean="0">
                <a:solidFill>
                  <a:srgbClr val="1979AC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5"/>
          </p:nvPr>
        </p:nvSpPr>
        <p:spPr>
          <a:xfrm>
            <a:off x="232610" y="4420004"/>
            <a:ext cx="4320665" cy="381000"/>
          </a:xfrm>
        </p:spPr>
        <p:txBody>
          <a:bodyPr/>
          <a:lstStyle>
            <a:lvl1pPr marL="0" marR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lang="en-US" sz="1400" i="1" kern="1200" dirty="0" smtClean="0">
                <a:solidFill>
                  <a:srgbClr val="4B5E45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9432416" y="1619766"/>
            <a:ext cx="2217913" cy="1743572"/>
          </a:xfrm>
        </p:spPr>
        <p:txBody>
          <a:bodyPr/>
          <a:lstStyle>
            <a:lvl1pPr marL="144000" marR="0" indent="-1440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  <a:defRPr lang="en-US" sz="1000" b="1" kern="1200" baseline="0" dirty="0" smtClean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8"/>
          </p:nvPr>
        </p:nvSpPr>
        <p:spPr>
          <a:xfrm>
            <a:off x="263168" y="1137811"/>
            <a:ext cx="4320664" cy="26213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/>
          </a:p>
        </p:txBody>
      </p:sp>
      <p:sp>
        <p:nvSpPr>
          <p:cNvPr id="3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5518758" y="1137810"/>
            <a:ext cx="3001399" cy="238063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lang="en-US" sz="12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5518758" y="2461255"/>
            <a:ext cx="2995625" cy="280810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lang="en-US" sz="12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5518758" y="4761823"/>
            <a:ext cx="2995625" cy="274375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lang="en-US" sz="12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2"/>
          </p:nvPr>
        </p:nvSpPr>
        <p:spPr>
          <a:xfrm>
            <a:off x="9769812" y="3810000"/>
            <a:ext cx="2018892" cy="283726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lang="en-US" sz="12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25"/>
          <p:cNvSpPr>
            <a:spLocks noGrp="1"/>
          </p:cNvSpPr>
          <p:nvPr>
            <p:ph type="body" sz="quarter" idx="23"/>
          </p:nvPr>
        </p:nvSpPr>
        <p:spPr>
          <a:xfrm>
            <a:off x="9765539" y="1271537"/>
            <a:ext cx="2023165" cy="262791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lang="en-US" sz="1200" b="1" kern="1200" baseline="0" dirty="0" smtClean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3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32610" y="4037648"/>
            <a:ext cx="3016624" cy="305752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lang="en-US" sz="1500" b="1" kern="1200" dirty="0" smtClean="0">
                <a:solidFill>
                  <a:srgbClr val="0099CC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3500"/>
            <a:ext cx="9144000" cy="698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055354" y="1076078"/>
            <a:ext cx="354846" cy="354846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>
                <a:noFill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 smtClean="0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055354" y="2387219"/>
            <a:ext cx="354846" cy="354846"/>
          </a:xfrm>
          <a:blipFill>
            <a:blip r:embed="rId4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>
                <a:noFill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 smtClean="0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055354" y="4750554"/>
            <a:ext cx="354846" cy="354846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>
                <a:noFill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 smtClean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9367810" y="3759163"/>
            <a:ext cx="360839" cy="354846"/>
          </a:xfrm>
          <a:blipFill>
            <a:blip r:embed="rId6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>
                <a:noFill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 smtClean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9432416" y="1244312"/>
            <a:ext cx="354846" cy="354846"/>
          </a:xfrm>
          <a:blipFill>
            <a:blip r:embed="rId7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>
                <a:noFill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 smtClean="0"/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33" hasCustomPrompt="1"/>
          </p:nvPr>
        </p:nvSpPr>
        <p:spPr>
          <a:xfrm>
            <a:off x="5055353" y="1519896"/>
            <a:ext cx="3459029" cy="778351"/>
          </a:xfrm>
        </p:spPr>
        <p:txBody>
          <a:bodyPr/>
          <a:lstStyle>
            <a:lvl1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Symbol" panose="05050102010706020507" pitchFamily="18" charset="2"/>
              <a:buChar char="·"/>
              <a:tabLst/>
              <a:defRPr lang="en-US" sz="1000" b="0" kern="1200" baseline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17145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None/>
              <a:tabLst/>
              <a:defRPr lang="en-US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Click here to edit master text styles</a:t>
            </a:r>
          </a:p>
          <a:p>
            <a:pPr marL="341313" marR="0" lvl="1" indent="-1698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Design and development of complex hardware</a:t>
            </a:r>
          </a:p>
          <a:p>
            <a:pPr marL="341313" marR="0" lvl="1" indent="-1698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34" hasCustomPrompt="1"/>
          </p:nvPr>
        </p:nvSpPr>
        <p:spPr>
          <a:xfrm>
            <a:off x="5055353" y="2835638"/>
            <a:ext cx="3459029" cy="1745490"/>
          </a:xfrm>
        </p:spPr>
        <p:txBody>
          <a:bodyPr/>
          <a:lstStyle>
            <a:lvl1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Symbol" panose="05050102010706020507" pitchFamily="18" charset="2"/>
              <a:buChar char="·"/>
              <a:tabLst/>
              <a:defRPr lang="en-US" sz="1000" b="0" kern="1200" baseline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17145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None/>
              <a:tabLst/>
              <a:defRPr lang="en-US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Click here to edit master text styles</a:t>
            </a:r>
          </a:p>
          <a:p>
            <a:pPr marL="341313" marR="0" lvl="1" indent="-1698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Design and development of complex hardware</a:t>
            </a:r>
          </a:p>
          <a:p>
            <a:pPr marL="341313" marR="0" lvl="1" indent="-1698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35" hasCustomPrompt="1"/>
          </p:nvPr>
        </p:nvSpPr>
        <p:spPr>
          <a:xfrm>
            <a:off x="5055352" y="5216893"/>
            <a:ext cx="3459029" cy="778351"/>
          </a:xfrm>
        </p:spPr>
        <p:txBody>
          <a:bodyPr/>
          <a:lstStyle>
            <a:lvl1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Symbol" panose="05050102010706020507" pitchFamily="18" charset="2"/>
              <a:buChar char="·"/>
              <a:tabLst/>
              <a:defRPr lang="en-US" sz="1000" b="0" kern="1200" baseline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17145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None/>
              <a:tabLst/>
              <a:defRPr lang="en-US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Click here to edit master text styles</a:t>
            </a:r>
          </a:p>
          <a:p>
            <a:pPr marL="341313" marR="0" lvl="1" indent="-1698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Design and development of complex hardware</a:t>
            </a:r>
          </a:p>
          <a:p>
            <a:pPr marL="341313" marR="0" lvl="1" indent="-1698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36" hasCustomPrompt="1"/>
          </p:nvPr>
        </p:nvSpPr>
        <p:spPr>
          <a:xfrm>
            <a:off x="9367810" y="4199447"/>
            <a:ext cx="2282519" cy="179579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marL="144000" indent="-144000">
              <a:defRPr kumimoji="0" lang="en-US" sz="1050" b="0" i="0" u="none" strike="noStrike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  <a:lvl2pPr>
              <a:defRPr kumimoji="0" lang="en-US" sz="1000" b="0" i="0" u="none" strike="noStrike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2pPr>
          </a:lstStyle>
          <a:p>
            <a:pPr marL="171450" marR="0" lvl="0" indent="-171450" defTabSz="914400" latinLnBrk="0">
              <a:lnSpc>
                <a:spcPct val="100000"/>
              </a:lnSpc>
              <a:buSzTx/>
              <a:tabLst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Click here to edit master text styles</a:t>
            </a:r>
          </a:p>
          <a:p>
            <a:pPr marL="341313" marR="0" lvl="1" indent="-169863" defTabSz="914400" latinLnBrk="0">
              <a:lnSpc>
                <a:spcPct val="100000"/>
              </a:lnSpc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Design and development of complex hardware</a:t>
            </a:r>
          </a:p>
          <a:p>
            <a:pPr marL="341313" marR="0" lvl="1" indent="-169863" defTabSz="914400" latinLnBrk="0">
              <a:lnSpc>
                <a:spcPct val="100000"/>
              </a:lnSpc>
              <a:buSzTx/>
              <a:buFont typeface="Courier New" panose="02070309020205020404" pitchFamily="49" charset="0"/>
              <a:buChar char="o"/>
              <a:tabLst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580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Image result for quest glob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5" y="63500"/>
            <a:ext cx="12223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B1538F6-849E-430F-97B0-6531C9E3417F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087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99FABD7-AC2C-4709-A604-AE864241A64C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850314"/>
      </p:ext>
    </p:extLst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5B270F5-137F-46D0-BD86-9A30B49F2DD4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09600" y="3657600"/>
            <a:ext cx="10972800" cy="24384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9961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2792061-4EEE-4C14-B808-5FF6551A7945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7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1380331" y="2822419"/>
            <a:ext cx="2371608" cy="750380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kern="1200" dirty="0" smtClean="0">
                <a:solidFill>
                  <a:srgbClr val="00B0F0"/>
                </a:solidFill>
                <a:latin typeface="Segoe UI Semibold" panose="020B0702040204020203" pitchFamily="34" charset="0"/>
                <a:ea typeface="Lato Light" panose="020F0302020204030203"/>
                <a:cs typeface="Segoe UI Semibold" panose="020B0702040204020203" pitchFamily="34" charset="0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29"/>
          <p:cNvSpPr>
            <a:spLocks noGrp="1"/>
          </p:cNvSpPr>
          <p:nvPr>
            <p:ph type="body" sz="quarter" idx="21" hasCustomPrompt="1"/>
          </p:nvPr>
        </p:nvSpPr>
        <p:spPr>
          <a:xfrm>
            <a:off x="1062277" y="2743199"/>
            <a:ext cx="306454" cy="829599"/>
          </a:xfrm>
        </p:spPr>
        <p:txBody>
          <a:bodyPr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3600" b="1" kern="1200" dirty="0" smtClean="0">
                <a:solidFill>
                  <a:srgbClr val="00B0F0"/>
                </a:solidFill>
                <a:latin typeface="+mj-lt"/>
                <a:ea typeface="+mn-ea"/>
                <a:cs typeface="+mj-lt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39" name="Text Placeholder 29"/>
          <p:cNvSpPr>
            <a:spLocks noGrp="1"/>
          </p:cNvSpPr>
          <p:nvPr>
            <p:ph type="body" sz="quarter" idx="22"/>
          </p:nvPr>
        </p:nvSpPr>
        <p:spPr>
          <a:xfrm>
            <a:off x="1065770" y="3657600"/>
            <a:ext cx="2693978" cy="1895924"/>
          </a:xfrm>
        </p:spPr>
        <p:txBody>
          <a:bodyPr/>
          <a:lstStyle>
            <a:lvl1pPr marL="144000" marR="0" indent="-14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lt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0" name="Text Placeholder 29"/>
          <p:cNvSpPr>
            <a:spLocks noGrp="1"/>
          </p:cNvSpPr>
          <p:nvPr>
            <p:ph type="body" sz="quarter" idx="23"/>
          </p:nvPr>
        </p:nvSpPr>
        <p:spPr>
          <a:xfrm>
            <a:off x="5181599" y="2822419"/>
            <a:ext cx="2227940" cy="750380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kern="1200" dirty="0" smtClean="0">
                <a:solidFill>
                  <a:srgbClr val="00B0F0"/>
                </a:solidFill>
                <a:latin typeface="Segoe UI Semibold" panose="020B0702040204020203" pitchFamily="34" charset="0"/>
                <a:ea typeface="Lato Light" panose="020F0302020204030203"/>
                <a:cs typeface="Segoe UI Semibold" panose="020B0702040204020203" pitchFamily="34" charset="0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24" hasCustomPrompt="1"/>
          </p:nvPr>
        </p:nvSpPr>
        <p:spPr>
          <a:xfrm>
            <a:off x="4724398" y="2743199"/>
            <a:ext cx="457201" cy="829599"/>
          </a:xfrm>
        </p:spPr>
        <p:txBody>
          <a:bodyPr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3600" b="1" kern="1200" dirty="0" smtClean="0">
                <a:solidFill>
                  <a:srgbClr val="00B0F0"/>
                </a:solidFill>
                <a:latin typeface="+mj-lt"/>
                <a:ea typeface="+mn-ea"/>
                <a:cs typeface="+mj-lt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42" name="Text Placeholder 29"/>
          <p:cNvSpPr>
            <a:spLocks noGrp="1"/>
          </p:cNvSpPr>
          <p:nvPr>
            <p:ph type="body" sz="quarter" idx="25"/>
          </p:nvPr>
        </p:nvSpPr>
        <p:spPr>
          <a:xfrm>
            <a:off x="4727893" y="3657600"/>
            <a:ext cx="2681646" cy="1895924"/>
          </a:xfrm>
        </p:spPr>
        <p:txBody>
          <a:bodyPr/>
          <a:lstStyle>
            <a:lvl1pPr marL="144000" marR="0" indent="-14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lt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26"/>
          </p:nvPr>
        </p:nvSpPr>
        <p:spPr>
          <a:xfrm>
            <a:off x="8806975" y="2822419"/>
            <a:ext cx="2227940" cy="750380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kern="1200" dirty="0" smtClean="0">
                <a:solidFill>
                  <a:srgbClr val="00B0F0"/>
                </a:solidFill>
                <a:latin typeface="Segoe UI Semibold" panose="020B0702040204020203" pitchFamily="34" charset="0"/>
                <a:ea typeface="Lato Light" panose="020F0302020204030203"/>
                <a:cs typeface="Segoe UI Semibold" panose="020B0702040204020203" pitchFamily="34" charset="0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29"/>
          <p:cNvSpPr>
            <a:spLocks noGrp="1"/>
          </p:cNvSpPr>
          <p:nvPr>
            <p:ph type="body" sz="quarter" idx="27" hasCustomPrompt="1"/>
          </p:nvPr>
        </p:nvSpPr>
        <p:spPr>
          <a:xfrm>
            <a:off x="8349774" y="2743199"/>
            <a:ext cx="457201" cy="829599"/>
          </a:xfrm>
        </p:spPr>
        <p:txBody>
          <a:bodyPr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3600" b="1" kern="1200" dirty="0" smtClean="0">
                <a:solidFill>
                  <a:srgbClr val="00B0F0"/>
                </a:solidFill>
                <a:latin typeface="+mj-lt"/>
                <a:ea typeface="+mn-ea"/>
                <a:cs typeface="+mj-lt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45" name="Text Placeholder 29"/>
          <p:cNvSpPr>
            <a:spLocks noGrp="1"/>
          </p:cNvSpPr>
          <p:nvPr>
            <p:ph type="body" sz="quarter" idx="28"/>
          </p:nvPr>
        </p:nvSpPr>
        <p:spPr>
          <a:xfrm>
            <a:off x="8353269" y="3657600"/>
            <a:ext cx="2681646" cy="1895924"/>
          </a:xfrm>
        </p:spPr>
        <p:txBody>
          <a:bodyPr/>
          <a:lstStyle>
            <a:lvl1pPr marL="144000" marR="0" indent="-14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lt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2" name="Online Image Placeholder 51"/>
          <p:cNvSpPr>
            <a:spLocks noGrp="1"/>
          </p:cNvSpPr>
          <p:nvPr>
            <p:ph type="clipArt" sz="quarter" idx="30"/>
          </p:nvPr>
        </p:nvSpPr>
        <p:spPr>
          <a:xfrm>
            <a:off x="1059737" y="1063137"/>
            <a:ext cx="2707322" cy="16324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online image</a:t>
            </a:r>
            <a:endParaRPr lang="en-IN" noProof="0" dirty="0"/>
          </a:p>
        </p:txBody>
      </p:sp>
      <p:sp>
        <p:nvSpPr>
          <p:cNvPr id="53" name="Online Image Placeholder 51"/>
          <p:cNvSpPr>
            <a:spLocks noGrp="1"/>
          </p:cNvSpPr>
          <p:nvPr>
            <p:ph type="clipArt" sz="quarter" idx="31"/>
          </p:nvPr>
        </p:nvSpPr>
        <p:spPr>
          <a:xfrm>
            <a:off x="4705868" y="1076097"/>
            <a:ext cx="2707322" cy="16324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online image</a:t>
            </a:r>
            <a:endParaRPr lang="en-IN" noProof="0" dirty="0"/>
          </a:p>
        </p:txBody>
      </p:sp>
      <p:sp>
        <p:nvSpPr>
          <p:cNvPr id="54" name="Online Image Placeholder 51"/>
          <p:cNvSpPr>
            <a:spLocks noGrp="1"/>
          </p:cNvSpPr>
          <p:nvPr>
            <p:ph type="clipArt" sz="quarter" idx="32"/>
          </p:nvPr>
        </p:nvSpPr>
        <p:spPr>
          <a:xfrm>
            <a:off x="8351361" y="1062191"/>
            <a:ext cx="2707322" cy="16324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online image</a:t>
            </a:r>
            <a:endParaRPr lang="en-IN" noProof="0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5715" y="6096000"/>
            <a:ext cx="12180569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663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7" name="Picture 6" descr="linkedin">
            <a:hlinkClick r:id="rId2"/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533400" y="6204903"/>
            <a:ext cx="300990" cy="30099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035050" y="6204903"/>
            <a:ext cx="0" cy="299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99895" y="6189663"/>
            <a:ext cx="0" cy="299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40610" y="6183948"/>
            <a:ext cx="0" cy="299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twitter-bird-logo">
            <a:hlinkClick r:id="rId4"/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217295" y="6234748"/>
            <a:ext cx="300990" cy="255905"/>
          </a:xfrm>
          <a:prstGeom prst="rect">
            <a:avLst/>
          </a:prstGeom>
        </p:spPr>
      </p:pic>
      <p:pic>
        <p:nvPicPr>
          <p:cNvPr id="15" name="Picture 14" descr="worlwide">
            <a:hlinkClick r:id="rId6"/>
          </p:cNvPr>
          <p:cNvPicPr>
            <a:picLocks noChangeAspect="1"/>
          </p:cNvPicPr>
          <p:nvPr/>
        </p:nvPicPr>
        <p:blipFill>
          <a:blip r:embed="rId7">
            <a:biLevel thresh="25000"/>
          </a:blip>
          <a:stretch>
            <a:fillRect/>
          </a:stretch>
        </p:blipFill>
        <p:spPr>
          <a:xfrm>
            <a:off x="2513885" y="6218158"/>
            <a:ext cx="272574" cy="272574"/>
          </a:xfrm>
          <a:prstGeom prst="rect">
            <a:avLst/>
          </a:prstGeom>
        </p:spPr>
      </p:pic>
      <p:pic>
        <p:nvPicPr>
          <p:cNvPr id="17" name="Picture 16" descr="facebook">
            <a:hlinkClick r:id="rId8"/>
          </p:cNvPr>
          <p:cNvPicPr>
            <a:picLocks noChangeAspect="1"/>
          </p:cNvPicPr>
          <p:nvPr/>
        </p:nvPicPr>
        <p:blipFill>
          <a:blip r:embed="rId9">
            <a:biLevel thresh="25000"/>
          </a:blip>
          <a:stretch>
            <a:fillRect/>
          </a:stretch>
        </p:blipFill>
        <p:spPr>
          <a:xfrm>
            <a:off x="1895148" y="6211888"/>
            <a:ext cx="283845" cy="283845"/>
          </a:xfrm>
          <a:prstGeom prst="rect">
            <a:avLst/>
          </a:prstGeom>
        </p:spPr>
      </p:pic>
      <p:sp>
        <p:nvSpPr>
          <p:cNvPr id="19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886200" y="6096000"/>
            <a:ext cx="8199483" cy="457200"/>
          </a:xfrm>
        </p:spPr>
        <p:txBody>
          <a:bodyPr anchor="ctr"/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400" i="1" kern="1200" dirty="0" smtClean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Engineering | Enterprise Solutions | Operations &amp; Supply Chain | Technology &amp; Digital Solutions </a:t>
            </a:r>
          </a:p>
        </p:txBody>
      </p:sp>
      <p:pic>
        <p:nvPicPr>
          <p:cNvPr id="20" name="Picture 19" descr="D:\Raju\mobiliya\graphics\002.png002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>
          <a:xfrm>
            <a:off x="7315200" y="1524000"/>
            <a:ext cx="4183473" cy="4146238"/>
          </a:xfrm>
          <a:prstGeom prst="rect">
            <a:avLst/>
          </a:prstGeom>
          <a:effectLst>
            <a:outerShdw blurRad="368300" dist="76200" dir="5760000" sx="103000" sy="103000" algn="tl" rotWithShape="0">
              <a:schemeClr val="bg1">
                <a:alpha val="29000"/>
              </a:schemeClr>
            </a:outerShdw>
          </a:effectLst>
        </p:spPr>
      </p:pic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933700"/>
            <a:ext cx="6705600" cy="990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3600"/>
            </a:lvl5pPr>
          </a:lstStyle>
          <a:p>
            <a:pPr lvl="0"/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228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-QuEST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" descr="Image result for quest glob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1679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" descr="Image result for quest glob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1679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350" y="5924128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838200" y="3709988"/>
            <a:ext cx="914400" cy="176212"/>
            <a:chOff x="1201081" y="3724268"/>
            <a:chExt cx="3073432" cy="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201081" y="3724268"/>
              <a:ext cx="3073432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61529" y="3724268"/>
              <a:ext cx="2112984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91343" y="3724268"/>
              <a:ext cx="1083170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871782"/>
            <a:ext cx="4495800" cy="676284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3500" b="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62000" y="3965017"/>
            <a:ext cx="4495800" cy="558884"/>
          </a:xfrm>
        </p:spPr>
        <p:txBody>
          <a:bodyPr anchor="ctr"/>
          <a:lstStyle>
            <a:lvl1pPr marL="0" indent="0">
              <a:buNone/>
              <a:defRPr sz="280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299029" y="6369477"/>
            <a:ext cx="95939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QuEST Global Services Pte Ltd. The information in this document is the property of QuEST Global Services </a:t>
            </a:r>
            <a:r>
              <a:rPr lang="en-US" sz="1000" b="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Pte</a:t>
            </a:r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Ltd. and may not be copied or communicated </a:t>
            </a:r>
          </a:p>
          <a:p>
            <a:pPr algn="ctr"/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 third party or used for any purpose other than that for which it is supplied without the written consent of QuEST Global Services </a:t>
            </a:r>
            <a:r>
              <a:rPr lang="en-US" sz="1000" b="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Pte</a:t>
            </a:r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Ltd.</a:t>
            </a:r>
            <a:endParaRPr lang="en-US" sz="1000" b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1300913"/>
            <a:ext cx="6928339" cy="44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50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- 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Image result for quest glob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1679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Image result for quest glob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1679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9220200" y="611188"/>
            <a:ext cx="2438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9" tIns="60950" rIns="121899" bIns="609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64BE99"/>
              </a:buClr>
              <a:buFont typeface="Symbol" panose="05050102010706020507" pitchFamily="18" charset="2"/>
              <a:buNone/>
            </a:pPr>
            <a:r>
              <a:rPr lang="en-IN" sz="1600" i="1">
                <a:solidFill>
                  <a:srgbClr val="ACACA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The Frontier</a:t>
            </a:r>
          </a:p>
        </p:txBody>
      </p: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838200" y="3709988"/>
            <a:ext cx="914400" cy="176212"/>
            <a:chOff x="1201081" y="3724268"/>
            <a:chExt cx="3073432" cy="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201081" y="3724268"/>
              <a:ext cx="3073432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61529" y="3724268"/>
              <a:ext cx="2112984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91343" y="3724268"/>
              <a:ext cx="1083170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24"/>
          <p:cNvSpPr txBox="1">
            <a:spLocks noChangeArrowheads="1"/>
          </p:cNvSpPr>
          <p:nvPr/>
        </p:nvSpPr>
        <p:spPr bwMode="auto">
          <a:xfrm>
            <a:off x="44450" y="6616700"/>
            <a:ext cx="2093827" cy="2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1000" dirty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</a:t>
            </a:r>
            <a:r>
              <a:rPr lang="en-IN" sz="1000" dirty="0" smtClean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2020 </a:t>
            </a:r>
            <a:r>
              <a:rPr lang="en-IN" sz="1000" dirty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QuEST. All Rights Reserved.</a:t>
            </a: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5683250" y="6616700"/>
            <a:ext cx="825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10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Confidential</a:t>
            </a:r>
          </a:p>
        </p:txBody>
      </p:sp>
      <p:sp>
        <p:nvSpPr>
          <p:cNvPr id="16" name="TextBox 2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EED3C3C-42AA-4FFD-B990-82B62DDC6E79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871782"/>
            <a:ext cx="4495800" cy="676284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3500" b="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62000" y="3886200"/>
            <a:ext cx="4495800" cy="558884"/>
          </a:xfrm>
        </p:spPr>
        <p:txBody>
          <a:bodyPr anchor="ctr"/>
          <a:lstStyle>
            <a:lvl1pPr marL="0" indent="0">
              <a:buNone/>
              <a:defRPr sz="2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62000" y="4970404"/>
            <a:ext cx="4495800" cy="323544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762000" y="4573771"/>
            <a:ext cx="4495800" cy="323544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1300913"/>
            <a:ext cx="6928339" cy="44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40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-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Image result for quest glob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1679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Image result for quest glob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1679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838200" y="3709988"/>
            <a:ext cx="914400" cy="176212"/>
            <a:chOff x="1201081" y="3724268"/>
            <a:chExt cx="3073432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201081" y="3724268"/>
              <a:ext cx="3073432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61529" y="3724268"/>
              <a:ext cx="2112984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91343" y="3724268"/>
              <a:ext cx="1083170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22"/>
          <p:cNvSpPr txBox="1">
            <a:spLocks noChangeArrowheads="1"/>
          </p:cNvSpPr>
          <p:nvPr/>
        </p:nvSpPr>
        <p:spPr bwMode="auto">
          <a:xfrm>
            <a:off x="44450" y="6616700"/>
            <a:ext cx="2093827" cy="2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1000" dirty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</a:t>
            </a:r>
            <a:r>
              <a:rPr lang="en-IN" sz="1000" dirty="0" smtClean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2020 </a:t>
            </a:r>
            <a:r>
              <a:rPr lang="en-IN" sz="1000" dirty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QuEST. All Rights Reserved.</a:t>
            </a:r>
          </a:p>
        </p:txBody>
      </p:sp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5683250" y="6616700"/>
            <a:ext cx="825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10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Confidential</a:t>
            </a:r>
          </a:p>
        </p:txBody>
      </p:sp>
      <p:sp>
        <p:nvSpPr>
          <p:cNvPr id="12" name="TextBox 24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865A091-E4A6-47DB-854E-D6C9C88CB1D5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871782"/>
            <a:ext cx="6324600" cy="676284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3500" b="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900471"/>
            <a:ext cx="5360931" cy="542932"/>
          </a:xfrm>
        </p:spPr>
        <p:txBody>
          <a:bodyPr>
            <a:noAutofit/>
          </a:bodyPr>
          <a:lstStyle>
            <a:lvl1pPr marL="0" indent="0" algn="l">
              <a:buNone/>
              <a:defRPr sz="2800" b="0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26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- 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Image result for quest glob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1679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Image result for quest glob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1679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9220200" y="611188"/>
            <a:ext cx="2438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9" tIns="60950" rIns="121899" bIns="609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64BE99"/>
              </a:buClr>
              <a:buFont typeface="Symbol" panose="05050102010706020507" pitchFamily="18" charset="2"/>
              <a:buNone/>
            </a:pPr>
            <a:r>
              <a:rPr lang="en-IN" sz="1600" i="1">
                <a:solidFill>
                  <a:srgbClr val="ACACA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The Frontier</a:t>
            </a:r>
          </a:p>
        </p:txBody>
      </p: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838200" y="3709988"/>
            <a:ext cx="914400" cy="176212"/>
            <a:chOff x="1201081" y="3724268"/>
            <a:chExt cx="3073432" cy="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201081" y="3724268"/>
              <a:ext cx="3073432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61529" y="3724268"/>
              <a:ext cx="2112984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91343" y="3724268"/>
              <a:ext cx="1083170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24"/>
          <p:cNvSpPr txBox="1">
            <a:spLocks noChangeArrowheads="1"/>
          </p:cNvSpPr>
          <p:nvPr/>
        </p:nvSpPr>
        <p:spPr bwMode="auto">
          <a:xfrm>
            <a:off x="44450" y="6616700"/>
            <a:ext cx="2093827" cy="2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1000" dirty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</a:t>
            </a:r>
            <a:r>
              <a:rPr lang="en-IN" sz="1000" dirty="0" smtClean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2020 </a:t>
            </a:r>
            <a:r>
              <a:rPr lang="en-IN" sz="1000" dirty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QuEST. All Rights Reserved.</a:t>
            </a: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5683250" y="6616700"/>
            <a:ext cx="825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10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Confidential</a:t>
            </a:r>
          </a:p>
        </p:txBody>
      </p:sp>
      <p:sp>
        <p:nvSpPr>
          <p:cNvPr id="16" name="TextBox 2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EED3C3C-42AA-4FFD-B990-82B62DDC6E79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871782"/>
            <a:ext cx="4495800" cy="676284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3500" b="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62000" y="3886200"/>
            <a:ext cx="4495800" cy="558884"/>
          </a:xfrm>
        </p:spPr>
        <p:txBody>
          <a:bodyPr anchor="ctr"/>
          <a:lstStyle>
            <a:lvl1pPr marL="0" indent="0">
              <a:buNone/>
              <a:defRPr sz="2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62000" y="4970404"/>
            <a:ext cx="4495800" cy="323544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762000" y="4573771"/>
            <a:ext cx="4495800" cy="323544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1300913"/>
            <a:ext cx="6928339" cy="44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30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C53C595-340C-4543-853F-487253D3CBB7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C07C326-BA45-4CFE-BE40-9C26DA2B5152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762000"/>
            <a:ext cx="9448818" cy="609600"/>
          </a:xfrm>
        </p:spPr>
        <p:txBody>
          <a:bodyPr/>
          <a:lstStyle>
            <a:lvl1pPr marL="0" indent="0"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5715" y="6096000"/>
            <a:ext cx="12180569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460500"/>
            <a:ext cx="10972800" cy="4406899"/>
          </a:xfrm>
        </p:spPr>
        <p:txBody>
          <a:bodyPr/>
          <a:lstStyle>
            <a:lvl1pPr marL="144000" indent="-144000">
              <a:defRPr/>
            </a:lvl1pPr>
            <a:lvl2pPr marL="288000" indent="-144000">
              <a:defRPr/>
            </a:lvl2pPr>
            <a:lvl3pPr marL="432000" indent="-144000">
              <a:defRPr/>
            </a:lvl3pPr>
            <a:lvl4pPr marL="576000" indent="-144000">
              <a:defRPr/>
            </a:lvl4pPr>
            <a:lvl5pPr marL="720000" indent="-1440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13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914491C-38F6-49E6-9F05-EEDE18D6D794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17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D40698F-5763-463F-AE0B-348786B0F6DF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762000"/>
            <a:ext cx="9448818" cy="609600"/>
          </a:xfrm>
        </p:spPr>
        <p:txBody>
          <a:bodyPr/>
          <a:lstStyle>
            <a:lvl1pPr marL="0" indent="0">
              <a:buNone/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460500"/>
            <a:ext cx="10972800" cy="47879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76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9C3EF7C-66EB-413C-AC1E-FC607661BE38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C580596A-1F70-417F-A284-7979BC2A5625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5715" y="6096000"/>
            <a:ext cx="12180569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143000"/>
            <a:ext cx="10972800" cy="4724399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65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ADFB7E6-EA27-4291-ACAD-5BE9A6102437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673EBEF-5604-43C5-87EA-36C02E2B1296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143000"/>
            <a:ext cx="10972800" cy="51054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33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lumn content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62C1DAF-2CB5-4FE2-8525-D716FA5D4761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715" y="6096000"/>
            <a:ext cx="12180569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09600" y="1153089"/>
            <a:ext cx="5291652" cy="4615321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6358452" y="1169816"/>
            <a:ext cx="5334000" cy="4598594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22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lum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27B984C-995B-4A44-A403-88AA6D16E539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09600" y="1153089"/>
            <a:ext cx="5291652" cy="4944103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6358452" y="1169816"/>
            <a:ext cx="5334000" cy="4926184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43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8BC95B1-6D0B-45D1-B43D-4AE1AD1C7EFB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44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342900" y="4357688"/>
            <a:ext cx="4164013" cy="0"/>
          </a:xfrm>
          <a:prstGeom prst="line">
            <a:avLst/>
          </a:prstGeom>
          <a:ln w="6350">
            <a:solidFill>
              <a:srgbClr val="4B5E4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31"/>
          </p:nvPr>
        </p:nvSpPr>
        <p:spPr>
          <a:xfrm>
            <a:off x="9197904" y="3657600"/>
            <a:ext cx="2590800" cy="2614103"/>
          </a:xfrm>
          <a:solidFill>
            <a:srgbClr val="D6EEF6"/>
          </a:solidFill>
        </p:spPr>
        <p:txBody>
          <a:bodyPr anchor="ctr"/>
          <a:lstStyle>
            <a:lvl1pPr marL="0" indent="0" algn="ctr">
              <a:buFontTx/>
              <a:buNone/>
              <a:defRPr lang="en-US" sz="4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341313" indent="0">
              <a:buNone/>
              <a:defRPr sz="400">
                <a:latin typeface="+mj-lt"/>
              </a:defRPr>
            </a:lvl2pPr>
            <a:lvl3pPr marL="684212" indent="0">
              <a:buNone/>
              <a:defRPr sz="400">
                <a:latin typeface="+mj-lt"/>
              </a:defRPr>
            </a:lvl3pPr>
            <a:lvl4pPr marL="914400" indent="0">
              <a:buNone/>
              <a:defRPr sz="400">
                <a:latin typeface="+mj-lt"/>
              </a:defRPr>
            </a:lvl4pPr>
            <a:lvl5pPr marL="1144587" indent="0">
              <a:buNone/>
              <a:defRPr sz="4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197904" y="1109786"/>
            <a:ext cx="2643773" cy="256393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 smtClean="0"/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232611" y="4800600"/>
            <a:ext cx="4320665" cy="1143000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lang="en-US" sz="1100" b="1" kern="1200" dirty="0" smtClean="0">
                <a:solidFill>
                  <a:srgbClr val="1979AC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5"/>
          </p:nvPr>
        </p:nvSpPr>
        <p:spPr>
          <a:xfrm>
            <a:off x="232610" y="4420004"/>
            <a:ext cx="4320665" cy="381000"/>
          </a:xfrm>
        </p:spPr>
        <p:txBody>
          <a:bodyPr/>
          <a:lstStyle>
            <a:lvl1pPr marL="0" marR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lang="en-US" sz="1400" i="1" kern="1200" dirty="0" smtClean="0">
                <a:solidFill>
                  <a:srgbClr val="4B5E45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9432416" y="1619766"/>
            <a:ext cx="2217913" cy="1743572"/>
          </a:xfrm>
        </p:spPr>
        <p:txBody>
          <a:bodyPr/>
          <a:lstStyle>
            <a:lvl1pPr marL="144000" marR="0" indent="-1440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  <a:defRPr lang="en-US" sz="1000" b="1" kern="1200" baseline="0" dirty="0" smtClean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8"/>
          </p:nvPr>
        </p:nvSpPr>
        <p:spPr>
          <a:xfrm>
            <a:off x="263168" y="1137811"/>
            <a:ext cx="4320664" cy="26213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/>
          </a:p>
        </p:txBody>
      </p:sp>
      <p:sp>
        <p:nvSpPr>
          <p:cNvPr id="3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5518758" y="1137810"/>
            <a:ext cx="3001399" cy="238063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lang="en-US" sz="12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5518758" y="2461255"/>
            <a:ext cx="2995625" cy="280810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lang="en-US" sz="12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5518758" y="4761823"/>
            <a:ext cx="2995625" cy="274375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lang="en-US" sz="12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2"/>
          </p:nvPr>
        </p:nvSpPr>
        <p:spPr>
          <a:xfrm>
            <a:off x="9769812" y="3810000"/>
            <a:ext cx="2018892" cy="283726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lang="en-US" sz="12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25"/>
          <p:cNvSpPr>
            <a:spLocks noGrp="1"/>
          </p:cNvSpPr>
          <p:nvPr>
            <p:ph type="body" sz="quarter" idx="23"/>
          </p:nvPr>
        </p:nvSpPr>
        <p:spPr>
          <a:xfrm>
            <a:off x="9765539" y="1271537"/>
            <a:ext cx="2023165" cy="262791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lang="en-US" sz="1200" b="1" kern="1200" baseline="0" dirty="0" smtClean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3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32610" y="4037648"/>
            <a:ext cx="3016624" cy="305752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lang="en-US" sz="1500" b="1" kern="1200" dirty="0" smtClean="0">
                <a:solidFill>
                  <a:srgbClr val="0099CC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3500"/>
            <a:ext cx="9144000" cy="698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055354" y="1076078"/>
            <a:ext cx="354846" cy="354846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>
                <a:noFill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 smtClean="0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055354" y="2387219"/>
            <a:ext cx="354846" cy="354846"/>
          </a:xfrm>
          <a:blipFill>
            <a:blip r:embed="rId4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>
                <a:noFill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 smtClean="0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055354" y="4750554"/>
            <a:ext cx="354846" cy="354846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>
                <a:noFill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 smtClean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9367810" y="3759163"/>
            <a:ext cx="360839" cy="354846"/>
          </a:xfrm>
          <a:blipFill>
            <a:blip r:embed="rId6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>
                <a:noFill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 smtClean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9432416" y="1244312"/>
            <a:ext cx="354846" cy="354846"/>
          </a:xfrm>
          <a:blipFill>
            <a:blip r:embed="rId7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>
                <a:noFill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 smtClean="0"/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33" hasCustomPrompt="1"/>
          </p:nvPr>
        </p:nvSpPr>
        <p:spPr>
          <a:xfrm>
            <a:off x="5055353" y="1519896"/>
            <a:ext cx="3459029" cy="778351"/>
          </a:xfrm>
        </p:spPr>
        <p:txBody>
          <a:bodyPr/>
          <a:lstStyle>
            <a:lvl1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Symbol" panose="05050102010706020507" pitchFamily="18" charset="2"/>
              <a:buChar char="·"/>
              <a:tabLst/>
              <a:defRPr lang="en-US" sz="1000" b="0" kern="1200" baseline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17145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None/>
              <a:tabLst/>
              <a:defRPr lang="en-US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Click here to edit master text styles</a:t>
            </a:r>
          </a:p>
          <a:p>
            <a:pPr marL="341313" marR="0" lvl="1" indent="-1698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Design and development of complex hardware</a:t>
            </a:r>
          </a:p>
          <a:p>
            <a:pPr marL="341313" marR="0" lvl="1" indent="-1698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34" hasCustomPrompt="1"/>
          </p:nvPr>
        </p:nvSpPr>
        <p:spPr>
          <a:xfrm>
            <a:off x="5055353" y="2835638"/>
            <a:ext cx="3459029" cy="1745490"/>
          </a:xfrm>
        </p:spPr>
        <p:txBody>
          <a:bodyPr/>
          <a:lstStyle>
            <a:lvl1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Symbol" panose="05050102010706020507" pitchFamily="18" charset="2"/>
              <a:buChar char="·"/>
              <a:tabLst/>
              <a:defRPr lang="en-US" sz="1000" b="0" kern="1200" baseline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17145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None/>
              <a:tabLst/>
              <a:defRPr lang="en-US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Click here to edit master text styles</a:t>
            </a:r>
          </a:p>
          <a:p>
            <a:pPr marL="341313" marR="0" lvl="1" indent="-1698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Design and development of complex hardware</a:t>
            </a:r>
          </a:p>
          <a:p>
            <a:pPr marL="341313" marR="0" lvl="1" indent="-1698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35" hasCustomPrompt="1"/>
          </p:nvPr>
        </p:nvSpPr>
        <p:spPr>
          <a:xfrm>
            <a:off x="5055352" y="5216893"/>
            <a:ext cx="3459029" cy="778351"/>
          </a:xfrm>
        </p:spPr>
        <p:txBody>
          <a:bodyPr/>
          <a:lstStyle>
            <a:lvl1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Symbol" panose="05050102010706020507" pitchFamily="18" charset="2"/>
              <a:buChar char="·"/>
              <a:tabLst/>
              <a:defRPr lang="en-US" sz="1000" b="0" kern="1200" baseline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17145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None/>
              <a:tabLst/>
              <a:defRPr lang="en-US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Click here to edit master text styles</a:t>
            </a:r>
          </a:p>
          <a:p>
            <a:pPr marL="341313" marR="0" lvl="1" indent="-1698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Design and development of complex hardware</a:t>
            </a:r>
          </a:p>
          <a:p>
            <a:pPr marL="341313" marR="0" lvl="1" indent="-1698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36" hasCustomPrompt="1"/>
          </p:nvPr>
        </p:nvSpPr>
        <p:spPr>
          <a:xfrm>
            <a:off x="9367810" y="4199447"/>
            <a:ext cx="2282519" cy="179579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marL="144000" indent="-144000">
              <a:defRPr kumimoji="0" lang="en-US" sz="1050" b="0" i="0" u="none" strike="noStrike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  <a:lvl2pPr>
              <a:defRPr kumimoji="0" lang="en-US" sz="1000" b="0" i="0" u="none" strike="noStrike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2pPr>
          </a:lstStyle>
          <a:p>
            <a:pPr marL="171450" marR="0" lvl="0" indent="-171450" defTabSz="914400" latinLnBrk="0">
              <a:lnSpc>
                <a:spcPct val="100000"/>
              </a:lnSpc>
              <a:buSzTx/>
              <a:tabLst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Click here to edit master text styles</a:t>
            </a:r>
          </a:p>
          <a:p>
            <a:pPr marL="341313" marR="0" lvl="1" indent="-169863" defTabSz="914400" latinLnBrk="0">
              <a:lnSpc>
                <a:spcPct val="100000"/>
              </a:lnSpc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Design and development of complex hardware</a:t>
            </a:r>
          </a:p>
          <a:p>
            <a:pPr marL="341313" marR="0" lvl="1" indent="-169863" defTabSz="914400" latinLnBrk="0">
              <a:lnSpc>
                <a:spcPct val="100000"/>
              </a:lnSpc>
              <a:buSzTx/>
              <a:buFont typeface="Courier New" panose="02070309020205020404" pitchFamily="49" charset="0"/>
              <a:buChar char="o"/>
              <a:tabLst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227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Image result for quest glob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5" y="63500"/>
            <a:ext cx="12223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B1538F6-849E-430F-97B0-6531C9E3417F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64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99FABD7-AC2C-4709-A604-AE864241A64C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1679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-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Image result for quest glob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1679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Image result for quest glob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1679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838200" y="3709988"/>
            <a:ext cx="914400" cy="176212"/>
            <a:chOff x="1201081" y="3724268"/>
            <a:chExt cx="3073432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201081" y="3724268"/>
              <a:ext cx="3073432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61529" y="3724268"/>
              <a:ext cx="2112984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91343" y="3724268"/>
              <a:ext cx="1083170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22"/>
          <p:cNvSpPr txBox="1">
            <a:spLocks noChangeArrowheads="1"/>
          </p:cNvSpPr>
          <p:nvPr/>
        </p:nvSpPr>
        <p:spPr bwMode="auto">
          <a:xfrm>
            <a:off x="44450" y="6616700"/>
            <a:ext cx="2093827" cy="2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1000" dirty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</a:t>
            </a:r>
            <a:r>
              <a:rPr lang="en-IN" sz="1000" dirty="0" smtClean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2020 </a:t>
            </a:r>
            <a:r>
              <a:rPr lang="en-IN" sz="1000" dirty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QuEST. All Rights Reserved.</a:t>
            </a:r>
          </a:p>
        </p:txBody>
      </p:sp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5683250" y="6616700"/>
            <a:ext cx="825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10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Confidential</a:t>
            </a:r>
          </a:p>
        </p:txBody>
      </p:sp>
      <p:sp>
        <p:nvSpPr>
          <p:cNvPr id="12" name="TextBox 24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865A091-E4A6-47DB-854E-D6C9C88CB1D5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871782"/>
            <a:ext cx="6324600" cy="676284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3500" b="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900471"/>
            <a:ext cx="5360931" cy="542932"/>
          </a:xfrm>
        </p:spPr>
        <p:txBody>
          <a:bodyPr>
            <a:noAutofit/>
          </a:bodyPr>
          <a:lstStyle>
            <a:lvl1pPr marL="0" indent="0" algn="l">
              <a:buNone/>
              <a:defRPr sz="2800" b="0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51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5B270F5-137F-46D0-BD86-9A30B49F2DD4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09600" y="3657600"/>
            <a:ext cx="10972800" cy="24384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3059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2792061-4EEE-4C14-B808-5FF6551A7945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7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1380331" y="2822419"/>
            <a:ext cx="2371608" cy="750380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kern="1200" dirty="0" smtClean="0">
                <a:solidFill>
                  <a:srgbClr val="00B0F0"/>
                </a:solidFill>
                <a:latin typeface="Segoe UI Semibold" panose="020B0702040204020203" pitchFamily="34" charset="0"/>
                <a:ea typeface="Lato Light" panose="020F0302020204030203"/>
                <a:cs typeface="Segoe UI Semibold" panose="020B0702040204020203" pitchFamily="34" charset="0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29"/>
          <p:cNvSpPr>
            <a:spLocks noGrp="1"/>
          </p:cNvSpPr>
          <p:nvPr>
            <p:ph type="body" sz="quarter" idx="21" hasCustomPrompt="1"/>
          </p:nvPr>
        </p:nvSpPr>
        <p:spPr>
          <a:xfrm>
            <a:off x="1062277" y="2743199"/>
            <a:ext cx="306454" cy="829599"/>
          </a:xfrm>
        </p:spPr>
        <p:txBody>
          <a:bodyPr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3600" b="1" kern="1200" dirty="0" smtClean="0">
                <a:solidFill>
                  <a:srgbClr val="00B0F0"/>
                </a:solidFill>
                <a:latin typeface="+mj-lt"/>
                <a:ea typeface="+mn-ea"/>
                <a:cs typeface="+mj-lt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39" name="Text Placeholder 29"/>
          <p:cNvSpPr>
            <a:spLocks noGrp="1"/>
          </p:cNvSpPr>
          <p:nvPr>
            <p:ph type="body" sz="quarter" idx="22"/>
          </p:nvPr>
        </p:nvSpPr>
        <p:spPr>
          <a:xfrm>
            <a:off x="1065770" y="3657600"/>
            <a:ext cx="2693978" cy="1895924"/>
          </a:xfrm>
        </p:spPr>
        <p:txBody>
          <a:bodyPr/>
          <a:lstStyle>
            <a:lvl1pPr marL="144000" marR="0" indent="-14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lt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0" name="Text Placeholder 29"/>
          <p:cNvSpPr>
            <a:spLocks noGrp="1"/>
          </p:cNvSpPr>
          <p:nvPr>
            <p:ph type="body" sz="quarter" idx="23"/>
          </p:nvPr>
        </p:nvSpPr>
        <p:spPr>
          <a:xfrm>
            <a:off x="5181599" y="2822419"/>
            <a:ext cx="2227940" cy="750380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kern="1200" dirty="0" smtClean="0">
                <a:solidFill>
                  <a:srgbClr val="00B0F0"/>
                </a:solidFill>
                <a:latin typeface="Segoe UI Semibold" panose="020B0702040204020203" pitchFamily="34" charset="0"/>
                <a:ea typeface="Lato Light" panose="020F0302020204030203"/>
                <a:cs typeface="Segoe UI Semibold" panose="020B0702040204020203" pitchFamily="34" charset="0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24" hasCustomPrompt="1"/>
          </p:nvPr>
        </p:nvSpPr>
        <p:spPr>
          <a:xfrm>
            <a:off x="4724398" y="2743199"/>
            <a:ext cx="457201" cy="829599"/>
          </a:xfrm>
        </p:spPr>
        <p:txBody>
          <a:bodyPr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3600" b="1" kern="1200" dirty="0" smtClean="0">
                <a:solidFill>
                  <a:srgbClr val="00B0F0"/>
                </a:solidFill>
                <a:latin typeface="+mj-lt"/>
                <a:ea typeface="+mn-ea"/>
                <a:cs typeface="+mj-lt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42" name="Text Placeholder 29"/>
          <p:cNvSpPr>
            <a:spLocks noGrp="1"/>
          </p:cNvSpPr>
          <p:nvPr>
            <p:ph type="body" sz="quarter" idx="25"/>
          </p:nvPr>
        </p:nvSpPr>
        <p:spPr>
          <a:xfrm>
            <a:off x="4727893" y="3657600"/>
            <a:ext cx="2681646" cy="1895924"/>
          </a:xfrm>
        </p:spPr>
        <p:txBody>
          <a:bodyPr/>
          <a:lstStyle>
            <a:lvl1pPr marL="144000" marR="0" indent="-14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lt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26"/>
          </p:nvPr>
        </p:nvSpPr>
        <p:spPr>
          <a:xfrm>
            <a:off x="8806975" y="2822419"/>
            <a:ext cx="2227940" cy="750380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kern="1200" dirty="0" smtClean="0">
                <a:solidFill>
                  <a:srgbClr val="00B0F0"/>
                </a:solidFill>
                <a:latin typeface="Segoe UI Semibold" panose="020B0702040204020203" pitchFamily="34" charset="0"/>
                <a:ea typeface="Lato Light" panose="020F0302020204030203"/>
                <a:cs typeface="Segoe UI Semibold" panose="020B0702040204020203" pitchFamily="34" charset="0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29"/>
          <p:cNvSpPr>
            <a:spLocks noGrp="1"/>
          </p:cNvSpPr>
          <p:nvPr>
            <p:ph type="body" sz="quarter" idx="27" hasCustomPrompt="1"/>
          </p:nvPr>
        </p:nvSpPr>
        <p:spPr>
          <a:xfrm>
            <a:off x="8349774" y="2743199"/>
            <a:ext cx="457201" cy="829599"/>
          </a:xfrm>
        </p:spPr>
        <p:txBody>
          <a:bodyPr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3600" b="1" kern="1200" dirty="0" smtClean="0">
                <a:solidFill>
                  <a:srgbClr val="00B0F0"/>
                </a:solidFill>
                <a:latin typeface="+mj-lt"/>
                <a:ea typeface="+mn-ea"/>
                <a:cs typeface="+mj-lt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45" name="Text Placeholder 29"/>
          <p:cNvSpPr>
            <a:spLocks noGrp="1"/>
          </p:cNvSpPr>
          <p:nvPr>
            <p:ph type="body" sz="quarter" idx="28"/>
          </p:nvPr>
        </p:nvSpPr>
        <p:spPr>
          <a:xfrm>
            <a:off x="8353269" y="3657600"/>
            <a:ext cx="2681646" cy="1895924"/>
          </a:xfrm>
        </p:spPr>
        <p:txBody>
          <a:bodyPr/>
          <a:lstStyle>
            <a:lvl1pPr marL="144000" marR="0" indent="-14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lt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2" name="Online Image Placeholder 51"/>
          <p:cNvSpPr>
            <a:spLocks noGrp="1"/>
          </p:cNvSpPr>
          <p:nvPr>
            <p:ph type="clipArt" sz="quarter" idx="30"/>
          </p:nvPr>
        </p:nvSpPr>
        <p:spPr>
          <a:xfrm>
            <a:off x="1059737" y="1063137"/>
            <a:ext cx="2707322" cy="16324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online image</a:t>
            </a:r>
            <a:endParaRPr lang="en-IN" noProof="0" dirty="0"/>
          </a:p>
        </p:txBody>
      </p:sp>
      <p:sp>
        <p:nvSpPr>
          <p:cNvPr id="53" name="Online Image Placeholder 51"/>
          <p:cNvSpPr>
            <a:spLocks noGrp="1"/>
          </p:cNvSpPr>
          <p:nvPr>
            <p:ph type="clipArt" sz="quarter" idx="31"/>
          </p:nvPr>
        </p:nvSpPr>
        <p:spPr>
          <a:xfrm>
            <a:off x="4705868" y="1076097"/>
            <a:ext cx="2707322" cy="16324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online image</a:t>
            </a:r>
            <a:endParaRPr lang="en-IN" noProof="0" dirty="0"/>
          </a:p>
        </p:txBody>
      </p:sp>
      <p:sp>
        <p:nvSpPr>
          <p:cNvPr id="54" name="Online Image Placeholder 51"/>
          <p:cNvSpPr>
            <a:spLocks noGrp="1"/>
          </p:cNvSpPr>
          <p:nvPr>
            <p:ph type="clipArt" sz="quarter" idx="32"/>
          </p:nvPr>
        </p:nvSpPr>
        <p:spPr>
          <a:xfrm>
            <a:off x="8351361" y="1062191"/>
            <a:ext cx="2707322" cy="16324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online image</a:t>
            </a:r>
            <a:endParaRPr lang="en-IN" noProof="0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5715" y="6096000"/>
            <a:ext cx="12180569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8547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7" name="Picture 6" descr="linkedin">
            <a:hlinkClick r:id="rId2"/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533400" y="6204903"/>
            <a:ext cx="300990" cy="30099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035050" y="6204903"/>
            <a:ext cx="0" cy="299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99895" y="6189663"/>
            <a:ext cx="0" cy="299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40610" y="6183948"/>
            <a:ext cx="0" cy="299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twitter-bird-logo">
            <a:hlinkClick r:id="rId4"/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217295" y="6234748"/>
            <a:ext cx="300990" cy="255905"/>
          </a:xfrm>
          <a:prstGeom prst="rect">
            <a:avLst/>
          </a:prstGeom>
        </p:spPr>
      </p:pic>
      <p:pic>
        <p:nvPicPr>
          <p:cNvPr id="15" name="Picture 14" descr="worlwide">
            <a:hlinkClick r:id="rId6"/>
          </p:cNvPr>
          <p:cNvPicPr>
            <a:picLocks noChangeAspect="1"/>
          </p:cNvPicPr>
          <p:nvPr/>
        </p:nvPicPr>
        <p:blipFill>
          <a:blip r:embed="rId7">
            <a:biLevel thresh="25000"/>
          </a:blip>
          <a:stretch>
            <a:fillRect/>
          </a:stretch>
        </p:blipFill>
        <p:spPr>
          <a:xfrm>
            <a:off x="2513885" y="6218158"/>
            <a:ext cx="272574" cy="272574"/>
          </a:xfrm>
          <a:prstGeom prst="rect">
            <a:avLst/>
          </a:prstGeom>
        </p:spPr>
      </p:pic>
      <p:pic>
        <p:nvPicPr>
          <p:cNvPr id="17" name="Picture 16" descr="facebook">
            <a:hlinkClick r:id="rId8"/>
          </p:cNvPr>
          <p:cNvPicPr>
            <a:picLocks noChangeAspect="1"/>
          </p:cNvPicPr>
          <p:nvPr/>
        </p:nvPicPr>
        <p:blipFill>
          <a:blip r:embed="rId9">
            <a:biLevel thresh="25000"/>
          </a:blip>
          <a:stretch>
            <a:fillRect/>
          </a:stretch>
        </p:blipFill>
        <p:spPr>
          <a:xfrm>
            <a:off x="1895148" y="6211888"/>
            <a:ext cx="283845" cy="283845"/>
          </a:xfrm>
          <a:prstGeom prst="rect">
            <a:avLst/>
          </a:prstGeom>
        </p:spPr>
      </p:pic>
      <p:sp>
        <p:nvSpPr>
          <p:cNvPr id="19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886200" y="6096000"/>
            <a:ext cx="8199483" cy="457200"/>
          </a:xfrm>
        </p:spPr>
        <p:txBody>
          <a:bodyPr anchor="ctr"/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400" i="1" kern="1200" dirty="0" smtClean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Engineering | Enterprise Solutions | Operations &amp; Supply Chain | Technology &amp; Digital Solutions </a:t>
            </a:r>
          </a:p>
        </p:txBody>
      </p:sp>
      <p:pic>
        <p:nvPicPr>
          <p:cNvPr id="20" name="Picture 19" descr="D:\Raju\mobiliya\graphics\002.png002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>
          <a:xfrm>
            <a:off x="7315200" y="1524000"/>
            <a:ext cx="4183473" cy="4146238"/>
          </a:xfrm>
          <a:prstGeom prst="rect">
            <a:avLst/>
          </a:prstGeom>
          <a:effectLst>
            <a:outerShdw blurRad="368300" dist="76200" dir="5760000" sx="103000" sy="103000" algn="tl" rotWithShape="0">
              <a:schemeClr val="bg1">
                <a:alpha val="29000"/>
              </a:schemeClr>
            </a:outerShdw>
          </a:effectLst>
        </p:spPr>
      </p:pic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933700"/>
            <a:ext cx="6705600" cy="990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3600"/>
            </a:lvl5pPr>
          </a:lstStyle>
          <a:p>
            <a:pPr lvl="0"/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201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Font typeface="Courier New" panose="02070309020205020404" pitchFamily="49" charset="0"/>
              <a:buChar char="o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05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Font typeface="Courier New" panose="02070309020205020404" pitchFamily="49" charset="0"/>
              <a:buChar char="o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05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5"/>
          <p:cNvSpPr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17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C53C595-340C-4543-853F-487253D3CBB7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C07C326-BA45-4CFE-BE40-9C26DA2B5152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762000"/>
            <a:ext cx="9448818" cy="609600"/>
          </a:xfrm>
        </p:spPr>
        <p:txBody>
          <a:bodyPr/>
          <a:lstStyle>
            <a:lvl1pPr marL="0" indent="0"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5715" y="6096000"/>
            <a:ext cx="12180569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460500"/>
            <a:ext cx="10972800" cy="4406899"/>
          </a:xfrm>
        </p:spPr>
        <p:txBody>
          <a:bodyPr/>
          <a:lstStyle>
            <a:lvl1pPr marL="144000" indent="-144000">
              <a:defRPr/>
            </a:lvl1pPr>
            <a:lvl2pPr marL="288000" indent="-144000">
              <a:defRPr/>
            </a:lvl2pPr>
            <a:lvl3pPr marL="432000" indent="-144000">
              <a:defRPr/>
            </a:lvl3pPr>
            <a:lvl4pPr marL="576000" indent="-144000">
              <a:defRPr/>
            </a:lvl4pPr>
            <a:lvl5pPr marL="720000" indent="-1440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78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914491C-38F6-49E6-9F05-EEDE18D6D794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17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D40698F-5763-463F-AE0B-348786B0F6DF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762000"/>
            <a:ext cx="9448818" cy="609600"/>
          </a:xfrm>
        </p:spPr>
        <p:txBody>
          <a:bodyPr/>
          <a:lstStyle>
            <a:lvl1pPr marL="0" indent="0">
              <a:buNone/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460500"/>
            <a:ext cx="10972800" cy="47879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70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9C3EF7C-66EB-413C-AC1E-FC607661BE38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C580596A-1F70-417F-A284-7979BC2A5625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5715" y="6096000"/>
            <a:ext cx="12180569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143000"/>
            <a:ext cx="10972800" cy="4724399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46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ADFB7E6-EA27-4291-ACAD-5BE9A6102437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673EBEF-5604-43C5-87EA-36C02E2B1296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143000"/>
            <a:ext cx="10972800" cy="51054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78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lumn content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62C1DAF-2CB5-4FE2-8525-D716FA5D4761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715" y="6096000"/>
            <a:ext cx="12180569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09600" y="1153089"/>
            <a:ext cx="5291652" cy="4615321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6358452" y="1169816"/>
            <a:ext cx="5334000" cy="4598594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73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lum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27B984C-995B-4A44-A403-88AA6D16E539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09600" y="1153089"/>
            <a:ext cx="5291652" cy="4944103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6358452" y="1169816"/>
            <a:ext cx="5334000" cy="4926184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64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11277600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1027" name="TextBox 1"/>
          <p:cNvSpPr txBox="1">
            <a:spLocks noChangeArrowheads="1"/>
          </p:cNvSpPr>
          <p:nvPr/>
        </p:nvSpPr>
        <p:spPr bwMode="auto">
          <a:xfrm>
            <a:off x="44450" y="6616700"/>
            <a:ext cx="2093827" cy="2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1000" dirty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</a:t>
            </a:r>
            <a:r>
              <a:rPr lang="en-IN" sz="1000" dirty="0" smtClean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2020 </a:t>
            </a:r>
            <a:r>
              <a:rPr lang="en-IN" sz="1000" dirty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QuEST. All Rights Reserved.</a:t>
            </a:r>
          </a:p>
        </p:txBody>
      </p:sp>
      <p:sp>
        <p:nvSpPr>
          <p:cNvPr id="1028" name="TextBox 7"/>
          <p:cNvSpPr txBox="1">
            <a:spLocks noChangeArrowheads="1"/>
          </p:cNvSpPr>
          <p:nvPr/>
        </p:nvSpPr>
        <p:spPr bwMode="auto">
          <a:xfrm>
            <a:off x="5683250" y="6616700"/>
            <a:ext cx="825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1000" dirty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Confidential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184150" y="63500"/>
            <a:ext cx="195263" cy="762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184150" y="0"/>
            <a:ext cx="195263" cy="152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sz="1600" dirty="0"/>
          </a:p>
        </p:txBody>
      </p:sp>
      <p:pic>
        <p:nvPicPr>
          <p:cNvPr id="1031" name="Picture 9" descr="Image result for quest global log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5" y="63500"/>
            <a:ext cx="12223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3500"/>
            <a:ext cx="91440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34" name="TextBox 11"/>
          <p:cNvSpPr txBox="1">
            <a:spLocks noChangeArrowheads="1"/>
          </p:cNvSpPr>
          <p:nvPr/>
        </p:nvSpPr>
        <p:spPr bwMode="auto">
          <a:xfrm>
            <a:off x="5683250" y="6616700"/>
            <a:ext cx="825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1000" dirty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Confidential</a:t>
            </a:r>
          </a:p>
        </p:txBody>
      </p:sp>
      <p:sp>
        <p:nvSpPr>
          <p:cNvPr id="13" name="Rectangle: Rounded Corners 2"/>
          <p:cNvSpPr/>
          <p:nvPr/>
        </p:nvSpPr>
        <p:spPr>
          <a:xfrm>
            <a:off x="184150" y="63500"/>
            <a:ext cx="195263" cy="762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sz="1600" dirty="0"/>
          </a:p>
        </p:txBody>
      </p:sp>
      <p:sp>
        <p:nvSpPr>
          <p:cNvPr id="14" name="Rectangle 13"/>
          <p:cNvSpPr/>
          <p:nvPr/>
        </p:nvSpPr>
        <p:spPr>
          <a:xfrm>
            <a:off x="184150" y="0"/>
            <a:ext cx="195263" cy="152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sz="1600" dirty="0"/>
          </a:p>
        </p:txBody>
      </p:sp>
      <p:sp>
        <p:nvSpPr>
          <p:cNvPr id="1038" name="TextBox 15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81EF602-0811-49BE-B351-06CFED2DF34C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 dirty="0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Calibri" panose="020F050202020403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Calibri" panose="020F050202020403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Calibri" panose="020F050202020403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Calibri" panose="020F0502020204030204" pitchFamily="34" charset="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64BE99"/>
        </a:buClr>
        <a:buFont typeface="Symbol" panose="05050102010706020507" pitchFamily="18" charset="2"/>
        <a:buChar char="·"/>
        <a:defRPr lang="en-US" sz="2000" kern="1200" dirty="0">
          <a:solidFill>
            <a:srgbClr val="939393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4213" indent="-342900" algn="l" rtl="0" eaLnBrk="1" fontAlgn="base" hangingPunct="1">
        <a:spcBef>
          <a:spcPct val="20000"/>
        </a:spcBef>
        <a:spcAft>
          <a:spcPct val="0"/>
        </a:spcAft>
        <a:buClr>
          <a:srgbClr val="64BE99"/>
        </a:buClr>
        <a:buFont typeface="Symbol" panose="05050102010706020507" pitchFamily="18" charset="2"/>
        <a:buChar char="·"/>
        <a:defRPr lang="en-US" kern="1200" dirty="0">
          <a:solidFill>
            <a:srgbClr val="939393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-230188" algn="l" rtl="0" eaLnBrk="1" fontAlgn="base" hangingPunct="1">
        <a:spcBef>
          <a:spcPct val="20000"/>
        </a:spcBef>
        <a:spcAft>
          <a:spcPct val="0"/>
        </a:spcAft>
        <a:buClr>
          <a:srgbClr val="64BE99"/>
        </a:buClr>
        <a:buFont typeface="Symbol" panose="05050102010706020507" pitchFamily="18" charset="2"/>
        <a:buChar char="·"/>
        <a:defRPr lang="en-US" sz="1600" kern="1200" dirty="0">
          <a:solidFill>
            <a:srgbClr val="939393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144588" indent="-230188" algn="l" rtl="0" eaLnBrk="1" fontAlgn="base" hangingPunct="1">
        <a:spcBef>
          <a:spcPct val="20000"/>
        </a:spcBef>
        <a:spcAft>
          <a:spcPct val="0"/>
        </a:spcAft>
        <a:buClr>
          <a:srgbClr val="64BE99"/>
        </a:buClr>
        <a:buFont typeface="Courier New" panose="02070309020205020404" pitchFamily="49" charset="0"/>
        <a:buChar char="o"/>
        <a:defRPr lang="en-US" sz="1400" kern="1200" dirty="0">
          <a:solidFill>
            <a:srgbClr val="939393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374775" indent="-2301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1100" kern="1200" dirty="0">
          <a:solidFill>
            <a:srgbClr val="939393"/>
          </a:solidFill>
          <a:latin typeface="+mn-lt"/>
          <a:ea typeface="+mn-ea"/>
          <a:cs typeface="Segoe UI" panose="020B0502040204020203" pitchFamily="34" charset="0"/>
        </a:defRPr>
      </a:lvl5pPr>
      <a:lvl6pPr marL="1598613" indent="-223838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11277600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1027" name="TextBox 1"/>
          <p:cNvSpPr txBox="1">
            <a:spLocks noChangeArrowheads="1"/>
          </p:cNvSpPr>
          <p:nvPr/>
        </p:nvSpPr>
        <p:spPr bwMode="auto">
          <a:xfrm>
            <a:off x="44450" y="6616700"/>
            <a:ext cx="2093827" cy="2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1000" dirty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</a:t>
            </a:r>
            <a:r>
              <a:rPr lang="en-IN" sz="1000" dirty="0" smtClean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2020 </a:t>
            </a:r>
            <a:r>
              <a:rPr lang="en-IN" sz="1000" dirty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QuEST. All Rights Reserved.</a:t>
            </a:r>
          </a:p>
        </p:txBody>
      </p:sp>
      <p:sp>
        <p:nvSpPr>
          <p:cNvPr id="1028" name="TextBox 7"/>
          <p:cNvSpPr txBox="1">
            <a:spLocks noChangeArrowheads="1"/>
          </p:cNvSpPr>
          <p:nvPr/>
        </p:nvSpPr>
        <p:spPr bwMode="auto">
          <a:xfrm>
            <a:off x="5683250" y="6616700"/>
            <a:ext cx="825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10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Confidential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184150" y="63500"/>
            <a:ext cx="195263" cy="762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184150" y="0"/>
            <a:ext cx="195263" cy="152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sz="1600" dirty="0"/>
          </a:p>
        </p:txBody>
      </p:sp>
      <p:pic>
        <p:nvPicPr>
          <p:cNvPr id="1031" name="Picture 9" descr="Image result for quest global logo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5" y="63500"/>
            <a:ext cx="12223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3500"/>
            <a:ext cx="91440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34" name="TextBox 11"/>
          <p:cNvSpPr txBox="1">
            <a:spLocks noChangeArrowheads="1"/>
          </p:cNvSpPr>
          <p:nvPr/>
        </p:nvSpPr>
        <p:spPr bwMode="auto">
          <a:xfrm>
            <a:off x="5683250" y="6616700"/>
            <a:ext cx="825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10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Confidential</a:t>
            </a:r>
          </a:p>
        </p:txBody>
      </p:sp>
      <p:sp>
        <p:nvSpPr>
          <p:cNvPr id="13" name="Rectangle: Rounded Corners 2"/>
          <p:cNvSpPr/>
          <p:nvPr/>
        </p:nvSpPr>
        <p:spPr>
          <a:xfrm>
            <a:off x="184150" y="63500"/>
            <a:ext cx="195263" cy="762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sz="1600" dirty="0"/>
          </a:p>
        </p:txBody>
      </p:sp>
      <p:sp>
        <p:nvSpPr>
          <p:cNvPr id="14" name="Rectangle 13"/>
          <p:cNvSpPr/>
          <p:nvPr/>
        </p:nvSpPr>
        <p:spPr>
          <a:xfrm>
            <a:off x="184150" y="0"/>
            <a:ext cx="195263" cy="152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sz="1600" dirty="0"/>
          </a:p>
        </p:txBody>
      </p:sp>
      <p:sp>
        <p:nvSpPr>
          <p:cNvPr id="1038" name="TextBox 15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81EF602-0811-49BE-B351-06CFED2DF34C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75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Calibri" panose="020F050202020403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Calibri" panose="020F050202020403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Calibri" panose="020F050202020403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Calibri" panose="020F0502020204030204" pitchFamily="34" charset="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64BE99"/>
        </a:buClr>
        <a:buFont typeface="Symbol" panose="05050102010706020507" pitchFamily="18" charset="2"/>
        <a:buChar char="·"/>
        <a:defRPr lang="en-US" sz="2000" kern="1200" dirty="0">
          <a:solidFill>
            <a:srgbClr val="939393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4213" indent="-342900" algn="l" rtl="0" eaLnBrk="1" fontAlgn="base" hangingPunct="1">
        <a:spcBef>
          <a:spcPct val="20000"/>
        </a:spcBef>
        <a:spcAft>
          <a:spcPct val="0"/>
        </a:spcAft>
        <a:buClr>
          <a:srgbClr val="64BE99"/>
        </a:buClr>
        <a:buFont typeface="Symbol" panose="05050102010706020507" pitchFamily="18" charset="2"/>
        <a:buChar char="·"/>
        <a:defRPr lang="en-US" kern="1200" dirty="0">
          <a:solidFill>
            <a:srgbClr val="939393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-230188" algn="l" rtl="0" eaLnBrk="1" fontAlgn="base" hangingPunct="1">
        <a:spcBef>
          <a:spcPct val="20000"/>
        </a:spcBef>
        <a:spcAft>
          <a:spcPct val="0"/>
        </a:spcAft>
        <a:buClr>
          <a:srgbClr val="64BE99"/>
        </a:buClr>
        <a:buFont typeface="Symbol" panose="05050102010706020507" pitchFamily="18" charset="2"/>
        <a:buChar char="·"/>
        <a:defRPr lang="en-US" sz="1600" kern="1200" dirty="0">
          <a:solidFill>
            <a:srgbClr val="939393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144588" indent="-230188" algn="l" rtl="0" eaLnBrk="1" fontAlgn="base" hangingPunct="1">
        <a:spcBef>
          <a:spcPct val="20000"/>
        </a:spcBef>
        <a:spcAft>
          <a:spcPct val="0"/>
        </a:spcAft>
        <a:buClr>
          <a:srgbClr val="64BE99"/>
        </a:buClr>
        <a:buFont typeface="Courier New" panose="02070309020205020404" pitchFamily="49" charset="0"/>
        <a:buChar char="o"/>
        <a:defRPr lang="en-US" sz="1400" kern="1200" dirty="0">
          <a:solidFill>
            <a:srgbClr val="939393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374775" indent="-2301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1100" kern="1200" dirty="0">
          <a:solidFill>
            <a:srgbClr val="939393"/>
          </a:solidFill>
          <a:latin typeface="+mn-lt"/>
          <a:ea typeface="+mn-ea"/>
          <a:cs typeface="Segoe UI" panose="020B0502040204020203" pitchFamily="34" charset="0"/>
        </a:defRPr>
      </a:lvl5pPr>
      <a:lvl6pPr marL="1598613" indent="-223838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232" y="2492896"/>
            <a:ext cx="4896544" cy="779289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PF DinText Pro" panose="02000506020000020004" pitchFamily="2" charset="0"/>
              </a:rPr>
              <a:t>P&amp;ID Symbol Detection</a:t>
            </a:r>
            <a:endParaRPr lang="en-IN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63352" y="3789040"/>
            <a:ext cx="4896544" cy="1224136"/>
          </a:xfrm>
        </p:spPr>
        <p:txBody>
          <a:bodyPr/>
          <a:lstStyle/>
          <a:p>
            <a:r>
              <a:rPr lang="en-IN" sz="3600" b="1" dirty="0" err="1" smtClean="0">
                <a:solidFill>
                  <a:schemeClr val="tx1"/>
                </a:solidFill>
              </a:rPr>
              <a:t>haQathon</a:t>
            </a:r>
            <a:r>
              <a:rPr lang="en-IN" sz="3600" b="1" dirty="0" smtClean="0">
                <a:solidFill>
                  <a:schemeClr val="tx1"/>
                </a:solidFill>
              </a:rPr>
              <a:t> 2020 team</a:t>
            </a:r>
          </a:p>
          <a:p>
            <a:r>
              <a:rPr lang="en-IN" sz="3600" b="1" dirty="0" smtClean="0">
                <a:solidFill>
                  <a:schemeClr val="tx1"/>
                </a:solidFill>
              </a:rPr>
              <a:t>Royal </a:t>
            </a:r>
            <a:r>
              <a:rPr lang="en-IN" sz="3600" b="1" dirty="0" err="1" smtClean="0">
                <a:solidFill>
                  <a:schemeClr val="tx1"/>
                </a:solidFill>
              </a:rPr>
              <a:t>Mech</a:t>
            </a:r>
            <a:endParaRPr lang="en-IN" sz="3600" b="1" dirty="0">
              <a:solidFill>
                <a:schemeClr val="tx1"/>
              </a:solidFill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9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703"/>
    </mc:Choice>
    <mc:Fallback xmlns="">
      <p:transition advTm="87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460564" y="263625"/>
            <a:ext cx="9667884" cy="55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5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800" b="1" dirty="0" err="1" smtClean="0"/>
              <a:t>haQathon</a:t>
            </a:r>
            <a:r>
              <a:rPr lang="en-US" sz="2800" b="1" dirty="0" smtClean="0"/>
              <a:t> Idea</a:t>
            </a:r>
            <a:endParaRPr lang="en-US" sz="2800" b="1" dirty="0"/>
          </a:p>
        </p:txBody>
      </p:sp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2" name="AutoShape 2" descr="Image result for knowledge sharing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knowledge sharing imag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98846" y="3456538"/>
            <a:ext cx="3744416" cy="25922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29502" y="3627072"/>
            <a:ext cx="2083105" cy="3261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Process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504" y="870281"/>
            <a:ext cx="1404666" cy="171233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3916" y="967661"/>
            <a:ext cx="10188588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b="1" u="sng" dirty="0" smtClean="0">
                <a:solidFill>
                  <a:srgbClr val="00B050"/>
                </a:solidFill>
              </a:rPr>
              <a:t>Idea: P&amp;ID Tags Extraction </a:t>
            </a:r>
            <a:r>
              <a:rPr lang="en-US" dirty="0" smtClean="0"/>
              <a:t>proposed by </a:t>
            </a:r>
            <a:r>
              <a:rPr lang="en-US" b="1" dirty="0" err="1" smtClean="0"/>
              <a:t>Kande</a:t>
            </a:r>
            <a:r>
              <a:rPr lang="en-US" b="1" dirty="0" smtClean="0"/>
              <a:t> Ramesh</a:t>
            </a:r>
            <a:r>
              <a:rPr lang="en-US" dirty="0" smtClean="0"/>
              <a:t> from Exxon Mobil.</a:t>
            </a:r>
          </a:p>
          <a:p>
            <a:pPr lvl="0">
              <a:lnSpc>
                <a:spcPct val="150000"/>
              </a:lnSpc>
            </a:pPr>
            <a:r>
              <a:rPr lang="en-US" sz="1600" dirty="0" smtClean="0"/>
              <a:t>Asset </a:t>
            </a:r>
            <a:r>
              <a:rPr lang="en-US" sz="1600" dirty="0"/>
              <a:t>Register team of Exxon Mobil ODC </a:t>
            </a:r>
            <a:r>
              <a:rPr lang="en-US" sz="1600" dirty="0" smtClean="0"/>
              <a:t>process number of engineering documents contains number of P&amp;D symbols and respective tags inside it or in the documents.</a:t>
            </a:r>
          </a:p>
          <a:p>
            <a:pPr lvl="0">
              <a:lnSpc>
                <a:spcPct val="150000"/>
              </a:lnSpc>
            </a:pPr>
            <a:r>
              <a:rPr lang="en-US" sz="1600" b="1" dirty="0" smtClean="0"/>
              <a:t>Inputs:</a:t>
            </a:r>
            <a:r>
              <a:rPr lang="en-US" sz="1600" dirty="0" smtClean="0"/>
              <a:t> Scanned P&amp;ID documents.</a:t>
            </a:r>
          </a:p>
          <a:p>
            <a:pPr lvl="0">
              <a:lnSpc>
                <a:spcPct val="150000"/>
              </a:lnSpc>
            </a:pPr>
            <a:r>
              <a:rPr lang="en-US" sz="1600" b="1" dirty="0" smtClean="0"/>
              <a:t>Output: </a:t>
            </a:r>
            <a:r>
              <a:rPr lang="en-US" sz="1600" dirty="0" smtClean="0"/>
              <a:t>Extracted tags from document in excel</a:t>
            </a:r>
            <a:endParaRPr lang="en-IN" sz="1600" dirty="0"/>
          </a:p>
        </p:txBody>
      </p:sp>
      <p:sp>
        <p:nvSpPr>
          <p:cNvPr id="11" name="Rectangle 10"/>
          <p:cNvSpPr/>
          <p:nvPr/>
        </p:nvSpPr>
        <p:spPr>
          <a:xfrm>
            <a:off x="503176" y="4147872"/>
            <a:ext cx="33357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Manual asset tags extraction from P&amp;IDs for asset register development takes lot of </a:t>
            </a:r>
            <a:r>
              <a:rPr lang="en-US" dirty="0" smtClean="0"/>
              <a:t>time.</a:t>
            </a:r>
          </a:p>
          <a:p>
            <a:pPr algn="just"/>
            <a:endParaRPr lang="en-IN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4247592" y="3456538"/>
            <a:ext cx="3744416" cy="25922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078248" y="3627072"/>
            <a:ext cx="2083105" cy="3261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51922" y="4147872"/>
            <a:ext cx="33357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Exxon Mobil process so many documents per year.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Time taking effort.</a:t>
            </a:r>
            <a:endParaRPr lang="en-US" sz="1600" dirty="0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Possible copy/Paste/ manual errors, 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8184232" y="3456538"/>
            <a:ext cx="3744416" cy="25922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9014888" y="3627072"/>
            <a:ext cx="2083105" cy="3261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Benefits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88562" y="4147872"/>
            <a:ext cx="318004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u="sng" dirty="0" smtClean="0"/>
              <a:t>Effort Savings</a:t>
            </a:r>
            <a:r>
              <a:rPr lang="en-US" sz="1600" dirty="0" smtClean="0"/>
              <a:t>: Manual </a:t>
            </a:r>
            <a:r>
              <a:rPr lang="en-US" sz="1600" dirty="0"/>
              <a:t>efforts </a:t>
            </a:r>
            <a:r>
              <a:rPr lang="en-US" sz="1600" dirty="0" smtClean="0"/>
              <a:t>(four </a:t>
            </a:r>
            <a:r>
              <a:rPr lang="en-US" sz="1600" dirty="0"/>
              <a:t>weeks) </a:t>
            </a:r>
            <a:r>
              <a:rPr lang="en-US" sz="1600" dirty="0" smtClean="0"/>
              <a:t>reduction.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 Avoiding errors &amp; improved quality.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63580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460564" y="263625"/>
            <a:ext cx="9667884" cy="40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5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800" b="1" dirty="0" smtClean="0"/>
              <a:t>Scope : P&amp;ID Symbol Detection </a:t>
            </a:r>
            <a:endParaRPr lang="en-US" sz="2800" b="1" dirty="0"/>
          </a:p>
        </p:txBody>
      </p:sp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2" name="AutoShape 2" descr="Image result for knowledge sharing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knowledge sharing imag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9376" y="1002963"/>
            <a:ext cx="112449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 smtClean="0"/>
              <a:t>Automatic </a:t>
            </a:r>
            <a:r>
              <a:rPr lang="en-US" sz="1600" dirty="0"/>
              <a:t>detection of P&amp;ID Symbols in scanned </a:t>
            </a:r>
            <a:r>
              <a:rPr lang="en-US" sz="1600" dirty="0" smtClean="0"/>
              <a:t>document.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Chosen the deep </a:t>
            </a:r>
            <a:r>
              <a:rPr lang="en-US" sz="1600" dirty="0"/>
              <a:t>learning </a:t>
            </a:r>
            <a:r>
              <a:rPr lang="en-US" sz="1600" dirty="0" smtClean="0"/>
              <a:t>approach and Tensorflow object detection process to detect the symbols in the scanned document.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b="1" dirty="0" smtClean="0"/>
              <a:t>Steps:</a:t>
            </a:r>
          </a:p>
          <a:p>
            <a:pPr lvl="0"/>
            <a:endParaRPr lang="en-US" sz="1600" dirty="0" smtClean="0"/>
          </a:p>
          <a:p>
            <a:pPr marL="342900" lvl="0" indent="-342900">
              <a:buAutoNum type="arabicParenR"/>
            </a:pPr>
            <a:r>
              <a:rPr lang="en-US" sz="1600" dirty="0" smtClean="0"/>
              <a:t>Data preparation</a:t>
            </a:r>
          </a:p>
          <a:p>
            <a:pPr marL="342900" lvl="0" indent="-342900">
              <a:buAutoNum type="arabicParenR"/>
            </a:pPr>
            <a:r>
              <a:rPr lang="en-US" sz="1600" dirty="0" smtClean="0"/>
              <a:t>Tensorflow </a:t>
            </a:r>
            <a:r>
              <a:rPr lang="en-US" sz="1600" dirty="0"/>
              <a:t>Object </a:t>
            </a:r>
            <a:r>
              <a:rPr lang="en-US" sz="1600" dirty="0" smtClean="0"/>
              <a:t>detection</a:t>
            </a:r>
          </a:p>
          <a:p>
            <a:pPr marL="342900" indent="-342900">
              <a:buFontTx/>
              <a:buAutoNum type="arabicParenR"/>
            </a:pPr>
            <a:r>
              <a:rPr lang="en-US" sz="1600" dirty="0"/>
              <a:t>Training the model</a:t>
            </a:r>
          </a:p>
          <a:p>
            <a:pPr marL="342900" indent="-342900">
              <a:buFontTx/>
              <a:buAutoNum type="arabicParenR"/>
            </a:pPr>
            <a:r>
              <a:rPr lang="en-US" sz="1600" dirty="0"/>
              <a:t>Evaluating the model</a:t>
            </a:r>
          </a:p>
          <a:p>
            <a:pPr marL="342900" indent="-342900">
              <a:buFontTx/>
              <a:buAutoNum type="arabicParenR"/>
            </a:pPr>
            <a:r>
              <a:rPr lang="en-US" sz="1600" dirty="0"/>
              <a:t>Testing with test </a:t>
            </a:r>
            <a:r>
              <a:rPr lang="en-US" sz="1600" dirty="0" smtClean="0"/>
              <a:t>data</a:t>
            </a:r>
          </a:p>
          <a:p>
            <a:pPr marL="342900" indent="-342900">
              <a:buFontTx/>
              <a:buAutoNum type="arabicParenR"/>
            </a:pPr>
            <a:endParaRPr lang="en-US" sz="1600" dirty="0"/>
          </a:p>
          <a:p>
            <a:r>
              <a:rPr lang="en-US" sz="1600" b="1" dirty="0" smtClean="0"/>
              <a:t>Installed Softwares &amp; Libraries:</a:t>
            </a:r>
          </a:p>
          <a:p>
            <a:endParaRPr lang="en-US" sz="1600" b="1" dirty="0" smtClean="0"/>
          </a:p>
          <a:p>
            <a:r>
              <a:rPr lang="en-US" sz="1600" dirty="0" smtClean="0"/>
              <a:t>Python</a:t>
            </a:r>
          </a:p>
          <a:p>
            <a:r>
              <a:rPr lang="en-US" sz="1600" dirty="0" err="1" smtClean="0"/>
              <a:t>Tensorflow</a:t>
            </a:r>
            <a:r>
              <a:rPr lang="en-US" sz="1600" dirty="0" smtClean="0"/>
              <a:t> 2.3</a:t>
            </a:r>
          </a:p>
          <a:p>
            <a:r>
              <a:rPr lang="en-US" sz="1600" dirty="0" smtClean="0"/>
              <a:t>Pandas</a:t>
            </a:r>
          </a:p>
          <a:p>
            <a:r>
              <a:rPr lang="en-US" sz="1600" dirty="0" err="1" smtClean="0"/>
              <a:t>Protobuf</a:t>
            </a:r>
            <a:r>
              <a:rPr lang="en-US" sz="1600" dirty="0" smtClean="0"/>
              <a:t> compilers</a:t>
            </a:r>
          </a:p>
          <a:p>
            <a:r>
              <a:rPr lang="en-US" sz="1600" dirty="0" smtClean="0"/>
              <a:t>Visual C++ 2015 builds</a:t>
            </a:r>
            <a:endParaRPr lang="en-US" sz="1600" dirty="0"/>
          </a:p>
          <a:p>
            <a:pPr lvl="0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23726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460564" y="263625"/>
            <a:ext cx="9667884" cy="40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5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800" b="1" dirty="0" smtClean="0"/>
              <a:t>Scope : P&amp;ID Symbol Detection </a:t>
            </a:r>
            <a:endParaRPr lang="en-US" sz="2800" b="1" dirty="0"/>
          </a:p>
        </p:txBody>
      </p:sp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2" name="AutoShape 2" descr="Image result for knowledge sharing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knowledge sharing imag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56240" y="998345"/>
            <a:ext cx="165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 smtClean="0">
                <a:solidFill>
                  <a:srgbClr val="00B050"/>
                </a:solidFill>
              </a:rPr>
              <a:t>Image inputs</a:t>
            </a:r>
            <a:endParaRPr lang="en-US" sz="1600" b="1" dirty="0" smtClean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1523541"/>
            <a:ext cx="4915545" cy="4634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556792"/>
            <a:ext cx="3672408" cy="37964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0248" y="998345"/>
            <a:ext cx="165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 smtClean="0">
                <a:solidFill>
                  <a:srgbClr val="00B050"/>
                </a:solidFill>
              </a:rPr>
              <a:t>CSV inputs</a:t>
            </a:r>
            <a:endParaRPr lang="en-US" sz="16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890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460564" y="263625"/>
            <a:ext cx="9667884" cy="40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5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800" b="1" dirty="0" smtClean="0"/>
              <a:t>Scope : P&amp;ID Symbol Detection </a:t>
            </a:r>
            <a:endParaRPr lang="en-US" sz="2800" b="1" dirty="0"/>
          </a:p>
        </p:txBody>
      </p:sp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2" name="AutoShape 2" descr="Image result for knowledge sharing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knowledge sharing imag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9376" y="1002963"/>
            <a:ext cx="1124494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Start Training the model..</a:t>
            </a:r>
            <a:endParaRPr lang="en-US" sz="1600" dirty="0"/>
          </a:p>
          <a:p>
            <a:pPr lvl="0"/>
            <a:r>
              <a:rPr lang="en-US" sz="1600" dirty="0" smtClean="0"/>
              <a:t>.</a:t>
            </a:r>
            <a:endParaRPr lang="en-US" sz="1600" dirty="0" smtClean="0"/>
          </a:p>
          <a:p>
            <a:pPr lvl="0"/>
            <a:endParaRPr lang="en-US" sz="1600" dirty="0" smtClean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4" y="1412776"/>
            <a:ext cx="10739809" cy="485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460564" y="263625"/>
            <a:ext cx="9667884" cy="40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5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800" b="1" dirty="0" smtClean="0"/>
              <a:t>Scope : P&amp;ID Symbol Detection </a:t>
            </a:r>
            <a:endParaRPr lang="en-US" sz="2800" b="1" dirty="0"/>
          </a:p>
        </p:txBody>
      </p:sp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2" name="AutoShape 2" descr="Image result for knowledge sharing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knowledge sharing imag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9376" y="1002963"/>
            <a:ext cx="112449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 smtClean="0">
                <a:solidFill>
                  <a:srgbClr val="00B050"/>
                </a:solidFill>
              </a:rPr>
              <a:t>Finished Training. (Keyboard interrupt when loss &gt;= 0.15 or &lt;= 0.20)</a:t>
            </a:r>
            <a:endParaRPr lang="en-US" sz="1600" dirty="0" smtClean="0"/>
          </a:p>
          <a:p>
            <a:pPr lvl="0"/>
            <a:endParaRPr lang="en-US" sz="1600" dirty="0" smtClean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86" y="1484785"/>
            <a:ext cx="1068631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59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460564" y="263625"/>
            <a:ext cx="9667884" cy="40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5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800" b="1" dirty="0" smtClean="0"/>
              <a:t>Scope : P&amp;ID Symbol Detection </a:t>
            </a:r>
            <a:endParaRPr lang="en-US" sz="2800" b="1" dirty="0"/>
          </a:p>
        </p:txBody>
      </p:sp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2" name="AutoShape 2" descr="Image result for knowledge sharing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knowledge sharing imag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9376" y="1002963"/>
            <a:ext cx="112449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 smtClean="0">
                <a:solidFill>
                  <a:srgbClr val="00B050"/>
                </a:solidFill>
              </a:rPr>
              <a:t>Test the model..</a:t>
            </a:r>
            <a:endParaRPr lang="en-US" sz="1600" dirty="0" smtClean="0"/>
          </a:p>
          <a:p>
            <a:pPr lvl="0"/>
            <a:endParaRPr lang="en-US" sz="1600" dirty="0" smtClean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484784"/>
            <a:ext cx="10225136" cy="504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55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460564" y="263625"/>
            <a:ext cx="9667884" cy="40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5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eaLnBrk="1" hangingPunct="1">
              <a:defRPr sz="25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800" b="1" dirty="0" smtClean="0"/>
              <a:t>Scope : P&amp;ID Symbol Detection </a:t>
            </a:r>
            <a:endParaRPr lang="en-US" sz="2800" b="1" dirty="0"/>
          </a:p>
        </p:txBody>
      </p:sp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2" name="AutoShape 2" descr="Image result for knowledge sharing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knowledge sharing imag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9376" y="1002963"/>
            <a:ext cx="112449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 smtClean="0">
                <a:solidFill>
                  <a:srgbClr val="00B050"/>
                </a:solidFill>
              </a:rPr>
              <a:t>Detected P_ID symbols in the </a:t>
            </a:r>
            <a:r>
              <a:rPr lang="en-US" sz="1600" b="1" dirty="0" smtClean="0">
                <a:solidFill>
                  <a:srgbClr val="00B050"/>
                </a:solidFill>
              </a:rPr>
              <a:t>given image</a:t>
            </a:r>
            <a:endParaRPr lang="en-US" sz="1600" dirty="0" smtClean="0"/>
          </a:p>
          <a:p>
            <a:pPr lvl="0"/>
            <a:endParaRPr lang="en-US" sz="1600" dirty="0" smtClean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92" y="1412776"/>
            <a:ext cx="8352236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75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2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176">
        <p:fade/>
      </p:transition>
    </mc:Choice>
    <mc:Fallback xmlns="">
      <p:transition advTm="21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heme">
  <a:themeElements>
    <a:clrScheme name="QuEST colours">
      <a:dk1>
        <a:srgbClr val="595959"/>
      </a:dk1>
      <a:lt1>
        <a:srgbClr val="FFFFFF"/>
      </a:lt1>
      <a:dk2>
        <a:srgbClr val="70AB5B"/>
      </a:dk2>
      <a:lt2>
        <a:srgbClr val="CE8105"/>
      </a:lt2>
      <a:accent1>
        <a:srgbClr val="A6A6A6"/>
      </a:accent1>
      <a:accent2>
        <a:srgbClr val="6FC5B4"/>
      </a:accent2>
      <a:accent3>
        <a:srgbClr val="1983A3"/>
      </a:accent3>
      <a:accent4>
        <a:srgbClr val="00B0F0"/>
      </a:accent4>
      <a:accent5>
        <a:srgbClr val="2281A1"/>
      </a:accent5>
      <a:accent6>
        <a:srgbClr val="1979AC"/>
      </a:accent6>
      <a:hlink>
        <a:srgbClr val="0070C0"/>
      </a:hlink>
      <a:folHlink>
        <a:srgbClr val="00B0F0"/>
      </a:folHlink>
    </a:clrScheme>
    <a:fontScheme name="Mobiliya Branding Font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>
              <a:lumMod val="65000"/>
              <a:lumOff val="3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121899" tIns="60950" rIns="121899" bIns="60950" rtlCol="0" anchor="ctr">
        <a:spAutoFit/>
      </a:bodyPr>
      <a:lstStyle>
        <a:defPPr>
          <a:defRPr sz="1200" dirty="0" err="1" smtClean="0">
            <a:solidFill>
              <a:schemeClr val="tx1">
                <a:lumMod val="75000"/>
                <a:lumOff val="25000"/>
              </a:schemeClr>
            </a:solidFill>
            <a:latin typeface="Segoe UI" panose="020B0502040204020203" pitchFamily="34" charset="0"/>
            <a:ea typeface="Lato Light" panose="020F0302020204030203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mpany Overview2019" id="{7524988C-80EC-439F-AACF-3C9CB8D38B0E}" vid="{A3FF9BB0-0E40-495B-8198-9BC3324B52D2}"/>
    </a:ext>
  </a:extLst>
</a:theme>
</file>

<file path=ppt/theme/theme2.xml><?xml version="1.0" encoding="utf-8"?>
<a:theme xmlns:a="http://schemas.openxmlformats.org/drawingml/2006/main" name="1_theme">
  <a:themeElements>
    <a:clrScheme name="QuEST colours">
      <a:dk1>
        <a:srgbClr val="595959"/>
      </a:dk1>
      <a:lt1>
        <a:srgbClr val="FFFFFF"/>
      </a:lt1>
      <a:dk2>
        <a:srgbClr val="70AB5B"/>
      </a:dk2>
      <a:lt2>
        <a:srgbClr val="CE8105"/>
      </a:lt2>
      <a:accent1>
        <a:srgbClr val="A6A6A6"/>
      </a:accent1>
      <a:accent2>
        <a:srgbClr val="6FC5B4"/>
      </a:accent2>
      <a:accent3>
        <a:srgbClr val="1983A3"/>
      </a:accent3>
      <a:accent4>
        <a:srgbClr val="00B0F0"/>
      </a:accent4>
      <a:accent5>
        <a:srgbClr val="2281A1"/>
      </a:accent5>
      <a:accent6>
        <a:srgbClr val="1979AC"/>
      </a:accent6>
      <a:hlink>
        <a:srgbClr val="0070C0"/>
      </a:hlink>
      <a:folHlink>
        <a:srgbClr val="00B0F0"/>
      </a:folHlink>
    </a:clrScheme>
    <a:fontScheme name="Mobiliya Branding Font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>
              <a:lumMod val="65000"/>
              <a:lumOff val="3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121899" tIns="60950" rIns="121899" bIns="60950" rtlCol="0" anchor="ctr">
        <a:spAutoFit/>
      </a:bodyPr>
      <a:lstStyle>
        <a:defPPr>
          <a:defRPr sz="1200" dirty="0" err="1" smtClean="0">
            <a:solidFill>
              <a:schemeClr val="tx1">
                <a:lumMod val="75000"/>
                <a:lumOff val="25000"/>
              </a:schemeClr>
            </a:solidFill>
            <a:latin typeface="Segoe UI" panose="020B0502040204020203" pitchFamily="34" charset="0"/>
            <a:ea typeface="Lato Light" panose="020F0302020204030203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mpany Overview2019" id="{7524988C-80EC-439F-AACF-3C9CB8D38B0E}" vid="{A3FF9BB0-0E40-495B-8198-9BC3324B52D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4635</TotalTime>
  <Words>285</Words>
  <Application>Microsoft Office PowerPoint</Application>
  <PresentationFormat>Widescreen</PresentationFormat>
  <Paragraphs>136</Paragraphs>
  <Slides>9</Slides>
  <Notes>7</Notes>
  <HiddenSlides>0</HiddenSlides>
  <MMClips>2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Courier New</vt:lpstr>
      <vt:lpstr>Lato Light</vt:lpstr>
      <vt:lpstr>PF DinText Pro</vt:lpstr>
      <vt:lpstr>Segoe UI</vt:lpstr>
      <vt:lpstr>Segoe UI Light</vt:lpstr>
      <vt:lpstr>Segoe UI Semibold</vt:lpstr>
      <vt:lpstr>Symbol</vt:lpstr>
      <vt:lpstr>Wingdings</vt:lpstr>
      <vt:lpstr>theme</vt:lpstr>
      <vt:lpstr>1_theme</vt:lpstr>
      <vt:lpstr>P&amp;ID Symbol Detection</vt:lpstr>
      <vt:lpstr>Human resources slide 8</vt:lpstr>
      <vt:lpstr>Human resources slide 8</vt:lpstr>
      <vt:lpstr>Human resources slide 8</vt:lpstr>
      <vt:lpstr>Human resources slide 8</vt:lpstr>
      <vt:lpstr>Human resources slide 8</vt:lpstr>
      <vt:lpstr>Human resources slide 8</vt:lpstr>
      <vt:lpstr>Human resources slide 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Overview</dc:title>
  <dc:creator>Rajendra Jamakhandi</dc:creator>
  <cp:lastModifiedBy>questuser</cp:lastModifiedBy>
  <cp:revision>273</cp:revision>
  <cp:lastPrinted>2020-03-10T14:03:32Z</cp:lastPrinted>
  <dcterms:created xsi:type="dcterms:W3CDTF">2020-01-14T10:17:35Z</dcterms:created>
  <dcterms:modified xsi:type="dcterms:W3CDTF">2020-12-22T09:12:44Z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2057-10.2.0.7549</vt:lpwstr>
  </property>
</Properties>
</file>