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1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48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7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81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93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75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09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94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60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2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35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8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3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72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48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08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36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49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89005-E2EF-4F2A-9D19-8E1411DEB7F0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1F2D-6580-4247-8DC6-BD92BCFE3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275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02213066ruby/1051se7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7</a:t>
            </a:r>
            <a:r>
              <a:rPr lang="zh-TW" altLang="en-US" dirty="0" smtClean="0"/>
              <a:t>組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16557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103213018</a:t>
            </a:r>
            <a:r>
              <a:rPr lang="zh-TW" altLang="en-US" dirty="0" smtClean="0"/>
              <a:t> 資管三  陳冠廷</a:t>
            </a:r>
            <a:endParaRPr lang="en-US" altLang="zh-TW" dirty="0" smtClean="0"/>
          </a:p>
          <a:p>
            <a:r>
              <a:rPr lang="en-US" altLang="zh-TW" dirty="0"/>
              <a:t>13213035</a:t>
            </a:r>
            <a:r>
              <a:rPr lang="zh-TW" altLang="en-US" dirty="0"/>
              <a:t>   資管</a:t>
            </a:r>
            <a:r>
              <a:rPr lang="zh-TW" altLang="en-US" dirty="0" smtClean="0"/>
              <a:t>三  洪</a:t>
            </a:r>
            <a:r>
              <a:rPr lang="zh-TW" altLang="en-US" dirty="0"/>
              <a:t>筠</a:t>
            </a:r>
            <a:r>
              <a:rPr lang="zh-TW" altLang="en-US" dirty="0" smtClean="0"/>
              <a:t>棠</a:t>
            </a:r>
            <a:endParaRPr lang="en-US" altLang="zh-TW" dirty="0" smtClean="0"/>
          </a:p>
          <a:p>
            <a:r>
              <a:rPr lang="en-US" altLang="zh-TW" dirty="0" smtClean="0"/>
              <a:t>102213066 </a:t>
            </a:r>
            <a:r>
              <a:rPr lang="zh-TW" altLang="en-US" dirty="0" smtClean="0"/>
              <a:t>資管四  黃怡</a:t>
            </a:r>
            <a:r>
              <a:rPr lang="zh-TW" altLang="en-US" dirty="0"/>
              <a:t>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3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993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94000" y="113024"/>
            <a:ext cx="8610600" cy="1293028"/>
          </a:xfrm>
        </p:spPr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82045" y="4023934"/>
            <a:ext cx="1411111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Html</a:t>
            </a:r>
          </a:p>
          <a:p>
            <a:pPr algn="ctr"/>
            <a:r>
              <a:rPr lang="en-US" altLang="zh-TW" sz="3200" dirty="0" smtClean="0"/>
              <a:t>/CSS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19400" y="2691274"/>
            <a:ext cx="189935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網頁畫面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81601" y="2684504"/>
            <a:ext cx="14111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功能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979333" y="4023934"/>
            <a:ext cx="1411111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資料庫</a:t>
            </a:r>
            <a:r>
              <a:rPr lang="en-US" altLang="zh-TW" sz="3200" dirty="0" smtClean="0"/>
              <a:t>/PHP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73289" y="2691274"/>
            <a:ext cx="14111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使用者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54712" y="1582977"/>
            <a:ext cx="14111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競標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354711" y="2583617"/>
            <a:ext cx="14111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拍賣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354711" y="3584257"/>
            <a:ext cx="14111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兌換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354710" y="4513714"/>
            <a:ext cx="1411111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新增使用者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54709" y="5930219"/>
            <a:ext cx="141111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瀏覽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87935" y="2999482"/>
            <a:ext cx="2116665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 smtClean="0"/>
              <a:t>javascript</a:t>
            </a:r>
            <a:endParaRPr lang="zh-TW" altLang="en-US" sz="3200" dirty="0"/>
          </a:p>
        </p:txBody>
      </p:sp>
      <p:sp>
        <p:nvSpPr>
          <p:cNvPr id="15" name="圓角矩形 14"/>
          <p:cNvSpPr/>
          <p:nvPr/>
        </p:nvSpPr>
        <p:spPr>
          <a:xfrm>
            <a:off x="6795911" y="1174044"/>
            <a:ext cx="5068711" cy="5508978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2280354" y="2787023"/>
            <a:ext cx="513644" cy="393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4727225" y="2828393"/>
            <a:ext cx="513644" cy="393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5" idx="2"/>
          </p:cNvCxnSpPr>
          <p:nvPr/>
        </p:nvCxnSpPr>
        <p:spPr>
          <a:xfrm>
            <a:off x="3769078" y="3276049"/>
            <a:ext cx="0" cy="42670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387600" y="3714044"/>
            <a:ext cx="2297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4" idx="0"/>
          </p:cNvCxnSpPr>
          <p:nvPr/>
        </p:nvCxnSpPr>
        <p:spPr>
          <a:xfrm>
            <a:off x="2387600" y="3702756"/>
            <a:ext cx="1" cy="32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7" idx="0"/>
          </p:cNvCxnSpPr>
          <p:nvPr/>
        </p:nvCxnSpPr>
        <p:spPr>
          <a:xfrm>
            <a:off x="4684888" y="3714044"/>
            <a:ext cx="1" cy="30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右箭號 25"/>
          <p:cNvSpPr/>
          <p:nvPr/>
        </p:nvSpPr>
        <p:spPr>
          <a:xfrm>
            <a:off x="5490631" y="4351093"/>
            <a:ext cx="1203679" cy="393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12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</a:t>
            </a:r>
            <a:r>
              <a:rPr lang="zh-TW" altLang="en-US" dirty="0"/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註冊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加入會員給他三張卡片和</a:t>
            </a:r>
            <a:r>
              <a:rPr lang="en-US" altLang="zh-TW" sz="2800" dirty="0"/>
              <a:t>1000</a:t>
            </a:r>
            <a:r>
              <a:rPr lang="zh-TW" altLang="en-US" sz="2800" dirty="0" smtClean="0"/>
              <a:t>元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自動產生福</a:t>
            </a:r>
            <a:r>
              <a:rPr lang="zh-TW" altLang="en-US" sz="2800" dirty="0" smtClean="0"/>
              <a:t>袋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兌換獎金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背景應</a:t>
            </a:r>
            <a:r>
              <a:rPr lang="zh-TW" altLang="en-US" sz="2800" dirty="0"/>
              <a:t>景</a:t>
            </a:r>
          </a:p>
        </p:txBody>
      </p:sp>
    </p:spTree>
    <p:extLst>
      <p:ext uri="{BB962C8B-B14F-4D97-AF65-F5344CB8AC3E}">
        <p14:creationId xmlns:p14="http://schemas.microsoft.com/office/powerpoint/2010/main" val="409346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重要的程式技巧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倒計時</a:t>
            </a:r>
            <a:endParaRPr lang="en-US" altLang="zh-TW" sz="3200" dirty="0" smtClean="0"/>
          </a:p>
          <a:p>
            <a:pPr>
              <a:lnSpc>
                <a:spcPct val="150000"/>
              </a:lnSpc>
            </a:pPr>
            <a:r>
              <a:rPr lang="en-US" altLang="zh-TW" sz="3200" dirty="0" smtClean="0"/>
              <a:t>MVC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124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r>
              <a:rPr lang="en-US" altLang="zh-TW" dirty="0" smtClean="0"/>
              <a:t>: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github.com/102213066ruby/1051se7c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471989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111</TotalTime>
  <Words>73</Words>
  <Application>Microsoft Office PowerPoint</Application>
  <PresentationFormat>寬螢幕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Century Gothic</vt:lpstr>
      <vt:lpstr>飛機雲</vt:lpstr>
      <vt:lpstr>第7組 </vt:lpstr>
      <vt:lpstr>ERD</vt:lpstr>
      <vt:lpstr>系統架構</vt:lpstr>
      <vt:lpstr>特色功能</vt:lpstr>
      <vt:lpstr>重要的程式技巧</vt:lpstr>
      <vt:lpstr>其他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第7組 </dc:title>
  <dc:creator>user</dc:creator>
  <cp:lastModifiedBy>user</cp:lastModifiedBy>
  <cp:revision>8</cp:revision>
  <dcterms:created xsi:type="dcterms:W3CDTF">2016-12-25T14:19:10Z</dcterms:created>
  <dcterms:modified xsi:type="dcterms:W3CDTF">2016-12-25T16:11:07Z</dcterms:modified>
</cp:coreProperties>
</file>