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Lst>
  <p:notesMasterIdLst>
    <p:notesMasterId r:id="rId10"/>
  </p:notesMasterIdLst>
  <p:handoutMasterIdLst>
    <p:handoutMasterId r:id="rId11"/>
  </p:handoutMasterIdLst>
  <p:sldIdLst>
    <p:sldId id="746" r:id="rId2"/>
    <p:sldId id="813" r:id="rId3"/>
    <p:sldId id="814" r:id="rId4"/>
    <p:sldId id="816" r:id="rId5"/>
    <p:sldId id="817" r:id="rId6"/>
    <p:sldId id="818" r:id="rId7"/>
    <p:sldId id="819" r:id="rId8"/>
    <p:sldId id="812" r:id="rId9"/>
  </p:sldIdLst>
  <p:sldSz cx="12192000" cy="6858000"/>
  <p:notesSz cx="6950075" cy="9236075"/>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5BAA"/>
    <a:srgbClr val="D6EEF6"/>
    <a:srgbClr val="939393"/>
    <a:srgbClr val="FCCA79"/>
    <a:srgbClr val="FFFDFA"/>
    <a:srgbClr val="FFEAC9"/>
    <a:srgbClr val="52C3CB"/>
    <a:srgbClr val="FF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2902" autoAdjust="0"/>
  </p:normalViewPr>
  <p:slideViewPr>
    <p:cSldViewPr>
      <p:cViewPr varScale="1">
        <p:scale>
          <a:sx n="90" d="100"/>
          <a:sy n="90" d="100"/>
        </p:scale>
        <p:origin x="576" y="72"/>
      </p:cViewPr>
      <p:guideLst>
        <p:guide orient="horz" pos="2160"/>
        <p:guide pos="384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61F8C44D-6CD1-4DE4-A518-789F46B62734}" type="datetimeFigureOut">
              <a:rPr lang="en-US"/>
              <a:pPr>
                <a:defRPr/>
              </a:pPr>
              <a:t>12/14/2020</a:t>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Tree>
    <p:extLst>
      <p:ext uri="{BB962C8B-B14F-4D97-AF65-F5344CB8AC3E}">
        <p14:creationId xmlns:p14="http://schemas.microsoft.com/office/powerpoint/2010/main" val="3257909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76C22F21-875A-403D-A9EE-D37F2824C57D}" type="datetimeFigureOut">
              <a:rPr lang="en-US"/>
              <a:pPr>
                <a:defRPr/>
              </a:pPr>
              <a:t>12/14/2020</a:t>
            </a:fld>
            <a:endParaRPr lang="en-US" dirty="0"/>
          </a:p>
        </p:txBody>
      </p:sp>
      <p:sp>
        <p:nvSpPr>
          <p:cNvPr id="4" name="Slide Image Placeholder 3"/>
          <p:cNvSpPr>
            <a:spLocks noGrp="1" noRot="1" noChangeAspect="1"/>
          </p:cNvSpPr>
          <p:nvPr>
            <p:ph type="sldImg" idx="2"/>
          </p:nvPr>
        </p:nvSpPr>
        <p:spPr>
          <a:xfrm>
            <a:off x="396875" y="693738"/>
            <a:ext cx="6156325" cy="3462337"/>
          </a:xfrm>
          <a:prstGeom prst="rect">
            <a:avLst/>
          </a:prstGeom>
          <a:noFill/>
          <a:ln w="12700">
            <a:solidFill>
              <a:prstClr val="black"/>
            </a:solidFill>
          </a:ln>
        </p:spPr>
        <p:txBody>
          <a:bodyPr vert="horz" lIns="81098" tIns="40550" rIns="81098" bIns="40550" rtlCol="0" anchor="ctr"/>
          <a:lstStyle/>
          <a:p>
            <a:pPr lvl="0"/>
            <a:endParaRPr lang="en-US" noProof="0"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81098" tIns="40550" rIns="81098" bIns="4055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81098" tIns="40550" rIns="81098" bIns="40550" rtlCol="0" anchor="b"/>
          <a:lstStyle>
            <a:lvl1pPr algn="r" eaLnBrk="1" fontAlgn="auto" hangingPunct="1">
              <a:spcBef>
                <a:spcPts val="0"/>
              </a:spcBef>
              <a:spcAft>
                <a:spcPts val="0"/>
              </a:spcAft>
              <a:defRPr sz="1100">
                <a:latin typeface="+mn-lt"/>
                <a:cs typeface="+mn-cs"/>
              </a:defRPr>
            </a:lvl1pPr>
          </a:lstStyle>
          <a:p>
            <a:pPr>
              <a:defRPr/>
            </a:pPr>
            <a:fld id="{8985C9ED-B0B6-438A-81C6-E9CBBE311D0C}" type="slidenum">
              <a:rPr lang="en-US"/>
              <a:pPr>
                <a:defRPr/>
              </a:pPr>
              <a:t>‹#›</a:t>
            </a:fld>
            <a:endParaRPr lang="en-US" dirty="0"/>
          </a:p>
        </p:txBody>
      </p:sp>
    </p:spTree>
    <p:extLst>
      <p:ext uri="{BB962C8B-B14F-4D97-AF65-F5344CB8AC3E}">
        <p14:creationId xmlns:p14="http://schemas.microsoft.com/office/powerpoint/2010/main" val="119577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IN" b="1" dirty="0"/>
              <a:t>Talking points:</a:t>
            </a:r>
          </a:p>
          <a:p>
            <a:pPr>
              <a:defRPr/>
            </a:pPr>
            <a:endParaRPr lang="en-IN" dirty="0"/>
          </a:p>
          <a:p>
            <a:pPr>
              <a:defRPr/>
            </a:pPr>
            <a:r>
              <a:rPr lang="en-IN" dirty="0"/>
              <a:t>We have built QuEST over the last 21 years as a aspiration driven organization. We continue to push the boundaries, create new frontiers across multiple safety critical and hi-tech industries we serve. We do this by offering our Customers a range of Services and Solutions and engagement models that spans – Engineering, Enterprise solutions, Operations, Supply Chain and Technology enabled solutions covering the complete product lifecycle.  </a:t>
            </a:r>
          </a:p>
          <a:p>
            <a:pPr>
              <a:defRPr/>
            </a:pPr>
            <a:endParaRPr lang="en-IN" dirty="0"/>
          </a:p>
          <a:p>
            <a:pPr>
              <a:defRPr/>
            </a:pPr>
            <a:r>
              <a:rPr lang="en-IN" dirty="0"/>
              <a:t>As such, </a:t>
            </a:r>
            <a:r>
              <a:rPr lang="en-IN" dirty="0" err="1"/>
              <a:t>QuEST</a:t>
            </a:r>
            <a:r>
              <a:rPr lang="en-IN" dirty="0"/>
              <a:t> is a Leading Global Product Engineering and Lifecycle Services Company</a:t>
            </a:r>
          </a:p>
          <a:p>
            <a:pPr>
              <a:defRPr/>
            </a:pPr>
            <a:endParaRPr lang="en-IN" dirty="0"/>
          </a:p>
          <a:p>
            <a:pPr>
              <a:defRPr/>
            </a:pPr>
            <a:r>
              <a:rPr lang="en-IN" dirty="0"/>
              <a:t>In this presentation we will cover 3 aspects of QuEST.</a:t>
            </a:r>
          </a:p>
          <a:p>
            <a:pPr>
              <a:defRPr/>
            </a:pPr>
            <a:endParaRPr lang="en-IN" dirty="0"/>
          </a:p>
          <a:p>
            <a:pPr marL="228600" indent="-228600">
              <a:buFontTx/>
              <a:buAutoNum type="arabicPeriod"/>
              <a:defRPr/>
            </a:pPr>
            <a:r>
              <a:rPr lang="en-IN" dirty="0"/>
              <a:t>WHO we are, WHAT we do and for WHOM, and why we are in business – our purpose </a:t>
            </a:r>
          </a:p>
          <a:p>
            <a:pPr marL="228600" indent="-228600">
              <a:buFontTx/>
              <a:buAutoNum type="arabicPeriod"/>
              <a:defRPr/>
            </a:pPr>
            <a:r>
              <a:rPr lang="en-IN" dirty="0"/>
              <a:t>Then we move on to HOW we engage with Customers</a:t>
            </a:r>
          </a:p>
          <a:p>
            <a:pPr marL="228600" indent="-228600">
              <a:buFontTx/>
              <a:buAutoNum type="arabicPeriod"/>
              <a:defRPr/>
            </a:pPr>
            <a:r>
              <a:rPr lang="en-IN" dirty="0"/>
              <a:t>Finally we will cover HOW we are different and can add unique value to you and help you “Create the Frontier”</a:t>
            </a:r>
          </a:p>
          <a:p>
            <a:pPr>
              <a:defRPr/>
            </a:pPr>
            <a:endParaRPr lang="en-IN" dirty="0"/>
          </a:p>
        </p:txBody>
      </p:sp>
      <p:sp>
        <p:nvSpPr>
          <p:cNvPr id="4" name="Slide Number Placeholder 3"/>
          <p:cNvSpPr>
            <a:spLocks noGrp="1"/>
          </p:cNvSpPr>
          <p:nvPr>
            <p:ph type="sldNum" sz="quarter" idx="5"/>
          </p:nvPr>
        </p:nvSpPr>
        <p:spPr/>
        <p:txBody>
          <a:bodyPr/>
          <a:lstStyle/>
          <a:p>
            <a:pPr>
              <a:defRPr/>
            </a:pPr>
            <a:fld id="{EE4BED93-8225-4AF2-87D8-7E6C0758E14E}" type="slidenum">
              <a:rPr lang="en-US" smtClean="0"/>
              <a:pPr>
                <a:defRPr/>
              </a:pPr>
              <a:t>1</a:t>
            </a:fld>
            <a:endParaRPr lang="en-US" dirty="0"/>
          </a:p>
        </p:txBody>
      </p:sp>
    </p:spTree>
    <p:extLst>
      <p:ext uri="{BB962C8B-B14F-4D97-AF65-F5344CB8AC3E}">
        <p14:creationId xmlns:p14="http://schemas.microsoft.com/office/powerpoint/2010/main" val="400310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Idea/Solution/Prototype</a:t>
            </a:r>
            <a:r>
              <a:rPr lang="en-US" dirty="0"/>
              <a:t>: Give a one-liner about the solution for the given</a:t>
            </a:r>
            <a:r>
              <a:rPr lang="en-US" baseline="0" dirty="0"/>
              <a:t> </a:t>
            </a:r>
            <a:r>
              <a:rPr lang="en-US" dirty="0"/>
              <a:t>problem</a:t>
            </a:r>
            <a:r>
              <a:rPr lang="en-US" baseline="0" dirty="0"/>
              <a:t>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Team Name</a:t>
            </a:r>
            <a:r>
              <a:rPr lang="en-US" dirty="0"/>
              <a:t>: Add team name to</a:t>
            </a:r>
            <a:r>
              <a:rPr lang="en-US" baseline="0" dirty="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Mentor Name</a:t>
            </a:r>
            <a:r>
              <a:rPr lang="en-US" dirty="0"/>
              <a:t>: Add mentor’s name to</a:t>
            </a:r>
            <a:r>
              <a:rPr lang="en-US" baseline="0" dirty="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a:t>Ideator</a:t>
            </a:r>
            <a:r>
              <a:rPr lang="en-US" b="1" u="sng" dirty="0"/>
              <a:t> Name</a:t>
            </a:r>
            <a:r>
              <a:rPr lang="en-US" dirty="0"/>
              <a:t>: Add </a:t>
            </a:r>
            <a:r>
              <a:rPr lang="en-US" dirty="0" err="1"/>
              <a:t>ideator’s</a:t>
            </a:r>
            <a:r>
              <a:rPr lang="en-US" dirty="0"/>
              <a:t> name to</a:t>
            </a:r>
            <a:r>
              <a:rPr lang="en-US" baseline="0" dirty="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Team Lead Name</a:t>
            </a:r>
            <a:r>
              <a:rPr lang="en-US" dirty="0"/>
              <a:t>: Add team lead’s name to</a:t>
            </a:r>
            <a:r>
              <a:rPr lang="en-US" baseline="0" dirty="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Team Members Name</a:t>
            </a:r>
            <a:r>
              <a:rPr lang="en-US" dirty="0"/>
              <a:t>: Add team member’s name to</a:t>
            </a:r>
            <a:r>
              <a:rPr lang="en-US" baseline="0" dirty="0"/>
              <a:t> the entry fields one after another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2</a:t>
            </a:fld>
            <a:endParaRPr lang="en-US"/>
          </a:p>
        </p:txBody>
      </p:sp>
    </p:spTree>
    <p:extLst>
      <p:ext uri="{BB962C8B-B14F-4D97-AF65-F5344CB8AC3E}">
        <p14:creationId xmlns:p14="http://schemas.microsoft.com/office/powerpoint/2010/main" val="253485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Problem Statement</a:t>
            </a:r>
            <a:r>
              <a:rPr lang="en-US" sz="1200" b="0" i="0" u="none" strike="noStrike" kern="1200" baseline="0" dirty="0">
                <a:solidFill>
                  <a:schemeClr val="tx1"/>
                </a:solidFill>
                <a:latin typeface="+mn-lt"/>
                <a:ea typeface="+mn-ea"/>
                <a:cs typeface="+mn-cs"/>
              </a:rPr>
              <a:t>: Illustrate the basic problem along with technologies used</a:t>
            </a: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Approach</a:t>
            </a:r>
            <a:r>
              <a:rPr lang="en-US" sz="1200" b="0" i="0" u="none" strike="noStrike" kern="1200" baseline="0" dirty="0">
                <a:solidFill>
                  <a:schemeClr val="tx1"/>
                </a:solidFill>
                <a:latin typeface="+mn-lt"/>
                <a:ea typeface="+mn-ea"/>
                <a:cs typeface="+mn-cs"/>
              </a:rPr>
              <a:t>: Methods planned to solve the target problem in order to attain a viable solution within the constrained time of 2 days of </a:t>
            </a:r>
            <a:r>
              <a:rPr lang="en-US" sz="1200" b="0" i="0" u="none" strike="noStrike" kern="1200" baseline="0" dirty="0" err="1">
                <a:solidFill>
                  <a:schemeClr val="tx1"/>
                </a:solidFill>
                <a:latin typeface="+mn-lt"/>
                <a:ea typeface="+mn-ea"/>
                <a:cs typeface="+mn-cs"/>
              </a:rPr>
              <a:t>hackathon</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Outcome</a:t>
            </a:r>
            <a:r>
              <a:rPr lang="en-US" sz="1200" b="0" i="0" u="none" strike="noStrike" kern="1200" baseline="0" dirty="0">
                <a:solidFill>
                  <a:schemeClr val="tx1"/>
                </a:solidFill>
                <a:latin typeface="+mn-lt"/>
                <a:ea typeface="+mn-ea"/>
                <a:cs typeface="+mn-cs"/>
              </a:rPr>
              <a:t>: Results obtained as part of development towards the end of </a:t>
            </a:r>
            <a:r>
              <a:rPr lang="en-US" sz="1200" b="0" i="0" u="none" strike="noStrike" kern="1200" baseline="0" dirty="0" err="1">
                <a:solidFill>
                  <a:schemeClr val="tx1"/>
                </a:solidFill>
                <a:latin typeface="+mn-lt"/>
                <a:ea typeface="+mn-ea"/>
                <a:cs typeface="+mn-cs"/>
              </a:rPr>
              <a:t>hackathon</a:t>
            </a:r>
            <a:r>
              <a:rPr lang="en-US" sz="1200" b="0" i="0" u="none" strike="noStrike" kern="1200" baseline="0" dirty="0">
                <a:solidFill>
                  <a:schemeClr val="tx1"/>
                </a:solidFill>
                <a:latin typeface="+mn-lt"/>
                <a:ea typeface="+mn-ea"/>
                <a:cs typeface="+mn-cs"/>
              </a:rPr>
              <a:t> to be demonstrated with the help of table, diagram if any</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3</a:t>
            </a:fld>
            <a:endParaRPr lang="en-US"/>
          </a:p>
        </p:txBody>
      </p:sp>
    </p:spTree>
    <p:extLst>
      <p:ext uri="{BB962C8B-B14F-4D97-AF65-F5344CB8AC3E}">
        <p14:creationId xmlns:p14="http://schemas.microsoft.com/office/powerpoint/2010/main" val="206702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Technology Choice</a:t>
            </a:r>
            <a:r>
              <a:rPr lang="en-US" dirty="0"/>
              <a:t>: Add technologies used and rationale</a:t>
            </a:r>
            <a:r>
              <a:rPr lang="en-US" baseline="0" dirty="0"/>
              <a:t> for selecting so</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4</a:t>
            </a:fld>
            <a:endParaRPr lang="en-US"/>
          </a:p>
        </p:txBody>
      </p:sp>
    </p:spTree>
    <p:extLst>
      <p:ext uri="{BB962C8B-B14F-4D97-AF65-F5344CB8AC3E}">
        <p14:creationId xmlns:p14="http://schemas.microsoft.com/office/powerpoint/2010/main" val="2218903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Product Deployment</a:t>
            </a:r>
            <a:r>
              <a:rPr lang="en-US" sz="1200" b="0" i="0" u="none" strike="noStrike" kern="1200" baseline="0" dirty="0">
                <a:solidFill>
                  <a:schemeClr val="tx1"/>
                </a:solidFill>
                <a:latin typeface="+mn-lt"/>
                <a:ea typeface="+mn-ea"/>
                <a:cs typeface="+mn-cs"/>
              </a:rPr>
              <a:t>: How the Solution Can be Deployed? -- Target Environment, What is needed, etc.</a:t>
            </a: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Value Added to </a:t>
            </a:r>
            <a:r>
              <a:rPr lang="en-US" sz="1200" b="1" i="0" u="sng" strike="noStrike" kern="1200" baseline="0" dirty="0" err="1">
                <a:solidFill>
                  <a:schemeClr val="tx1"/>
                </a:solidFill>
                <a:latin typeface="+mn-lt"/>
                <a:ea typeface="+mn-ea"/>
                <a:cs typeface="+mn-cs"/>
              </a:rPr>
              <a:t>QuEST</a:t>
            </a:r>
            <a:r>
              <a:rPr lang="en-US" sz="1200" b="0" i="0" u="none" strike="noStrike" kern="1200" baseline="0" dirty="0">
                <a:solidFill>
                  <a:schemeClr val="tx1"/>
                </a:solidFill>
                <a:latin typeface="+mn-lt"/>
                <a:ea typeface="+mn-ea"/>
                <a:cs typeface="+mn-cs"/>
              </a:rPr>
              <a:t>: Business Benefits? -- How </a:t>
            </a:r>
            <a:r>
              <a:rPr lang="en-US" sz="1200" b="0" i="0" u="none" strike="noStrike" kern="1200" baseline="0" dirty="0" err="1">
                <a:solidFill>
                  <a:schemeClr val="tx1"/>
                </a:solidFill>
                <a:latin typeface="+mn-lt"/>
                <a:ea typeface="+mn-ea"/>
                <a:cs typeface="+mn-cs"/>
              </a:rPr>
              <a:t>QuEST</a:t>
            </a:r>
            <a:r>
              <a:rPr lang="en-US" sz="1200" b="0" i="0" u="none" strike="noStrike" kern="1200" baseline="0" dirty="0">
                <a:solidFill>
                  <a:schemeClr val="tx1"/>
                </a:solidFill>
                <a:latin typeface="+mn-lt"/>
                <a:ea typeface="+mn-ea"/>
                <a:cs typeface="+mn-cs"/>
              </a:rPr>
              <a:t> can benefit; be specific about customer, VBU etc.</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5</a:t>
            </a:fld>
            <a:endParaRPr lang="en-US"/>
          </a:p>
        </p:txBody>
      </p:sp>
    </p:spTree>
    <p:extLst>
      <p:ext uri="{BB962C8B-B14F-4D97-AF65-F5344CB8AC3E}">
        <p14:creationId xmlns:p14="http://schemas.microsoft.com/office/powerpoint/2010/main" val="990637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Key Learning</a:t>
            </a:r>
            <a:r>
              <a:rPr lang="en-US" sz="1200" b="0" i="0" u="none" strike="noStrike" kern="1200" baseline="0" dirty="0">
                <a:solidFill>
                  <a:schemeClr val="tx1"/>
                </a:solidFill>
                <a:latin typeface="+mn-lt"/>
                <a:ea typeface="+mn-ea"/>
                <a:cs typeface="+mn-cs"/>
              </a:rPr>
              <a:t>: Team Experience, Bottle necks, “Aha” Moments, etc.</a:t>
            </a: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Scope for Improvement</a:t>
            </a:r>
            <a:r>
              <a:rPr lang="en-US" sz="1200" b="0" i="0" u="none" strike="noStrike" kern="1200" baseline="0" dirty="0">
                <a:solidFill>
                  <a:schemeClr val="tx1"/>
                </a:solidFill>
                <a:latin typeface="+mn-lt"/>
                <a:ea typeface="+mn-ea"/>
                <a:cs typeface="+mn-cs"/>
              </a:rPr>
              <a:t>: How the solution can be improved further?</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6</a:t>
            </a:fld>
            <a:endParaRPr lang="en-US"/>
          </a:p>
        </p:txBody>
      </p:sp>
    </p:spTree>
    <p:extLst>
      <p:ext uri="{BB962C8B-B14F-4D97-AF65-F5344CB8AC3E}">
        <p14:creationId xmlns:p14="http://schemas.microsoft.com/office/powerpoint/2010/main" val="331464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THE EXPERIENCE</a:t>
            </a:r>
            <a:r>
              <a:rPr lang="en-US" dirty="0"/>
              <a:t>: Add one liner by</a:t>
            </a:r>
            <a:r>
              <a:rPr lang="en-US" baseline="0" dirty="0"/>
              <a:t> team member(s) as well </a:t>
            </a:r>
            <a:r>
              <a:rPr lang="en-US" dirty="0"/>
              <a:t>as mentor about their overall </a:t>
            </a:r>
            <a:r>
              <a:rPr lang="en-US" dirty="0" err="1"/>
              <a:t>hackathon</a:t>
            </a:r>
            <a:r>
              <a:rPr lang="en-US" dirty="0"/>
              <a:t> experience. Teams may mention</a:t>
            </a:r>
            <a:r>
              <a:rPr lang="en-IN" sz="1200" kern="1200" dirty="0">
                <a:solidFill>
                  <a:schemeClr val="tx1"/>
                </a:solidFill>
                <a:effectLst/>
                <a:latin typeface="+mn-lt"/>
                <a:ea typeface="+mn-ea"/>
                <a:cs typeface="+mn-cs"/>
              </a:rPr>
              <a:t> about learning something new, meeting new people, explain the process of building stuff, testing and validating their technical skills, etc. Mentor may talk about working with the team and their achievement at the </a:t>
            </a:r>
            <a:r>
              <a:rPr lang="en-IN" sz="1200" kern="1200" dirty="0" err="1">
                <a:solidFill>
                  <a:schemeClr val="tx1"/>
                </a:solidFill>
                <a:effectLst/>
                <a:latin typeface="+mn-lt"/>
                <a:ea typeface="+mn-ea"/>
                <a:cs typeface="+mn-cs"/>
              </a:rPr>
              <a:t>hackathon</a:t>
            </a:r>
            <a:r>
              <a:rPr lang="en-I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b="1" u="sng" dirty="0"/>
              <a:t>PHOTO</a:t>
            </a:r>
            <a:r>
              <a:rPr lang="en-US" dirty="0"/>
              <a:t>: Add picture</a:t>
            </a:r>
            <a:r>
              <a:rPr lang="en-US" baseline="0" dirty="0"/>
              <a:t> of the team along with their developed prototype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7</a:t>
            </a:fld>
            <a:endParaRPr lang="en-US"/>
          </a:p>
        </p:txBody>
      </p:sp>
    </p:spTree>
    <p:extLst>
      <p:ext uri="{BB962C8B-B14F-4D97-AF65-F5344CB8AC3E}">
        <p14:creationId xmlns:p14="http://schemas.microsoft.com/office/powerpoint/2010/main" val="314664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linkedin.com/company/quest-global/" TargetMode="External"/><Relationship Id="rId7" Type="http://schemas.openxmlformats.org/officeDocument/2006/relationships/hyperlink" Target="https://www.quest-global.com/" TargetMode="External"/><Relationship Id="rId12"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hyperlink" Target="https://www.instagram.com/questglobal/" TargetMode="External"/><Relationship Id="rId5" Type="http://schemas.openxmlformats.org/officeDocument/2006/relationships/hyperlink" Target="https://twitter.com/QuEST_Global" TargetMode="Externa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hyperlink" Target="https://www.facebook.com/QuESTGlobal/"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QuEST Corporate">
    <p:spTree>
      <p:nvGrpSpPr>
        <p:cNvPr id="1" name=""/>
        <p:cNvGrpSpPr/>
        <p:nvPr/>
      </p:nvGrpSpPr>
      <p:grpSpPr>
        <a:xfrm>
          <a:off x="0" y="0"/>
          <a:ext cx="0" cy="0"/>
          <a:chOff x="0" y="0"/>
          <a:chExt cx="0" cy="0"/>
        </a:xfrm>
      </p:grpSpPr>
      <p:pic>
        <p:nvPicPr>
          <p:cNvPr id="8"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350" y="5924128"/>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grpSp>
        <p:nvGrpSpPr>
          <p:cNvPr id="12" name="Group 21"/>
          <p:cNvGrpSpPr>
            <a:grpSpLocks/>
          </p:cNvGrpSpPr>
          <p:nvPr/>
        </p:nvGrpSpPr>
        <p:grpSpPr bwMode="auto">
          <a:xfrm>
            <a:off x="838200" y="3709988"/>
            <a:ext cx="914400" cy="176212"/>
            <a:chOff x="1201081" y="3724268"/>
            <a:chExt cx="3073432" cy="0"/>
          </a:xfrm>
        </p:grpSpPr>
        <p:cxnSp>
          <p:nvCxnSpPr>
            <p:cNvPr id="13" name="Straight Connector 12"/>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a:t>Click to edit Master title style</a:t>
            </a:r>
            <a:endParaRPr lang="en-US" dirty="0"/>
          </a:p>
        </p:txBody>
      </p:sp>
      <p:sp>
        <p:nvSpPr>
          <p:cNvPr id="6" name="Text Placeholder 5"/>
          <p:cNvSpPr>
            <a:spLocks noGrp="1"/>
          </p:cNvSpPr>
          <p:nvPr>
            <p:ph type="body" sz="quarter" idx="15"/>
          </p:nvPr>
        </p:nvSpPr>
        <p:spPr>
          <a:xfrm>
            <a:off x="762000" y="3965017"/>
            <a:ext cx="4495800" cy="558884"/>
          </a:xfrm>
        </p:spPr>
        <p:txBody>
          <a:bodyPr anchor="ctr"/>
          <a:lstStyle>
            <a:lvl1pPr marL="0" indent="0">
              <a:buNone/>
              <a:defRPr sz="2800" i="0">
                <a:solidFill>
                  <a:schemeClr val="tx1"/>
                </a:solidFill>
              </a:defRPr>
            </a:lvl1pPr>
          </a:lstStyle>
          <a:p>
            <a:pPr lvl="0"/>
            <a:r>
              <a:rPr lang="en-US"/>
              <a:t>Click to edit Master text styles</a:t>
            </a:r>
          </a:p>
        </p:txBody>
      </p:sp>
      <p:sp>
        <p:nvSpPr>
          <p:cNvPr id="16" name="Rectangle 15"/>
          <p:cNvSpPr/>
          <p:nvPr userDrawn="1"/>
        </p:nvSpPr>
        <p:spPr>
          <a:xfrm>
            <a:off x="1299029" y="6369477"/>
            <a:ext cx="9593943" cy="400110"/>
          </a:xfrm>
          <a:prstGeom prst="rect">
            <a:avLst/>
          </a:prstGeom>
        </p:spPr>
        <p:txBody>
          <a:bodyPr wrap="square">
            <a:spAutoFit/>
          </a:bodyPr>
          <a:lstStyle/>
          <a:p>
            <a:pPr algn="ctr"/>
            <a:r>
              <a:rPr lang="en-US" sz="1000" b="0" dirty="0">
                <a:solidFill>
                  <a:schemeClr val="bg2">
                    <a:lumMod val="50000"/>
                  </a:schemeClr>
                </a:solidFill>
                <a:latin typeface="Arial" panose="020B0604020202020204" pitchFamily="34" charset="0"/>
                <a:cs typeface="Arial" panose="020B0604020202020204" pitchFamily="34" charset="0"/>
              </a:rPr>
              <a:t>© 2020 QuEST Global Services Pte Ltd. The information in this document is the property of </a:t>
            </a:r>
            <a:r>
              <a:rPr lang="en-US" sz="1000" b="0" dirty="0" err="1">
                <a:solidFill>
                  <a:schemeClr val="bg2">
                    <a:lumMod val="50000"/>
                  </a:schemeClr>
                </a:solidFill>
                <a:latin typeface="Arial" panose="020B0604020202020204" pitchFamily="34" charset="0"/>
                <a:cs typeface="Arial" panose="020B0604020202020204" pitchFamily="34" charset="0"/>
              </a:rPr>
              <a:t>QuEST</a:t>
            </a:r>
            <a:r>
              <a:rPr lang="en-US" sz="1000" b="0" dirty="0">
                <a:solidFill>
                  <a:schemeClr val="bg2">
                    <a:lumMod val="50000"/>
                  </a:schemeClr>
                </a:solidFill>
                <a:latin typeface="Arial" panose="020B0604020202020204" pitchFamily="34" charset="0"/>
                <a:cs typeface="Arial" panose="020B0604020202020204" pitchFamily="34" charset="0"/>
              </a:rPr>
              <a:t> Global Services </a:t>
            </a:r>
            <a:r>
              <a:rPr lang="en-US" sz="1000" b="0" dirty="0" err="1">
                <a:solidFill>
                  <a:schemeClr val="bg2">
                    <a:lumMod val="50000"/>
                  </a:schemeClr>
                </a:solidFill>
                <a:latin typeface="Arial" panose="020B0604020202020204" pitchFamily="34" charset="0"/>
                <a:cs typeface="Arial" panose="020B0604020202020204" pitchFamily="34" charset="0"/>
              </a:rPr>
              <a:t>Pte</a:t>
            </a:r>
            <a:r>
              <a:rPr lang="en-US" sz="1000" b="0" dirty="0">
                <a:solidFill>
                  <a:schemeClr val="bg2">
                    <a:lumMod val="50000"/>
                  </a:schemeClr>
                </a:solidFill>
                <a:latin typeface="Arial" panose="020B0604020202020204" pitchFamily="34" charset="0"/>
                <a:cs typeface="Arial" panose="020B0604020202020204" pitchFamily="34" charset="0"/>
              </a:rPr>
              <a:t> Ltd. and may not be copied or communicated </a:t>
            </a:r>
          </a:p>
          <a:p>
            <a:pPr algn="ctr"/>
            <a:r>
              <a:rPr lang="en-US" sz="1000" b="0" dirty="0">
                <a:solidFill>
                  <a:schemeClr val="bg2">
                    <a:lumMod val="50000"/>
                  </a:schemeClr>
                </a:solidFill>
                <a:latin typeface="Arial" panose="020B0604020202020204" pitchFamily="34" charset="0"/>
                <a:cs typeface="Arial" panose="020B0604020202020204" pitchFamily="34" charset="0"/>
              </a:rPr>
              <a:t>to a third party or used for any purpose other than that for which it is supplied without the written consent of </a:t>
            </a:r>
            <a:r>
              <a:rPr lang="en-US" sz="1000" b="0" dirty="0" err="1">
                <a:solidFill>
                  <a:schemeClr val="bg2">
                    <a:lumMod val="50000"/>
                  </a:schemeClr>
                </a:solidFill>
                <a:latin typeface="Arial" panose="020B0604020202020204" pitchFamily="34" charset="0"/>
                <a:cs typeface="Arial" panose="020B0604020202020204" pitchFamily="34" charset="0"/>
              </a:rPr>
              <a:t>QuEST</a:t>
            </a:r>
            <a:r>
              <a:rPr lang="en-US" sz="1000" b="0" dirty="0">
                <a:solidFill>
                  <a:schemeClr val="bg2">
                    <a:lumMod val="50000"/>
                  </a:schemeClr>
                </a:solidFill>
                <a:latin typeface="Arial" panose="020B0604020202020204" pitchFamily="34" charset="0"/>
                <a:cs typeface="Arial" panose="020B0604020202020204" pitchFamily="34" charset="0"/>
              </a:rPr>
              <a:t> Global Services </a:t>
            </a:r>
            <a:r>
              <a:rPr lang="en-US" sz="1000" b="0" dirty="0" err="1">
                <a:solidFill>
                  <a:schemeClr val="bg2">
                    <a:lumMod val="50000"/>
                  </a:schemeClr>
                </a:solidFill>
                <a:latin typeface="Arial" panose="020B0604020202020204" pitchFamily="34" charset="0"/>
                <a:cs typeface="Arial" panose="020B0604020202020204" pitchFamily="34" charset="0"/>
              </a:rPr>
              <a:t>Pte</a:t>
            </a:r>
            <a:r>
              <a:rPr lang="en-US" sz="1000" b="0" dirty="0">
                <a:solidFill>
                  <a:schemeClr val="bg2">
                    <a:lumMod val="50000"/>
                  </a:schemeClr>
                </a:solidFill>
                <a:latin typeface="Arial" panose="020B0604020202020204" pitchFamily="34" charset="0"/>
                <a:cs typeface="Arial" panose="020B0604020202020204" pitchFamily="34" charset="0"/>
              </a:rPr>
              <a:t> Ltd.</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288743671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8BC95B1-6D0B-45D1-B43D-4AE1AD1C7EFB}"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139842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24" name="Straight Connector 23"/>
          <p:cNvCxnSpPr/>
          <p:nvPr/>
        </p:nvCxnSpPr>
        <p:spPr>
          <a:xfrm>
            <a:off x="342900" y="4357688"/>
            <a:ext cx="4164013" cy="0"/>
          </a:xfrm>
          <a:prstGeom prst="line">
            <a:avLst/>
          </a:prstGeom>
          <a:ln w="6350">
            <a:solidFill>
              <a:srgbClr val="4B5E45"/>
            </a:solidFill>
            <a:prstDash val="sysDash"/>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31"/>
          </p:nvPr>
        </p:nvSpPr>
        <p:spPr>
          <a:xfrm>
            <a:off x="9197904" y="3657600"/>
            <a:ext cx="2590800" cy="2614103"/>
          </a:xfrm>
          <a:solidFill>
            <a:srgbClr val="D6EEF6"/>
          </a:solidFill>
        </p:spPr>
        <p:txBody>
          <a:bodyPr anchor="ctr"/>
          <a:lstStyle>
            <a:lvl1pPr marL="0" indent="0" algn="ctr">
              <a:buFontTx/>
              <a:buNone/>
              <a:defRPr lang="en-US" sz="400" b="0" kern="1200" baseline="0" dirty="0" smtClean="0">
                <a:solidFill>
                  <a:schemeClr val="tx1"/>
                </a:solidFill>
                <a:latin typeface="+mj-lt"/>
                <a:ea typeface="+mn-ea"/>
                <a:cs typeface="Arial" panose="020B0604020202020204" pitchFamily="34" charset="0"/>
              </a:defRPr>
            </a:lvl1pPr>
            <a:lvl2pPr marL="341313" indent="0">
              <a:buNone/>
              <a:defRPr sz="400">
                <a:latin typeface="+mj-lt"/>
              </a:defRPr>
            </a:lvl2pPr>
            <a:lvl3pPr marL="684212" indent="0">
              <a:buNone/>
              <a:defRPr sz="400">
                <a:latin typeface="+mj-lt"/>
              </a:defRPr>
            </a:lvl3pPr>
            <a:lvl4pPr marL="914400" indent="0">
              <a:buNone/>
              <a:defRPr sz="400">
                <a:latin typeface="+mj-lt"/>
              </a:defRPr>
            </a:lvl4pPr>
            <a:lvl5pPr marL="1144587" indent="0">
              <a:buNone/>
              <a:defRPr sz="400">
                <a:latin typeface="+mj-lt"/>
              </a:defRPr>
            </a:lvl5pPr>
          </a:lstStyle>
          <a:p>
            <a:pPr lvl="0"/>
            <a:r>
              <a:rPr lang="en-US"/>
              <a:t>Click to edit Master text styles</a:t>
            </a:r>
          </a:p>
        </p:txBody>
      </p:sp>
      <p:sp>
        <p:nvSpPr>
          <p:cNvPr id="7" name="Picture Placeholder 6"/>
          <p:cNvSpPr>
            <a:spLocks noGrp="1"/>
          </p:cNvSpPr>
          <p:nvPr>
            <p:ph type="pic" sz="quarter" idx="30"/>
          </p:nvPr>
        </p:nvSpPr>
        <p:spPr>
          <a:xfrm>
            <a:off x="9197904" y="1109786"/>
            <a:ext cx="2643773" cy="2563939"/>
          </a:xfrm>
          <a:blipFill>
            <a:blip r:embed="rId2"/>
            <a:stretch>
              <a:fillRect/>
            </a:stretch>
          </a:blipFill>
        </p:spPr>
        <p:txBody>
          <a:bodyPr anchor="ctr"/>
          <a:lstStyle>
            <a:lvl1pPr marL="0" indent="0" algn="ctr">
              <a:buNone/>
              <a:defRPr sz="400"/>
            </a:lvl1pPr>
          </a:lstStyle>
          <a:p>
            <a:pPr lvl="0"/>
            <a:r>
              <a:rPr lang="en-US" noProof="0"/>
              <a:t>Click icon to add picture</a:t>
            </a:r>
            <a:endParaRPr lang="en-IN" noProof="0" dirty="0"/>
          </a:p>
        </p:txBody>
      </p:sp>
      <p:sp>
        <p:nvSpPr>
          <p:cNvPr id="30" name="Text Placeholder 25"/>
          <p:cNvSpPr>
            <a:spLocks noGrp="1"/>
          </p:cNvSpPr>
          <p:nvPr>
            <p:ph type="body" sz="quarter" idx="14"/>
          </p:nvPr>
        </p:nvSpPr>
        <p:spPr>
          <a:xfrm>
            <a:off x="232611" y="4800600"/>
            <a:ext cx="4320665" cy="1143000"/>
          </a:xfrm>
        </p:spPr>
        <p:txBody>
          <a:bodyPr/>
          <a:lstStyle>
            <a:lvl1pPr marL="0" marR="0" indent="0" algn="l" defTabSz="914400" rtl="0" eaLnBrk="0" fontAlgn="auto" latinLnBrk="0" hangingPunct="0">
              <a:lnSpc>
                <a:spcPct val="100000"/>
              </a:lnSpc>
              <a:spcBef>
                <a:spcPts val="600"/>
              </a:spcBef>
              <a:spcAft>
                <a:spcPts val="0"/>
              </a:spcAft>
              <a:buClr>
                <a:schemeClr val="tx1">
                  <a:lumMod val="65000"/>
                  <a:lumOff val="35000"/>
                </a:schemeClr>
              </a:buClr>
              <a:buSzTx/>
              <a:buFont typeface="Arial" panose="020B0604020202020204" pitchFamily="34" charset="0"/>
              <a:buNone/>
              <a:tabLst/>
              <a:defRPr lang="en-US" sz="1100" b="1" kern="1200" dirty="0" smtClean="0">
                <a:solidFill>
                  <a:srgbClr val="1979A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a:p>
            <a:pPr lvl="1"/>
            <a:r>
              <a:rPr lang="en-US"/>
              <a:t>Second level</a:t>
            </a:r>
          </a:p>
        </p:txBody>
      </p:sp>
      <p:sp>
        <p:nvSpPr>
          <p:cNvPr id="31" name="Text Placeholder 25"/>
          <p:cNvSpPr>
            <a:spLocks noGrp="1"/>
          </p:cNvSpPr>
          <p:nvPr>
            <p:ph type="body" sz="quarter" idx="15"/>
          </p:nvPr>
        </p:nvSpPr>
        <p:spPr>
          <a:xfrm>
            <a:off x="232610" y="4420004"/>
            <a:ext cx="4320665" cy="381000"/>
          </a:xfrm>
        </p:spPr>
        <p:txBody>
          <a:bodyPr/>
          <a:lstStyle>
            <a:lvl1pPr marL="0" marR="0" indent="0" algn="just" defTabSz="914400" rtl="0" eaLnBrk="0" fontAlgn="auto" latinLnBrk="0" hangingPunct="0">
              <a:lnSpc>
                <a:spcPct val="100000"/>
              </a:lnSpc>
              <a:spcBef>
                <a:spcPts val="0"/>
              </a:spcBef>
              <a:spcAft>
                <a:spcPts val="0"/>
              </a:spcAft>
              <a:buClr>
                <a:schemeClr val="tx1">
                  <a:lumMod val="65000"/>
                  <a:lumOff val="35000"/>
                </a:schemeClr>
              </a:buClr>
              <a:buSzTx/>
              <a:buFont typeface="Arial" panose="020B0604020202020204" pitchFamily="34" charset="0"/>
              <a:buNone/>
              <a:tabLst/>
              <a:defRPr lang="en-US" sz="1400" i="1" kern="1200" dirty="0" smtClean="0">
                <a:solidFill>
                  <a:srgbClr val="4B5E45"/>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33" name="Text Placeholder 25"/>
          <p:cNvSpPr>
            <a:spLocks noGrp="1"/>
          </p:cNvSpPr>
          <p:nvPr>
            <p:ph type="body" sz="quarter" idx="17"/>
          </p:nvPr>
        </p:nvSpPr>
        <p:spPr>
          <a:xfrm>
            <a:off x="9432416" y="1619766"/>
            <a:ext cx="2217913" cy="1743572"/>
          </a:xfrm>
        </p:spPr>
        <p:txBody>
          <a:bodyPr/>
          <a:lstStyle>
            <a:lvl1pPr marL="144000" marR="0" indent="-14400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Char char="•"/>
              <a:tabLst/>
              <a:defRPr lang="en-US" sz="10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5" name="Picture Placeholder 34"/>
          <p:cNvSpPr>
            <a:spLocks noGrp="1"/>
          </p:cNvSpPr>
          <p:nvPr>
            <p:ph type="pic" sz="quarter" idx="18"/>
          </p:nvPr>
        </p:nvSpPr>
        <p:spPr>
          <a:xfrm>
            <a:off x="263168" y="1137811"/>
            <a:ext cx="4320664" cy="2621352"/>
          </a:xfrm>
          <a:solidFill>
            <a:schemeClr val="bg1">
              <a:lumMod val="95000"/>
            </a:schemeClr>
          </a:solidFill>
        </p:spPr>
        <p:txBody>
          <a:bodyPr anchor="ctr"/>
          <a:lstStyle>
            <a:lvl1pPr marL="0" indent="0" algn="ctr">
              <a:buNone/>
              <a:defRPr sz="1400"/>
            </a:lvl1pPr>
          </a:lstStyle>
          <a:p>
            <a:pPr lvl="0"/>
            <a:r>
              <a:rPr lang="en-US" noProof="0"/>
              <a:t>Click icon to add picture</a:t>
            </a:r>
            <a:endParaRPr lang="en-IN" noProof="0" dirty="0"/>
          </a:p>
        </p:txBody>
      </p:sp>
      <p:sp>
        <p:nvSpPr>
          <p:cNvPr id="38" name="Text Placeholder 25"/>
          <p:cNvSpPr>
            <a:spLocks noGrp="1"/>
          </p:cNvSpPr>
          <p:nvPr>
            <p:ph type="body" sz="quarter" idx="19"/>
          </p:nvPr>
        </p:nvSpPr>
        <p:spPr>
          <a:xfrm>
            <a:off x="5518758" y="1137810"/>
            <a:ext cx="3001399" cy="238063"/>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39" name="Text Placeholder 25"/>
          <p:cNvSpPr>
            <a:spLocks noGrp="1"/>
          </p:cNvSpPr>
          <p:nvPr>
            <p:ph type="body" sz="quarter" idx="20"/>
          </p:nvPr>
        </p:nvSpPr>
        <p:spPr>
          <a:xfrm>
            <a:off x="5518758" y="2461255"/>
            <a:ext cx="2995625" cy="280810"/>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40" name="Text Placeholder 25"/>
          <p:cNvSpPr>
            <a:spLocks noGrp="1"/>
          </p:cNvSpPr>
          <p:nvPr>
            <p:ph type="body" sz="quarter" idx="21"/>
          </p:nvPr>
        </p:nvSpPr>
        <p:spPr>
          <a:xfrm>
            <a:off x="5518758" y="4761823"/>
            <a:ext cx="2995625" cy="274375"/>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41" name="Text Placeholder 25"/>
          <p:cNvSpPr>
            <a:spLocks noGrp="1"/>
          </p:cNvSpPr>
          <p:nvPr>
            <p:ph type="body" sz="quarter" idx="22"/>
          </p:nvPr>
        </p:nvSpPr>
        <p:spPr>
          <a:xfrm>
            <a:off x="9769812" y="3810000"/>
            <a:ext cx="2018892" cy="283726"/>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42" name="Text Placeholder 25"/>
          <p:cNvSpPr>
            <a:spLocks noGrp="1"/>
          </p:cNvSpPr>
          <p:nvPr>
            <p:ph type="body" sz="quarter" idx="23"/>
          </p:nvPr>
        </p:nvSpPr>
        <p:spPr>
          <a:xfrm>
            <a:off x="9765539" y="1271537"/>
            <a:ext cx="2023165" cy="262791"/>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a:p>
            <a:pPr lvl="1"/>
            <a:r>
              <a:rPr lang="en-US"/>
              <a:t>Second level</a:t>
            </a:r>
          </a:p>
        </p:txBody>
      </p:sp>
      <p:sp>
        <p:nvSpPr>
          <p:cNvPr id="43" name="Text Placeholder 25"/>
          <p:cNvSpPr>
            <a:spLocks noGrp="1"/>
          </p:cNvSpPr>
          <p:nvPr>
            <p:ph type="body" sz="quarter" idx="24"/>
          </p:nvPr>
        </p:nvSpPr>
        <p:spPr>
          <a:xfrm>
            <a:off x="232610" y="4037648"/>
            <a:ext cx="3016624" cy="305752"/>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500" b="1" kern="1200" dirty="0" smtClean="0">
                <a:solidFill>
                  <a:srgbClr val="0099C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20" name="Title 1"/>
          <p:cNvSpPr>
            <a:spLocks noGrp="1"/>
          </p:cNvSpPr>
          <p:nvPr>
            <p:ph type="title"/>
          </p:nvPr>
        </p:nvSpPr>
        <p:spPr>
          <a:xfrm>
            <a:off x="457200" y="63500"/>
            <a:ext cx="9144000" cy="698500"/>
          </a:xfrm>
        </p:spPr>
        <p:txBody>
          <a:bodyPr/>
          <a:lstStyle>
            <a:lvl1pPr>
              <a:defRPr>
                <a:solidFill>
                  <a:schemeClr val="tx1"/>
                </a:solidFill>
              </a:defRPr>
            </a:lvl1pPr>
          </a:lstStyle>
          <a:p>
            <a:r>
              <a:rPr lang="en-US"/>
              <a:t>Click to edit Master title style</a:t>
            </a:r>
            <a:endParaRPr lang="en-US" dirty="0"/>
          </a:p>
        </p:txBody>
      </p:sp>
      <p:sp>
        <p:nvSpPr>
          <p:cNvPr id="4" name="Picture Placeholder 3"/>
          <p:cNvSpPr>
            <a:spLocks noGrp="1"/>
          </p:cNvSpPr>
          <p:nvPr>
            <p:ph type="pic" sz="quarter" idx="25"/>
          </p:nvPr>
        </p:nvSpPr>
        <p:spPr>
          <a:xfrm>
            <a:off x="5055354" y="1076078"/>
            <a:ext cx="354846" cy="354846"/>
          </a:xfrm>
          <a:blipFill>
            <a:blip r:embed="rId3"/>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47" name="Picture Placeholder 3"/>
          <p:cNvSpPr>
            <a:spLocks noGrp="1"/>
          </p:cNvSpPr>
          <p:nvPr>
            <p:ph type="pic" sz="quarter" idx="26"/>
          </p:nvPr>
        </p:nvSpPr>
        <p:spPr>
          <a:xfrm>
            <a:off x="5055354" y="2387219"/>
            <a:ext cx="354846" cy="354846"/>
          </a:xfrm>
          <a:blipFill>
            <a:blip r:embed="rId4"/>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48" name="Picture Placeholder 3"/>
          <p:cNvSpPr>
            <a:spLocks noGrp="1"/>
          </p:cNvSpPr>
          <p:nvPr>
            <p:ph type="pic" sz="quarter" idx="27"/>
          </p:nvPr>
        </p:nvSpPr>
        <p:spPr>
          <a:xfrm>
            <a:off x="5055354" y="4750554"/>
            <a:ext cx="354846" cy="354846"/>
          </a:xfrm>
          <a:blipFill>
            <a:blip r:embed="rId5"/>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49" name="Picture Placeholder 3"/>
          <p:cNvSpPr>
            <a:spLocks noGrp="1"/>
          </p:cNvSpPr>
          <p:nvPr>
            <p:ph type="pic" sz="quarter" idx="28"/>
          </p:nvPr>
        </p:nvSpPr>
        <p:spPr>
          <a:xfrm>
            <a:off x="9367810" y="3759163"/>
            <a:ext cx="360839" cy="354846"/>
          </a:xfrm>
          <a:blipFill>
            <a:blip r:embed="rId6"/>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50" name="Picture Placeholder 3"/>
          <p:cNvSpPr>
            <a:spLocks noGrp="1"/>
          </p:cNvSpPr>
          <p:nvPr>
            <p:ph type="pic" sz="quarter" idx="29"/>
          </p:nvPr>
        </p:nvSpPr>
        <p:spPr>
          <a:xfrm>
            <a:off x="9432416" y="1244312"/>
            <a:ext cx="354846" cy="354846"/>
          </a:xfrm>
          <a:blipFill>
            <a:blip r:embed="rId7"/>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28" name="Text Placeholder 25"/>
          <p:cNvSpPr>
            <a:spLocks noGrp="1"/>
          </p:cNvSpPr>
          <p:nvPr>
            <p:ph type="body" sz="quarter" idx="33" hasCustomPrompt="1"/>
          </p:nvPr>
        </p:nvSpPr>
        <p:spPr>
          <a:xfrm>
            <a:off x="5055353" y="1519896"/>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32" name="Text Placeholder 25"/>
          <p:cNvSpPr>
            <a:spLocks noGrp="1"/>
          </p:cNvSpPr>
          <p:nvPr>
            <p:ph type="body" sz="quarter" idx="34" hasCustomPrompt="1"/>
          </p:nvPr>
        </p:nvSpPr>
        <p:spPr>
          <a:xfrm>
            <a:off x="5055353" y="2835638"/>
            <a:ext cx="3459029" cy="1745490"/>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34" name="Text Placeholder 25"/>
          <p:cNvSpPr>
            <a:spLocks noGrp="1"/>
          </p:cNvSpPr>
          <p:nvPr>
            <p:ph type="body" sz="quarter" idx="35" hasCustomPrompt="1"/>
          </p:nvPr>
        </p:nvSpPr>
        <p:spPr>
          <a:xfrm>
            <a:off x="5055352" y="5216893"/>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36" name="Text Placeholder 25"/>
          <p:cNvSpPr>
            <a:spLocks noGrp="1"/>
          </p:cNvSpPr>
          <p:nvPr>
            <p:ph type="body" sz="quarter" idx="36" hasCustomPrompt="1"/>
          </p:nvPr>
        </p:nvSpPr>
        <p:spPr>
          <a:xfrm>
            <a:off x="9367810" y="4199447"/>
            <a:ext cx="2282519" cy="17957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lvl1pPr marL="144000" indent="-144000">
              <a:defRPr kumimoji="0" lang="en-US" sz="1050" b="0" i="0" u="none" strike="noStrike" cap="none" spc="0" normalizeH="0" baseline="0" noProof="0" dirty="0" smtClean="0">
                <a:ln>
                  <a:noFill/>
                </a:ln>
                <a:solidFill>
                  <a:schemeClr val="tx1"/>
                </a:solidFill>
                <a:effectLst/>
                <a:uLnTx/>
                <a:uFillTx/>
              </a:defRPr>
            </a:lvl1pPr>
            <a:lvl2pPr>
              <a:defRPr kumimoji="0" lang="en-US" sz="1000" b="0" i="0" u="none" strike="noStrike" cap="none" spc="0" normalizeH="0" baseline="0" noProof="0" dirty="0" smtClean="0">
                <a:ln>
                  <a:noFill/>
                </a:ln>
                <a:solidFill>
                  <a:schemeClr val="tx1"/>
                </a:solidFill>
                <a:effectLst/>
                <a:uLnTx/>
                <a:uFillTx/>
              </a:defRPr>
            </a:lvl2pPr>
          </a:lstStyle>
          <a:p>
            <a:pPr marL="171450" marR="0" lvl="0" indent="-171450" defTabSz="914400" latinLnBrk="0">
              <a:lnSpc>
                <a:spcPct val="100000"/>
              </a:lnSpc>
              <a:buSzTx/>
              <a:tabLst/>
            </a:pPr>
            <a:r>
              <a:rPr kumimoji="0" lang="en-US" sz="105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defTabSz="914400" latinLnBrk="0">
              <a:lnSpc>
                <a:spcPct val="100000"/>
              </a:lnSpc>
              <a:buSzTx/>
              <a:buFont typeface="Courier New" panose="02070309020205020404" pitchFamily="49" charset="0"/>
              <a:buChar char="o"/>
              <a:tabLst/>
            </a:pPr>
            <a:r>
              <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defTabSz="914400" latinLnBrk="0">
              <a:lnSpc>
                <a:spcPct val="100000"/>
              </a:lnSpc>
              <a:buSzTx/>
              <a:buFont typeface="Courier New" panose="02070309020205020404" pitchFamily="49" charset="0"/>
              <a:buChar char="o"/>
              <a:tabLst/>
            </a:pPr>
            <a:endPar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55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with logo">
    <p:spTree>
      <p:nvGrpSpPr>
        <p:cNvPr id="1" name=""/>
        <p:cNvGrpSpPr/>
        <p:nvPr/>
      </p:nvGrpSpPr>
      <p:grpSpPr>
        <a:xfrm>
          <a:off x="0" y="0"/>
          <a:ext cx="0" cy="0"/>
          <a:chOff x="0" y="0"/>
          <a:chExt cx="0" cy="0"/>
        </a:xfrm>
      </p:grpSpPr>
      <p:pic>
        <p:nvPicPr>
          <p:cNvPr id="2"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B1538F6-849E-430F-97B0-6531C9E3417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2087196"/>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without logo">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99FABD7-AC2C-4709-A604-AE864241A6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68850314"/>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5B270F5-137F-46D0-BD86-9A30B49F2DD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2"/>
          </p:nvPr>
        </p:nvSpPr>
        <p:spPr>
          <a:xfrm>
            <a:off x="609600" y="3657600"/>
            <a:ext cx="10972800" cy="2438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609600" y="1219200"/>
            <a:ext cx="10972800" cy="2286000"/>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8299615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2">
    <p:spTree>
      <p:nvGrpSpPr>
        <p:cNvPr id="1" name=""/>
        <p:cNvGrpSpPr/>
        <p:nvPr/>
      </p:nvGrpSpPr>
      <p:grpSpPr>
        <a:xfrm>
          <a:off x="0" y="0"/>
          <a:ext cx="0" cy="0"/>
          <a:chOff x="0" y="0"/>
          <a:chExt cx="0" cy="0"/>
        </a:xfrm>
      </p:grpSpPr>
      <p:sp>
        <p:nvSpPr>
          <p:cNvPr id="1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2792061-4EEE-4C14-B808-5FF6551A794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7" name="Rectangle 1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8" name="Rectangle 1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2" name="Title 1"/>
          <p:cNvSpPr>
            <a:spLocks noGrp="1"/>
          </p:cNvSpPr>
          <p:nvPr>
            <p:ph type="title"/>
          </p:nvPr>
        </p:nvSpPr>
        <p:spPr/>
        <p:txBody>
          <a:bodyPr/>
          <a:lstStyle/>
          <a:p>
            <a:r>
              <a:rPr lang="en-US"/>
              <a:t>Click to edit Master title style</a:t>
            </a:r>
            <a:endParaRPr lang="en-IN" dirty="0"/>
          </a:p>
        </p:txBody>
      </p:sp>
      <p:sp>
        <p:nvSpPr>
          <p:cNvPr id="37" name="Text Placeholder 29"/>
          <p:cNvSpPr>
            <a:spLocks noGrp="1"/>
          </p:cNvSpPr>
          <p:nvPr>
            <p:ph type="body" sz="quarter" idx="20"/>
          </p:nvPr>
        </p:nvSpPr>
        <p:spPr>
          <a:xfrm>
            <a:off x="1380331" y="2822419"/>
            <a:ext cx="2371608"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p:txBody>
      </p:sp>
      <p:sp>
        <p:nvSpPr>
          <p:cNvPr id="38" name="Text Placeholder 29"/>
          <p:cNvSpPr>
            <a:spLocks noGrp="1"/>
          </p:cNvSpPr>
          <p:nvPr>
            <p:ph type="body" sz="quarter" idx="21" hasCustomPrompt="1"/>
          </p:nvPr>
        </p:nvSpPr>
        <p:spPr>
          <a:xfrm>
            <a:off x="1062277" y="2743199"/>
            <a:ext cx="306454"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a:t>1</a:t>
            </a:r>
          </a:p>
        </p:txBody>
      </p:sp>
      <p:sp>
        <p:nvSpPr>
          <p:cNvPr id="39" name="Text Placeholder 29"/>
          <p:cNvSpPr>
            <a:spLocks noGrp="1"/>
          </p:cNvSpPr>
          <p:nvPr>
            <p:ph type="body" sz="quarter" idx="22"/>
          </p:nvPr>
        </p:nvSpPr>
        <p:spPr>
          <a:xfrm>
            <a:off x="1065770" y="3657600"/>
            <a:ext cx="2693978"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9"/>
          <p:cNvSpPr>
            <a:spLocks noGrp="1"/>
          </p:cNvSpPr>
          <p:nvPr>
            <p:ph type="body" sz="quarter" idx="23"/>
          </p:nvPr>
        </p:nvSpPr>
        <p:spPr>
          <a:xfrm>
            <a:off x="5181599"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p:txBody>
      </p:sp>
      <p:sp>
        <p:nvSpPr>
          <p:cNvPr id="41" name="Text Placeholder 29"/>
          <p:cNvSpPr>
            <a:spLocks noGrp="1"/>
          </p:cNvSpPr>
          <p:nvPr>
            <p:ph type="body" sz="quarter" idx="24" hasCustomPrompt="1"/>
          </p:nvPr>
        </p:nvSpPr>
        <p:spPr>
          <a:xfrm>
            <a:off x="4724398"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a:t>2</a:t>
            </a:r>
          </a:p>
        </p:txBody>
      </p:sp>
      <p:sp>
        <p:nvSpPr>
          <p:cNvPr id="42" name="Text Placeholder 29"/>
          <p:cNvSpPr>
            <a:spLocks noGrp="1"/>
          </p:cNvSpPr>
          <p:nvPr>
            <p:ph type="body" sz="quarter" idx="25"/>
          </p:nvPr>
        </p:nvSpPr>
        <p:spPr>
          <a:xfrm>
            <a:off x="4727893"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9"/>
          <p:cNvSpPr>
            <a:spLocks noGrp="1"/>
          </p:cNvSpPr>
          <p:nvPr>
            <p:ph type="body" sz="quarter" idx="26"/>
          </p:nvPr>
        </p:nvSpPr>
        <p:spPr>
          <a:xfrm>
            <a:off x="8806975"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p:txBody>
      </p:sp>
      <p:sp>
        <p:nvSpPr>
          <p:cNvPr id="44" name="Text Placeholder 29"/>
          <p:cNvSpPr>
            <a:spLocks noGrp="1"/>
          </p:cNvSpPr>
          <p:nvPr>
            <p:ph type="body" sz="quarter" idx="27" hasCustomPrompt="1"/>
          </p:nvPr>
        </p:nvSpPr>
        <p:spPr>
          <a:xfrm>
            <a:off x="8349774"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a:t>3</a:t>
            </a:r>
          </a:p>
        </p:txBody>
      </p:sp>
      <p:sp>
        <p:nvSpPr>
          <p:cNvPr id="45" name="Text Placeholder 29"/>
          <p:cNvSpPr>
            <a:spLocks noGrp="1"/>
          </p:cNvSpPr>
          <p:nvPr>
            <p:ph type="body" sz="quarter" idx="28"/>
          </p:nvPr>
        </p:nvSpPr>
        <p:spPr>
          <a:xfrm>
            <a:off x="8353269"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Online Image Placeholder 51"/>
          <p:cNvSpPr>
            <a:spLocks noGrp="1"/>
          </p:cNvSpPr>
          <p:nvPr>
            <p:ph type="clipArt" sz="quarter" idx="30"/>
          </p:nvPr>
        </p:nvSpPr>
        <p:spPr>
          <a:xfrm>
            <a:off x="1059737" y="1063137"/>
            <a:ext cx="2707322" cy="1632437"/>
          </a:xfrm>
        </p:spPr>
        <p:txBody>
          <a:bodyPr anchor="ctr"/>
          <a:lstStyle>
            <a:lvl1pPr marL="0" indent="0" algn="ctr">
              <a:buNone/>
              <a:defRPr/>
            </a:lvl1pPr>
          </a:lstStyle>
          <a:p>
            <a:pPr lvl="0"/>
            <a:r>
              <a:rPr lang="en-US" noProof="0"/>
              <a:t>Click icon to add online image</a:t>
            </a:r>
            <a:endParaRPr lang="en-IN" noProof="0" dirty="0"/>
          </a:p>
        </p:txBody>
      </p:sp>
      <p:sp>
        <p:nvSpPr>
          <p:cNvPr id="53" name="Online Image Placeholder 51"/>
          <p:cNvSpPr>
            <a:spLocks noGrp="1"/>
          </p:cNvSpPr>
          <p:nvPr>
            <p:ph type="clipArt" sz="quarter" idx="31"/>
          </p:nvPr>
        </p:nvSpPr>
        <p:spPr>
          <a:xfrm>
            <a:off x="4705868" y="1076097"/>
            <a:ext cx="2707322" cy="1632437"/>
          </a:xfrm>
        </p:spPr>
        <p:txBody>
          <a:bodyPr anchor="ctr"/>
          <a:lstStyle>
            <a:lvl1pPr marL="0" indent="0" algn="ctr">
              <a:buNone/>
              <a:defRPr/>
            </a:lvl1pPr>
          </a:lstStyle>
          <a:p>
            <a:pPr lvl="0"/>
            <a:r>
              <a:rPr lang="en-US" noProof="0"/>
              <a:t>Click icon to add online image</a:t>
            </a:r>
            <a:endParaRPr lang="en-IN" noProof="0" dirty="0"/>
          </a:p>
        </p:txBody>
      </p:sp>
      <p:sp>
        <p:nvSpPr>
          <p:cNvPr id="54" name="Online Image Placeholder 51"/>
          <p:cNvSpPr>
            <a:spLocks noGrp="1"/>
          </p:cNvSpPr>
          <p:nvPr>
            <p:ph type="clipArt" sz="quarter" idx="32"/>
          </p:nvPr>
        </p:nvSpPr>
        <p:spPr>
          <a:xfrm>
            <a:off x="8351361" y="1062191"/>
            <a:ext cx="2707322" cy="1632437"/>
          </a:xfrm>
        </p:spPr>
        <p:txBody>
          <a:bodyPr anchor="ctr"/>
          <a:lstStyle>
            <a:lvl1pPr marL="0" indent="0" algn="ctr">
              <a:buNone/>
              <a:defRPr/>
            </a:lvl1pPr>
          </a:lstStyle>
          <a:p>
            <a:pPr lvl="0"/>
            <a:r>
              <a:rPr lang="en-US" noProof="0"/>
              <a:t>Click icon to add online image</a:t>
            </a:r>
            <a:endParaRPr lang="en-IN" noProof="0" dirty="0"/>
          </a:p>
        </p:txBody>
      </p:sp>
      <p:sp>
        <p:nvSpPr>
          <p:cNvPr id="21"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191566329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hank You with Imag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D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solidFill>
                <a:schemeClr val="bg1"/>
              </a:solidFill>
            </a:endParaRPr>
          </a:p>
        </p:txBody>
      </p:sp>
      <p:pic>
        <p:nvPicPr>
          <p:cNvPr id="15" name="Picture 26" descr="D:\Raju\mobiliya\graphics\002.png0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24000"/>
            <a:ext cx="418306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23"/>
          <p:cNvSpPr>
            <a:spLocks noGrp="1"/>
          </p:cNvSpPr>
          <p:nvPr>
            <p:ph type="body" sz="quarter" idx="11"/>
          </p:nvPr>
        </p:nvSpPr>
        <p:spPr>
          <a:xfrm>
            <a:off x="3886200" y="6096000"/>
            <a:ext cx="8199483" cy="457200"/>
          </a:xfrm>
        </p:spPr>
        <p:txBody>
          <a:bodyPr anchor="ctr"/>
          <a:lstStyle>
            <a:lvl1pPr marL="0" indent="0" algn="r" rtl="0" fontAlgn="base">
              <a:spcBef>
                <a:spcPct val="0"/>
              </a:spcBef>
              <a:spcAft>
                <a:spcPct val="0"/>
              </a:spcAft>
              <a:buNone/>
              <a:defRPr lang="en-US" sz="1400" i="1" kern="1200" dirty="0" smtClean="0">
                <a:solidFill>
                  <a:schemeClr val="bg1">
                    <a:lumMod val="85000"/>
                  </a:schemeClr>
                </a:solidFill>
                <a:latin typeface="Segoe UI Semibold" panose="020B0702040204020203" pitchFamily="34" charset="0"/>
                <a:ea typeface="+mn-ea"/>
                <a:cs typeface="Segoe UI Semibold" panose="020B0702040204020203" pitchFamily="34" charset="0"/>
              </a:defRPr>
            </a:lvl1pPr>
          </a:lstStyle>
          <a:p>
            <a:pPr lvl="0"/>
            <a:r>
              <a:rPr lang="en-US"/>
              <a:t>Click to edit Master text styles</a:t>
            </a:r>
          </a:p>
        </p:txBody>
      </p:sp>
      <p:sp>
        <p:nvSpPr>
          <p:cNvPr id="9" name="Text Placeholder 8"/>
          <p:cNvSpPr>
            <a:spLocks noGrp="1"/>
          </p:cNvSpPr>
          <p:nvPr>
            <p:ph type="body" sz="quarter" idx="12"/>
          </p:nvPr>
        </p:nvSpPr>
        <p:spPr>
          <a:xfrm>
            <a:off x="533400" y="2933700"/>
            <a:ext cx="5257800" cy="990600"/>
          </a:xfrm>
        </p:spPr>
        <p:txBody>
          <a:bodyPr/>
          <a:lstStyle>
            <a:lvl1pPr marL="0" indent="0">
              <a:buNone/>
              <a:defRPr sz="5000">
                <a:solidFill>
                  <a:schemeClr val="bg1"/>
                </a:solidFill>
              </a:defRPr>
            </a:lvl1pPr>
            <a:lvl2pPr>
              <a:defRPr sz="5400"/>
            </a:lvl2pPr>
            <a:lvl3pPr>
              <a:defRPr sz="4800"/>
            </a:lvl3pPr>
            <a:lvl4pPr>
              <a:defRPr sz="4400"/>
            </a:lvl4pPr>
            <a:lvl5pPr>
              <a:defRPr sz="3600"/>
            </a:lvl5pPr>
          </a:lstStyle>
          <a:p>
            <a:pPr lvl="0"/>
            <a:r>
              <a:rPr lang="en-US"/>
              <a:t>Click to edit Master text styles</a:t>
            </a:r>
          </a:p>
        </p:txBody>
      </p:sp>
      <p:pic>
        <p:nvPicPr>
          <p:cNvPr id="16" name="Picture 15" descr="linkedin">
            <a:hlinkClick r:id="rId3"/>
          </p:cNvPr>
          <p:cNvPicPr>
            <a:picLocks noChangeAspect="1"/>
          </p:cNvPicPr>
          <p:nvPr userDrawn="1"/>
        </p:nvPicPr>
        <p:blipFill>
          <a:blip r:embed="rId4">
            <a:biLevel thresh="25000"/>
          </a:blip>
          <a:stretch>
            <a:fillRect/>
          </a:stretch>
        </p:blipFill>
        <p:spPr>
          <a:xfrm>
            <a:off x="533400" y="6204903"/>
            <a:ext cx="300990" cy="300990"/>
          </a:xfrm>
          <a:prstGeom prst="rect">
            <a:avLst/>
          </a:prstGeom>
        </p:spPr>
      </p:pic>
      <p:cxnSp>
        <p:nvCxnSpPr>
          <p:cNvPr id="17" name="Straight Connector 16"/>
          <p:cNvCxnSpPr/>
          <p:nvPr userDrawn="1"/>
        </p:nvCxnSpPr>
        <p:spPr>
          <a:xfrm>
            <a:off x="1035050" y="620490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699895" y="618966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340610"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0" descr="twitter-bird-logo">
            <a:hlinkClick r:id="rId5"/>
          </p:cNvPr>
          <p:cNvPicPr>
            <a:picLocks noChangeAspect="1"/>
          </p:cNvPicPr>
          <p:nvPr userDrawn="1"/>
        </p:nvPicPr>
        <p:blipFill>
          <a:blip r:embed="rId6">
            <a:biLevel thresh="25000"/>
          </a:blip>
          <a:stretch>
            <a:fillRect/>
          </a:stretch>
        </p:blipFill>
        <p:spPr>
          <a:xfrm>
            <a:off x="1217295" y="6234748"/>
            <a:ext cx="300990" cy="255905"/>
          </a:xfrm>
          <a:prstGeom prst="rect">
            <a:avLst/>
          </a:prstGeom>
        </p:spPr>
      </p:pic>
      <p:pic>
        <p:nvPicPr>
          <p:cNvPr id="22" name="Picture 21" descr="worlwide">
            <a:hlinkClick r:id="rId7"/>
          </p:cNvPr>
          <p:cNvPicPr>
            <a:picLocks noChangeAspect="1"/>
          </p:cNvPicPr>
          <p:nvPr userDrawn="1"/>
        </p:nvPicPr>
        <p:blipFill>
          <a:blip r:embed="rId8">
            <a:biLevel thresh="25000"/>
          </a:blip>
          <a:stretch>
            <a:fillRect/>
          </a:stretch>
        </p:blipFill>
        <p:spPr>
          <a:xfrm>
            <a:off x="3081893" y="6218158"/>
            <a:ext cx="272574" cy="272574"/>
          </a:xfrm>
          <a:prstGeom prst="rect">
            <a:avLst/>
          </a:prstGeom>
        </p:spPr>
      </p:pic>
      <p:pic>
        <p:nvPicPr>
          <p:cNvPr id="23" name="Picture 22" descr="facebook">
            <a:hlinkClick r:id="rId9"/>
          </p:cNvPr>
          <p:cNvPicPr>
            <a:picLocks noChangeAspect="1"/>
          </p:cNvPicPr>
          <p:nvPr userDrawn="1"/>
        </p:nvPicPr>
        <p:blipFill>
          <a:blip r:embed="rId10">
            <a:biLevel thresh="25000"/>
          </a:blip>
          <a:stretch>
            <a:fillRect/>
          </a:stretch>
        </p:blipFill>
        <p:spPr>
          <a:xfrm>
            <a:off x="1895148" y="6211888"/>
            <a:ext cx="283845" cy="283845"/>
          </a:xfrm>
          <a:prstGeom prst="rect">
            <a:avLst/>
          </a:prstGeom>
          <a:noFill/>
        </p:spPr>
      </p:pic>
      <p:cxnSp>
        <p:nvCxnSpPr>
          <p:cNvPr id="24" name="Straight Connector 23"/>
          <p:cNvCxnSpPr/>
          <p:nvPr userDrawn="1"/>
        </p:nvCxnSpPr>
        <p:spPr>
          <a:xfrm>
            <a:off x="2927648"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a:hlinkClick r:id="rId11"/>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491146" y="6208544"/>
            <a:ext cx="278594" cy="282109"/>
          </a:xfrm>
          <a:prstGeom prst="rect">
            <a:avLst/>
          </a:prstGeom>
        </p:spPr>
      </p:pic>
    </p:spTree>
    <p:extLst>
      <p:ext uri="{BB962C8B-B14F-4D97-AF65-F5344CB8AC3E}">
        <p14:creationId xmlns:p14="http://schemas.microsoft.com/office/powerpoint/2010/main" val="1860733671"/>
      </p:ext>
    </p:extLst>
  </p:cSld>
  <p:clrMapOvr>
    <a:masterClrMapping/>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a:t>Name of Idea/Solution</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a:t>Team Name</a:t>
            </a:r>
          </a:p>
        </p:txBody>
      </p:sp>
    </p:spTree>
    <p:extLst>
      <p:ext uri="{BB962C8B-B14F-4D97-AF65-F5344CB8AC3E}">
        <p14:creationId xmlns:p14="http://schemas.microsoft.com/office/powerpoint/2010/main" val="3796158031"/>
      </p:ext>
    </p:extLst>
  </p:cSld>
  <p:clrMapOvr>
    <a:masterClrMapping/>
  </p:clrMapOvr>
  <p:extLst>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a:t>(edit) Illustrate the basic problem along with technologies used</a:t>
            </a:r>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a:t>(edit) Methods planned to solve the target problem in order to attain a viable solution within the constrained time of 2 days of </a:t>
            </a:r>
            <a:r>
              <a:rPr lang="en-US" dirty="0" err="1"/>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a:t>(edit) Results obtained as part of development towards the end of </a:t>
            </a:r>
            <a:r>
              <a:rPr lang="en-US" dirty="0" err="1"/>
              <a:t>hackathon</a:t>
            </a:r>
            <a:r>
              <a:rPr lang="en-US" dirty="0"/>
              <a:t> to be demonstrated with the help of table, diagram if any</a:t>
            </a:r>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a:t>Problem Statement</a:t>
            </a:r>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a:t>Approach</a:t>
            </a:r>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a:t>Outcome</a:t>
            </a:r>
          </a:p>
        </p:txBody>
      </p:sp>
    </p:spTree>
    <p:extLst>
      <p:ext uri="{BB962C8B-B14F-4D97-AF65-F5344CB8AC3E}">
        <p14:creationId xmlns:p14="http://schemas.microsoft.com/office/powerpoint/2010/main" val="3548746881"/>
      </p:ext>
    </p:extLst>
  </p:cSld>
  <p:clrMapOvr>
    <a:masterClrMapping/>
  </p:clrMapOvr>
  <p:extLst>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a:t>(edit) Technology Choices</a:t>
            </a:r>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a:cs typeface="Arial" charset="0"/>
              </a:rPr>
              <a:t>(edit) Add technologies used and rationale for selecting so</a:t>
            </a:r>
          </a:p>
          <a:p>
            <a:pPr lvl="2"/>
            <a:endParaRPr lang="en-US" dirty="0">
              <a:cs typeface="Arial" charset="0"/>
            </a:endParaRPr>
          </a:p>
        </p:txBody>
      </p:sp>
    </p:spTree>
    <p:extLst>
      <p:ext uri="{BB962C8B-B14F-4D97-AF65-F5344CB8AC3E}">
        <p14:creationId xmlns:p14="http://schemas.microsoft.com/office/powerpoint/2010/main" val="343367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 Generic">
    <p:spTree>
      <p:nvGrpSpPr>
        <p:cNvPr id="1" name=""/>
        <p:cNvGrpSpPr/>
        <p:nvPr/>
      </p:nvGrpSpPr>
      <p:grpSpPr>
        <a:xfrm>
          <a:off x="0" y="0"/>
          <a:ext cx="0" cy="0"/>
          <a:chOff x="0" y="0"/>
          <a:chExt cx="0" cy="0"/>
        </a:xfrm>
      </p:grpSpPr>
      <p:pic>
        <p:nvPicPr>
          <p:cNvPr id="7"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txBox="1">
            <a:spLocks noChangeArrowheads="1"/>
          </p:cNvSpPr>
          <p:nvPr/>
        </p:nvSpPr>
        <p:spPr bwMode="auto">
          <a:xfrm>
            <a:off x="9220200" y="611188"/>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rgbClr val="64BE99"/>
              </a:buClr>
              <a:buFont typeface="Symbol" panose="05050102010706020507" pitchFamily="18" charset="2"/>
              <a:buNone/>
            </a:pPr>
            <a:r>
              <a:rPr lang="en-IN" sz="1600" i="1">
                <a:solidFill>
                  <a:srgbClr val="ACACAC"/>
                </a:solidFill>
                <a:latin typeface="Segoe UI" panose="020B0502040204020203" pitchFamily="34" charset="0"/>
                <a:cs typeface="Segoe UI" panose="020B0502040204020203" pitchFamily="34" charset="0"/>
              </a:rPr>
              <a:t>Create The Frontier</a:t>
            </a:r>
          </a:p>
        </p:txBody>
      </p:sp>
      <p:grpSp>
        <p:nvGrpSpPr>
          <p:cNvPr id="10" name="Group 20"/>
          <p:cNvGrpSpPr>
            <a:grpSpLocks/>
          </p:cNvGrpSpPr>
          <p:nvPr/>
        </p:nvGrpSpPr>
        <p:grpSpPr bwMode="auto">
          <a:xfrm>
            <a:off x="838200" y="3709988"/>
            <a:ext cx="914400" cy="176212"/>
            <a:chOff x="1201081" y="3724268"/>
            <a:chExt cx="3073432" cy="0"/>
          </a:xfrm>
        </p:grpSpPr>
        <p:cxnSp>
          <p:nvCxnSpPr>
            <p:cNvPr id="11" name="Straight Connector 10"/>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4" name="TextBox 24"/>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2020 QuEST. All Rights Reserved.</a:t>
            </a:r>
          </a:p>
        </p:txBody>
      </p:sp>
      <p:sp>
        <p:nvSpPr>
          <p:cNvPr id="15" name="TextBox 25"/>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6" name="TextBox 2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EED3C3C-42AA-4FFD-B990-82B62DDC6E7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a:t>Click to edit Master title style</a:t>
            </a:r>
            <a:endParaRPr lang="en-US" dirty="0"/>
          </a:p>
        </p:txBody>
      </p:sp>
      <p:sp>
        <p:nvSpPr>
          <p:cNvPr id="27" name="Text Placeholder 5"/>
          <p:cNvSpPr>
            <a:spLocks noGrp="1"/>
          </p:cNvSpPr>
          <p:nvPr>
            <p:ph type="body" sz="quarter" idx="15"/>
          </p:nvPr>
        </p:nvSpPr>
        <p:spPr>
          <a:xfrm>
            <a:off x="762000" y="3886200"/>
            <a:ext cx="4495800" cy="558884"/>
          </a:xfrm>
        </p:spPr>
        <p:txBody>
          <a:bodyPr anchor="ctr"/>
          <a:lstStyle>
            <a:lvl1pPr marL="0" indent="0">
              <a:buNone/>
              <a:defRPr sz="2800" i="1">
                <a:solidFill>
                  <a:schemeClr val="tx1"/>
                </a:solidFill>
              </a:defRPr>
            </a:lvl1pPr>
          </a:lstStyle>
          <a:p>
            <a:pPr lvl="0"/>
            <a:r>
              <a:rPr lang="en-US"/>
              <a:t>Click to edit Master text styles</a:t>
            </a:r>
          </a:p>
        </p:txBody>
      </p:sp>
      <p:sp>
        <p:nvSpPr>
          <p:cNvPr id="28" name="Text Placeholder 5"/>
          <p:cNvSpPr>
            <a:spLocks noGrp="1"/>
          </p:cNvSpPr>
          <p:nvPr>
            <p:ph type="body" sz="quarter" idx="16"/>
          </p:nvPr>
        </p:nvSpPr>
        <p:spPr>
          <a:xfrm>
            <a:off x="762000" y="4970404"/>
            <a:ext cx="4495800" cy="323544"/>
          </a:xfrm>
        </p:spPr>
        <p:txBody>
          <a:bodyPr anchor="ctr"/>
          <a:lstStyle>
            <a:lvl1pPr marL="0" indent="0">
              <a:buNone/>
              <a:defRPr sz="1400" i="1">
                <a:solidFill>
                  <a:schemeClr val="tx1">
                    <a:lumMod val="50000"/>
                    <a:lumOff val="50000"/>
                  </a:schemeClr>
                </a:solidFill>
              </a:defRPr>
            </a:lvl1pPr>
          </a:lstStyle>
          <a:p>
            <a:pPr lvl="0"/>
            <a:r>
              <a:rPr lang="en-US"/>
              <a:t>Click to edit Master text styles</a:t>
            </a:r>
          </a:p>
        </p:txBody>
      </p:sp>
      <p:sp>
        <p:nvSpPr>
          <p:cNvPr id="29" name="Text Placeholder 5"/>
          <p:cNvSpPr>
            <a:spLocks noGrp="1"/>
          </p:cNvSpPr>
          <p:nvPr>
            <p:ph type="body" sz="quarter" idx="17"/>
          </p:nvPr>
        </p:nvSpPr>
        <p:spPr>
          <a:xfrm>
            <a:off x="762000" y="4573771"/>
            <a:ext cx="4495800" cy="323544"/>
          </a:xfrm>
        </p:spPr>
        <p:txBody>
          <a:bodyPr anchor="ctr"/>
          <a:lstStyle>
            <a:lvl1pPr marL="0" indent="0">
              <a:buNone/>
              <a:defRPr sz="1400" i="1">
                <a:solidFill>
                  <a:schemeClr val="tx1">
                    <a:lumMod val="50000"/>
                    <a:lumOff val="50000"/>
                  </a:schemeClr>
                </a:solidFill>
              </a:defRPr>
            </a:lvl1pPr>
          </a:lstStyle>
          <a:p>
            <a:pPr lvl="0"/>
            <a:r>
              <a:rPr lang="en-US"/>
              <a:t>Click to edit Master text styles</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401993090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242848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a:t>Click to edit Master title style</a:t>
            </a:r>
          </a:p>
        </p:txBody>
      </p:sp>
    </p:spTree>
    <p:extLst>
      <p:ext uri="{BB962C8B-B14F-4D97-AF65-F5344CB8AC3E}">
        <p14:creationId xmlns:p14="http://schemas.microsoft.com/office/powerpoint/2010/main" val="80663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ub-section ">
    <p:spTree>
      <p:nvGrpSpPr>
        <p:cNvPr id="1" name=""/>
        <p:cNvGrpSpPr/>
        <p:nvPr/>
      </p:nvGrpSpPr>
      <p:grpSpPr>
        <a:xfrm>
          <a:off x="0" y="0"/>
          <a:ext cx="0" cy="0"/>
          <a:chOff x="0" y="0"/>
          <a:chExt cx="0" cy="0"/>
        </a:xfrm>
      </p:grpSpPr>
      <p:pic>
        <p:nvPicPr>
          <p:cNvPr id="4"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a:grpSpLocks/>
          </p:cNvGrpSpPr>
          <p:nvPr/>
        </p:nvGrpSpPr>
        <p:grpSpPr bwMode="auto">
          <a:xfrm>
            <a:off x="838200" y="3709988"/>
            <a:ext cx="914400" cy="176212"/>
            <a:chOff x="1201081" y="3724268"/>
            <a:chExt cx="3073432" cy="0"/>
          </a:xfrm>
        </p:grpSpPr>
        <p:cxnSp>
          <p:nvCxnSpPr>
            <p:cNvPr id="7" name="Straight Connector 6"/>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0" name="TextBox 22"/>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2020 QuEST. All Rights Reserved.</a:t>
            </a:r>
          </a:p>
        </p:txBody>
      </p:sp>
      <p:sp>
        <p:nvSpPr>
          <p:cNvPr id="11" name="TextBox 23"/>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2" name="TextBox 24"/>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865A091-E4A6-47DB-854E-D6C9C88CB1D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63246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a:t>Click to edit Master title style</a:t>
            </a:r>
            <a:endParaRPr lang="en-US" dirty="0"/>
          </a:p>
        </p:txBody>
      </p:sp>
      <p:sp>
        <p:nvSpPr>
          <p:cNvPr id="3" name="Subtitle 2"/>
          <p:cNvSpPr>
            <a:spLocks noGrp="1"/>
          </p:cNvSpPr>
          <p:nvPr>
            <p:ph type="subTitle" idx="1"/>
          </p:nvPr>
        </p:nvSpPr>
        <p:spPr>
          <a:xfrm>
            <a:off x="762000" y="3900471"/>
            <a:ext cx="5360931" cy="542932"/>
          </a:xfrm>
        </p:spPr>
        <p:txBody>
          <a:bodyPr>
            <a:noAutofit/>
          </a:bodyPr>
          <a:lstStyle>
            <a:lvl1pPr marL="0" indent="0" algn="l">
              <a:buNone/>
              <a:defRPr sz="2800" b="0" i="1">
                <a:solidFill>
                  <a:schemeClr val="tx1"/>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828513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C53C595-340C-4543-853F-487253D3CBB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0"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C07C326-BA45-4CFE-BE40-9C26DA2B5152}"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1" name="Rectangle 10"/>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75000"/>
                    <a:lumOff val="25000"/>
                  </a:schemeClr>
                </a:solidFill>
              </a:defRPr>
            </a:lvl1pPr>
          </a:lstStyle>
          <a:p>
            <a:pPr lvl="0"/>
            <a:r>
              <a:rPr lang="en-US"/>
              <a:t>Click to edit Master text styles</a:t>
            </a:r>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a:t>Click to edit Master text styles</a:t>
            </a:r>
          </a:p>
        </p:txBody>
      </p:sp>
      <p:sp>
        <p:nvSpPr>
          <p:cNvPr id="5" name="Text Placeholder 4"/>
          <p:cNvSpPr>
            <a:spLocks noGrp="1"/>
          </p:cNvSpPr>
          <p:nvPr>
            <p:ph type="body" sz="quarter" idx="13"/>
          </p:nvPr>
        </p:nvSpPr>
        <p:spPr>
          <a:xfrm>
            <a:off x="457200" y="1460500"/>
            <a:ext cx="10972800" cy="4406899"/>
          </a:xfrm>
        </p:spPr>
        <p:txBody>
          <a:bodyPr/>
          <a:lstStyle>
            <a:lvl1pPr marL="144000" indent="-144000">
              <a:defRPr/>
            </a:lvl1pPr>
            <a:lvl2pPr marL="288000" indent="-144000">
              <a:defRPr/>
            </a:lvl2pPr>
            <a:lvl3pPr marL="432000" indent="-144000">
              <a:defRPr/>
            </a:lvl3pPr>
            <a:lvl4pPr marL="576000" indent="-144000">
              <a:defRPr/>
            </a:lvl4pPr>
            <a:lvl5pPr marL="720000" indent="-144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902782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914491C-38F6-49E6-9F05-EEDE18D6D79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8"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D40698F-5763-463F-AE0B-348786B0F6D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65000"/>
                    <a:lumOff val="35000"/>
                  </a:schemeClr>
                </a:solidFill>
              </a:defRPr>
            </a:lvl1pPr>
          </a:lstStyle>
          <a:p>
            <a:pPr lvl="0"/>
            <a:r>
              <a:rPr lang="en-US"/>
              <a:t>Click to edit Master text styles</a:t>
            </a:r>
          </a:p>
        </p:txBody>
      </p:sp>
      <p:sp>
        <p:nvSpPr>
          <p:cNvPr id="5" name="Text Placeholder 4"/>
          <p:cNvSpPr>
            <a:spLocks noGrp="1"/>
          </p:cNvSpPr>
          <p:nvPr>
            <p:ph type="body" sz="quarter" idx="13"/>
          </p:nvPr>
        </p:nvSpPr>
        <p:spPr>
          <a:xfrm>
            <a:off x="457200" y="1460500"/>
            <a:ext cx="10972800" cy="47879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240704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9C3EF7C-66EB-413C-AC1E-FC607661BE38}"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Rectangle 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580596A-1F70-417F-A284-7979BC2A562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a:t>Click to edit Master text styles</a:t>
            </a:r>
          </a:p>
        </p:txBody>
      </p:sp>
      <p:sp>
        <p:nvSpPr>
          <p:cNvPr id="5" name="Text Placeholder 4"/>
          <p:cNvSpPr>
            <a:spLocks noGrp="1"/>
          </p:cNvSpPr>
          <p:nvPr>
            <p:ph type="body" sz="quarter" idx="13"/>
          </p:nvPr>
        </p:nvSpPr>
        <p:spPr>
          <a:xfrm>
            <a:off x="457200" y="1143000"/>
            <a:ext cx="10972800" cy="4724399"/>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9412463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5ADFB7E6-EA27-4291-ACAD-5BE9A610243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6"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73EBEF-5604-43C5-87EA-36C02E2B1296}"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3"/>
          </p:nvPr>
        </p:nvSpPr>
        <p:spPr>
          <a:xfrm>
            <a:off x="457200" y="1143000"/>
            <a:ext cx="10972800" cy="5105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273378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 content &amp; Footer">
    <p:spTree>
      <p:nvGrpSpPr>
        <p:cNvPr id="1" name=""/>
        <p:cNvGrpSpPr/>
        <p:nvPr/>
      </p:nvGrpSpPr>
      <p:grpSpPr>
        <a:xfrm>
          <a:off x="0" y="0"/>
          <a:ext cx="0" cy="0"/>
          <a:chOff x="0" y="0"/>
          <a:chExt cx="0" cy="0"/>
        </a:xfrm>
      </p:grpSpPr>
      <p:sp>
        <p:nvSpPr>
          <p:cNvPr id="6" name="Rectangle 5"/>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Rectangle 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9"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2C1DAF-2CB5-4FE2-8525-D716FA5D4761}"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13"/>
          <p:cNvSpPr>
            <a:spLocks noGrp="1"/>
          </p:cNvSpPr>
          <p:nvPr>
            <p:ph type="body" sz="quarter" idx="13"/>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a:t>Click to edit Master text styles</a:t>
            </a:r>
          </a:p>
        </p:txBody>
      </p:sp>
      <p:sp>
        <p:nvSpPr>
          <p:cNvPr id="10" name="Content Placeholder 9"/>
          <p:cNvSpPr>
            <a:spLocks noGrp="1"/>
          </p:cNvSpPr>
          <p:nvPr>
            <p:ph sz="quarter" idx="14"/>
          </p:nvPr>
        </p:nvSpPr>
        <p:spPr>
          <a:xfrm>
            <a:off x="609600" y="1153089"/>
            <a:ext cx="5291652" cy="4615321"/>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5"/>
          </p:nvPr>
        </p:nvSpPr>
        <p:spPr>
          <a:xfrm>
            <a:off x="6358452" y="1169816"/>
            <a:ext cx="5334000" cy="4598594"/>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6867736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 column content ">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427B984C-995B-4A44-A403-88AA6D16E53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0" name="Content Placeholder 9"/>
          <p:cNvSpPr>
            <a:spLocks noGrp="1"/>
          </p:cNvSpPr>
          <p:nvPr>
            <p:ph sz="quarter" idx="14"/>
          </p:nvPr>
        </p:nvSpPr>
        <p:spPr>
          <a:xfrm>
            <a:off x="609600" y="1153089"/>
            <a:ext cx="5291652" cy="4944103"/>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5"/>
          </p:nvPr>
        </p:nvSpPr>
        <p:spPr>
          <a:xfrm>
            <a:off x="6358452" y="1169816"/>
            <a:ext cx="5334000" cy="4926184"/>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0052646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143000"/>
            <a:ext cx="11277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27" name="TextBox 1"/>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2020 QuEST. All Rights Reserved.</a:t>
            </a:r>
          </a:p>
        </p:txBody>
      </p:sp>
      <p:sp>
        <p:nvSpPr>
          <p:cNvPr id="1028" name="TextBox 7"/>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4" name="Rectangle 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pic>
        <p:nvPicPr>
          <p:cNvPr id="1031" name="Picture 9" descr="Image result for quest global logo"/>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itle Placeholder 1"/>
          <p:cNvSpPr>
            <a:spLocks noGrp="1"/>
          </p:cNvSpPr>
          <p:nvPr>
            <p:ph type="title"/>
          </p:nvPr>
        </p:nvSpPr>
        <p:spPr bwMode="auto">
          <a:xfrm>
            <a:off x="457200" y="63500"/>
            <a:ext cx="9144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ctr" anchorCtr="0" compatLnSpc="1">
            <a:prstTxWarp prst="textNoShape">
              <a:avLst/>
            </a:prstTxWarp>
          </a:bodyPr>
          <a:lstStyle/>
          <a:p>
            <a:pPr lvl="0"/>
            <a:r>
              <a:rPr lang="en-US"/>
              <a:t>Click to edit Master title style</a:t>
            </a:r>
            <a:endParaRPr lang="en-IN"/>
          </a:p>
        </p:txBody>
      </p:sp>
      <p:sp>
        <p:nvSpPr>
          <p:cNvPr id="1034" name="TextBox 11"/>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4" name="Rectangle 1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038" name="TextBox 15"/>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F81EF602-0811-49BE-B351-06CFED2DF3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7" r:id="rId19"/>
    <p:sldLayoutId id="2147483828" r:id="rId20"/>
    <p:sldLayoutId id="2147483829" r:id="rId21"/>
  </p:sldLayoutIdLst>
  <p:transition>
    <p:fade/>
  </p:transition>
  <p:hf hdr="0" ftr="0" dt="0"/>
  <p:txStyles>
    <p:titleStyle>
      <a:lvl1pPr algn="l" rtl="0" eaLnBrk="1" fontAlgn="base" hangingPunct="1">
        <a:spcBef>
          <a:spcPct val="0"/>
        </a:spcBef>
        <a:spcAft>
          <a:spcPct val="0"/>
        </a:spcAft>
        <a:defRPr sz="2500" kern="1200">
          <a:solidFill>
            <a:schemeClr val="tx1"/>
          </a:solidFill>
          <a:latin typeface="Segoe UI" panose="020B0502040204020203" pitchFamily="34" charset="0"/>
          <a:ea typeface="+mj-ea"/>
          <a:cs typeface="Segoe UI" panose="020B0502040204020203" pitchFamily="34" charset="0"/>
        </a:defRPr>
      </a:lvl1pPr>
      <a:lvl2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2pPr>
      <a:lvl3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3pPr>
      <a:lvl4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4pPr>
      <a:lvl5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5pPr>
      <a:lvl6pPr marL="457200" algn="l" rtl="0" eaLnBrk="1" fontAlgn="base" hangingPunct="1">
        <a:spcBef>
          <a:spcPct val="0"/>
        </a:spcBef>
        <a:spcAft>
          <a:spcPct val="0"/>
        </a:spcAft>
        <a:defRPr sz="2800" b="1">
          <a:solidFill>
            <a:srgbClr val="C00000"/>
          </a:solidFill>
          <a:latin typeface="Calibri" panose="020F0502020204030204" pitchFamily="34" charset="0"/>
        </a:defRPr>
      </a:lvl6pPr>
      <a:lvl7pPr marL="914400" algn="l" rtl="0" eaLnBrk="1" fontAlgn="base" hangingPunct="1">
        <a:spcBef>
          <a:spcPct val="0"/>
        </a:spcBef>
        <a:spcAft>
          <a:spcPct val="0"/>
        </a:spcAft>
        <a:defRPr sz="2800" b="1">
          <a:solidFill>
            <a:srgbClr val="C00000"/>
          </a:solidFill>
          <a:latin typeface="Calibri" panose="020F0502020204030204" pitchFamily="34" charset="0"/>
        </a:defRPr>
      </a:lvl7pPr>
      <a:lvl8pPr marL="1371600" algn="l" rtl="0" eaLnBrk="1" fontAlgn="base" hangingPunct="1">
        <a:spcBef>
          <a:spcPct val="0"/>
        </a:spcBef>
        <a:spcAft>
          <a:spcPct val="0"/>
        </a:spcAft>
        <a:defRPr sz="2800" b="1">
          <a:solidFill>
            <a:srgbClr val="C00000"/>
          </a:solidFill>
          <a:latin typeface="Calibri" panose="020F0502020204030204" pitchFamily="34" charset="0"/>
        </a:defRPr>
      </a:lvl8pPr>
      <a:lvl9pPr marL="1828800" algn="l" rtl="0" eaLnBrk="1" fontAlgn="base" hangingPunct="1">
        <a:spcBef>
          <a:spcPct val="0"/>
        </a:spcBef>
        <a:spcAft>
          <a:spcPct val="0"/>
        </a:spcAft>
        <a:defRPr sz="2800" b="1">
          <a:solidFill>
            <a:srgbClr val="C00000"/>
          </a:solidFill>
          <a:latin typeface="Calibri" panose="020F0502020204030204" pitchFamily="34" charset="0"/>
        </a:defRPr>
      </a:lvl9pPr>
    </p:titleStyle>
    <p:bodyStyle>
      <a:lvl1pPr marL="341313" indent="-341313" algn="l" rtl="0" eaLnBrk="1" fontAlgn="base" hangingPunct="1">
        <a:spcBef>
          <a:spcPct val="20000"/>
        </a:spcBef>
        <a:spcAft>
          <a:spcPct val="0"/>
        </a:spcAft>
        <a:buClr>
          <a:srgbClr val="64BE99"/>
        </a:buClr>
        <a:buFont typeface="Symbol" panose="05050102010706020507" pitchFamily="18" charset="2"/>
        <a:buChar char="·"/>
        <a:defRPr lang="en-US" sz="2000" kern="1200" dirty="0">
          <a:solidFill>
            <a:srgbClr val="939393"/>
          </a:solidFill>
          <a:latin typeface="Segoe UI" panose="020B0502040204020203" pitchFamily="34" charset="0"/>
          <a:ea typeface="+mn-ea"/>
          <a:cs typeface="Segoe UI" panose="020B0502040204020203" pitchFamily="34" charset="0"/>
        </a:defRPr>
      </a:lvl1pPr>
      <a:lvl2pPr marL="684213" indent="-342900" algn="l" rtl="0" eaLnBrk="1" fontAlgn="base" hangingPunct="1">
        <a:spcBef>
          <a:spcPct val="20000"/>
        </a:spcBef>
        <a:spcAft>
          <a:spcPct val="0"/>
        </a:spcAft>
        <a:buClr>
          <a:srgbClr val="64BE99"/>
        </a:buClr>
        <a:buFont typeface="Symbol" panose="05050102010706020507" pitchFamily="18" charset="2"/>
        <a:buChar char="·"/>
        <a:defRPr lang="en-US" kern="1200" dirty="0">
          <a:solidFill>
            <a:srgbClr val="939393"/>
          </a:solidFill>
          <a:latin typeface="Segoe UI" panose="020B0502040204020203" pitchFamily="34" charset="0"/>
          <a:ea typeface="+mn-ea"/>
          <a:cs typeface="Segoe UI" panose="020B0502040204020203" pitchFamily="34" charset="0"/>
        </a:defRPr>
      </a:lvl2pPr>
      <a:lvl3pPr marL="914400" indent="-230188" algn="l" rtl="0" eaLnBrk="1" fontAlgn="base" hangingPunct="1">
        <a:spcBef>
          <a:spcPct val="20000"/>
        </a:spcBef>
        <a:spcAft>
          <a:spcPct val="0"/>
        </a:spcAft>
        <a:buClr>
          <a:srgbClr val="64BE99"/>
        </a:buClr>
        <a:buFont typeface="Symbol" panose="05050102010706020507" pitchFamily="18" charset="2"/>
        <a:buChar char="·"/>
        <a:defRPr lang="en-US" sz="1600" kern="1200" dirty="0">
          <a:solidFill>
            <a:srgbClr val="939393"/>
          </a:solidFill>
          <a:latin typeface="Segoe UI" panose="020B0502040204020203" pitchFamily="34" charset="0"/>
          <a:ea typeface="+mn-ea"/>
          <a:cs typeface="Segoe UI" panose="020B0502040204020203" pitchFamily="34" charset="0"/>
        </a:defRPr>
      </a:lvl3pPr>
      <a:lvl4pPr marL="1144588" indent="-230188" algn="l" rtl="0" eaLnBrk="1" fontAlgn="base" hangingPunct="1">
        <a:spcBef>
          <a:spcPct val="20000"/>
        </a:spcBef>
        <a:spcAft>
          <a:spcPct val="0"/>
        </a:spcAft>
        <a:buClr>
          <a:srgbClr val="64BE99"/>
        </a:buClr>
        <a:buFont typeface="Courier New" panose="02070309020205020404" pitchFamily="49" charset="0"/>
        <a:buChar char="o"/>
        <a:defRPr lang="en-US" sz="1400" kern="1200" dirty="0">
          <a:solidFill>
            <a:srgbClr val="939393"/>
          </a:solidFill>
          <a:latin typeface="Segoe UI" panose="020B0502040204020203" pitchFamily="34" charset="0"/>
          <a:ea typeface="+mn-ea"/>
          <a:cs typeface="Segoe UI" panose="020B0502040204020203" pitchFamily="34" charset="0"/>
        </a:defRPr>
      </a:lvl4pPr>
      <a:lvl5pPr marL="1374775" indent="-230188" algn="l" rtl="0" eaLnBrk="1" fontAlgn="base" hangingPunct="1">
        <a:spcBef>
          <a:spcPct val="20000"/>
        </a:spcBef>
        <a:spcAft>
          <a:spcPct val="0"/>
        </a:spcAft>
        <a:buFont typeface="Arial" panose="020B0604020202020204" pitchFamily="34" charset="0"/>
        <a:buChar char="»"/>
        <a:defRPr lang="en-US" sz="1100" kern="1200" dirty="0">
          <a:solidFill>
            <a:srgbClr val="939393"/>
          </a:solidFill>
          <a:latin typeface="+mn-lt"/>
          <a:ea typeface="+mn-ea"/>
          <a:cs typeface="Segoe UI" panose="020B0502040204020203" pitchFamily="34" charset="0"/>
        </a:defRPr>
      </a:lvl5pPr>
      <a:lvl6pPr marL="1598613" indent="-223838" algn="l" defTabSz="913765" rtl="0" eaLnBrk="1" latinLnBrk="0" hangingPunct="1">
        <a:spcBef>
          <a:spcPct val="20000"/>
        </a:spcBef>
        <a:buFont typeface="Arial" panose="020B0604020202020204" pitchFamily="34" charset="0"/>
        <a:buChar char="•"/>
        <a:defRPr sz="1200" kern="1200" baseline="0">
          <a:solidFill>
            <a:schemeClr val="tx1">
              <a:lumMod val="65000"/>
              <a:lumOff val="35000"/>
            </a:schemeClr>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871782"/>
            <a:ext cx="5904656" cy="676284"/>
          </a:xfrm>
        </p:spPr>
        <p:txBody>
          <a:bodyPr/>
          <a:lstStyle/>
          <a:p>
            <a:r>
              <a:rPr lang="en-IN" sz="2400" b="1" dirty="0"/>
              <a:t>Develop web application for interactive visualization of gas turbine data using </a:t>
            </a:r>
            <a:r>
              <a:rPr lang="en-IN" sz="2400" b="1" dirty="0" err="1"/>
              <a:t>Plotly</a:t>
            </a:r>
            <a:r>
              <a:rPr lang="en-IN" sz="2400" b="1" dirty="0"/>
              <a:t> Dash</a:t>
            </a:r>
          </a:p>
        </p:txBody>
      </p:sp>
      <p:sp>
        <p:nvSpPr>
          <p:cNvPr id="3" name="Text Placeholder 2"/>
          <p:cNvSpPr>
            <a:spLocks noGrp="1"/>
          </p:cNvSpPr>
          <p:nvPr>
            <p:ph type="body" sz="quarter" idx="15"/>
          </p:nvPr>
        </p:nvSpPr>
        <p:spPr>
          <a:xfrm>
            <a:off x="407368" y="3861048"/>
            <a:ext cx="4495800" cy="558884"/>
          </a:xfrm>
        </p:spPr>
        <p:txBody>
          <a:bodyPr/>
          <a:lstStyle/>
          <a:p>
            <a:r>
              <a:rPr lang="en-US" dirty="0"/>
              <a:t>Hack O’ </a:t>
            </a:r>
            <a:r>
              <a:rPr lang="en-US" dirty="0" err="1"/>
              <a:t>Holics</a:t>
            </a:r>
            <a:endParaRPr lang="en-IN" dirty="0"/>
          </a:p>
        </p:txBody>
      </p:sp>
      <p:sp>
        <p:nvSpPr>
          <p:cNvPr id="4" name="Text Placeholder 3"/>
          <p:cNvSpPr>
            <a:spLocks noGrp="1"/>
          </p:cNvSpPr>
          <p:nvPr>
            <p:ph type="body" sz="quarter" idx="16"/>
          </p:nvPr>
        </p:nvSpPr>
        <p:spPr/>
        <p:txBody>
          <a:bodyPr/>
          <a:lstStyle/>
          <a:p>
            <a:r>
              <a:rPr lang="en-IN" sz="1600" b="1" dirty="0" err="1"/>
              <a:t>haQathon</a:t>
            </a:r>
            <a:r>
              <a:rPr lang="en-IN" sz="1600" b="1" dirty="0"/>
              <a:t> 2020</a:t>
            </a:r>
          </a:p>
        </p:txBody>
      </p:sp>
      <p:sp>
        <p:nvSpPr>
          <p:cNvPr id="5" name="Text Placeholder 4"/>
          <p:cNvSpPr>
            <a:spLocks noGrp="1"/>
          </p:cNvSpPr>
          <p:nvPr>
            <p:ph type="body" sz="quarter" idx="17"/>
          </p:nvPr>
        </p:nvSpPr>
        <p:spPr>
          <a:xfrm>
            <a:off x="767408" y="4581128"/>
            <a:ext cx="4495800" cy="323544"/>
          </a:xfrm>
        </p:spPr>
        <p:txBody>
          <a:bodyPr/>
          <a:lstStyle/>
          <a:p>
            <a:r>
              <a:rPr lang="en-IN" dirty="0"/>
              <a:t>DU1301</a:t>
            </a:r>
          </a:p>
        </p:txBody>
      </p:sp>
      <p:sp>
        <p:nvSpPr>
          <p:cNvPr id="8" name="Textfeld 39"/>
          <p:cNvSpPr txBox="1"/>
          <p:nvPr/>
        </p:nvSpPr>
        <p:spPr>
          <a:xfrm>
            <a:off x="1" y="5969595"/>
            <a:ext cx="12192000" cy="339725"/>
          </a:xfrm>
          <a:prstGeom prst="rect">
            <a:avLst/>
          </a:prstGeom>
        </p:spPr>
        <p:txBody>
          <a:bodyPr wrap="square" lIns="121899" tIns="60950" rIns="121899" bIns="60950" anchor="ctr">
            <a:spAutoFit/>
          </a:bodyPr>
          <a:lstStyle/>
          <a:p>
            <a:pPr algn="ctr" eaLnBrk="1" hangingPunct="1">
              <a:defRPr/>
            </a:pPr>
            <a:r>
              <a:rPr lang="en-IN" sz="1400" b="1" dirty="0">
                <a:solidFill>
                  <a:schemeClr val="bg1"/>
                </a:solidFill>
                <a:latin typeface="+mj-lt"/>
                <a:sym typeface="+mn-ea"/>
              </a:rPr>
              <a:t>Global Product Engineering and Lifecycle Services Company</a:t>
            </a:r>
            <a:endParaRPr lang="en-IN" sz="1400" b="1" i="1" dirty="0">
              <a:solidFill>
                <a:schemeClr val="bg1"/>
              </a:solidFill>
              <a:latin typeface="+mj-lt"/>
              <a:ea typeface="Lato Light" panose="020F0302020204030203"/>
              <a:cs typeface="Segoe UI Semibold" panose="020B0702040204020203" pitchFamily="34" charset="0"/>
              <a:sym typeface="+mn-ea"/>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b="0" dirty="0"/>
              <a:t>Develop web application for interactive visualization of Gas turbine data using </a:t>
            </a:r>
            <a:r>
              <a:rPr lang="en-US" b="0" dirty="0" err="1"/>
              <a:t>Plotly</a:t>
            </a:r>
            <a:r>
              <a:rPr lang="en-US" b="0" dirty="0"/>
              <a:t> Dash</a:t>
            </a:r>
          </a:p>
          <a:p>
            <a:endParaRPr lang="en-US" dirty="0"/>
          </a:p>
        </p:txBody>
      </p:sp>
      <p:sp>
        <p:nvSpPr>
          <p:cNvPr id="3" name="Text Placeholder 2"/>
          <p:cNvSpPr>
            <a:spLocks noGrp="1"/>
          </p:cNvSpPr>
          <p:nvPr>
            <p:ph type="body" sz="quarter" idx="13"/>
          </p:nvPr>
        </p:nvSpPr>
        <p:spPr>
          <a:xfrm>
            <a:off x="1272833" y="3677521"/>
            <a:ext cx="9594850" cy="592137"/>
          </a:xfrm>
        </p:spPr>
        <p:txBody>
          <a:bodyPr/>
          <a:lstStyle/>
          <a:p>
            <a:r>
              <a:rPr lang="en-US" dirty="0"/>
              <a:t>Hack O’ </a:t>
            </a:r>
            <a:r>
              <a:rPr lang="en-US" dirty="0" err="1"/>
              <a:t>Holics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8498817"/>
              </p:ext>
            </p:extLst>
          </p:nvPr>
        </p:nvGraphicFramePr>
        <p:xfrm>
          <a:off x="806882" y="4651529"/>
          <a:ext cx="2733023" cy="1158240"/>
        </p:xfrm>
        <a:graphic>
          <a:graphicData uri="http://schemas.openxmlformats.org/drawingml/2006/table">
            <a:tbl>
              <a:tblPr firstRow="1" bandRow="1">
                <a:tableStyleId>{2D5ABB26-0587-4C30-8999-92F81FD0307C}</a:tableStyleId>
              </a:tblPr>
              <a:tblGrid>
                <a:gridCol w="886117">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1638626">
                  <a:extLst>
                    <a:ext uri="{9D8B030D-6E8A-4147-A177-3AD203B41FA5}">
                      <a16:colId xmlns:a16="http://schemas.microsoft.com/office/drawing/2014/main" val="20002"/>
                    </a:ext>
                  </a:extLst>
                </a:gridCol>
              </a:tblGrid>
              <a:tr h="370840">
                <a:tc>
                  <a:txBody>
                    <a:bodyPr/>
                    <a:lstStyle/>
                    <a:p>
                      <a:r>
                        <a:rPr lang="en-US" sz="1600" b="1" kern="1200" baseline="0" dirty="0">
                          <a:solidFill>
                            <a:schemeClr val="tx1">
                              <a:lumMod val="75000"/>
                              <a:lumOff val="25000"/>
                            </a:schemeClr>
                          </a:solidFill>
                          <a:latin typeface="PF DinText Pro" panose="02000506020000020004" pitchFamily="2" charset="0"/>
                          <a:ea typeface="+mn-ea"/>
                          <a:cs typeface="+mn-cs"/>
                        </a:rPr>
                        <a:t>Mentor</a:t>
                      </a:r>
                    </a:p>
                  </a:txBody>
                  <a:tcP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a:t>
                      </a:r>
                    </a:p>
                  </a:txBody>
                  <a:tcPr>
                    <a:lnL>
                      <a:noFill/>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tx1">
                              <a:lumMod val="75000"/>
                              <a:lumOff val="25000"/>
                            </a:schemeClr>
                          </a:solidFill>
                          <a:latin typeface="PF DinText Pro" panose="02000506020000020004" pitchFamily="2" charset="0"/>
                          <a:ea typeface="+mn-ea"/>
                          <a:cs typeface="+mn-cs"/>
                        </a:rPr>
                        <a:t>Mr. Basha Peer Mahaboob</a:t>
                      </a:r>
                    </a:p>
                  </a:txBody>
                  <a:tcP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600" b="1" kern="1200" baseline="0" dirty="0" err="1">
                          <a:solidFill>
                            <a:schemeClr val="tx1">
                              <a:lumMod val="75000"/>
                              <a:lumOff val="25000"/>
                            </a:schemeClr>
                          </a:solidFill>
                          <a:latin typeface="PF DinText Pro" panose="02000506020000020004" pitchFamily="2" charset="0"/>
                          <a:ea typeface="+mn-ea"/>
                          <a:cs typeface="+mn-cs"/>
                        </a:rPr>
                        <a:t>Ideator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a:t>
                      </a:r>
                    </a:p>
                  </a:txBody>
                  <a:tcPr>
                    <a:lnL>
                      <a:noFill/>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tx1">
                              <a:lumMod val="75000"/>
                              <a:lumOff val="25000"/>
                            </a:schemeClr>
                          </a:solidFill>
                          <a:latin typeface="PF DinText Pro" panose="02000506020000020004" pitchFamily="2" charset="0"/>
                          <a:ea typeface="+mn-ea"/>
                          <a:cs typeface="+mn-cs"/>
                        </a:rPr>
                        <a:t>Bhagirathi Behera</a:t>
                      </a:r>
                    </a:p>
                  </a:txBody>
                  <a:tcPr>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06561725"/>
              </p:ext>
            </p:extLst>
          </p:nvPr>
        </p:nvGraphicFramePr>
        <p:xfrm>
          <a:off x="6962115" y="4651529"/>
          <a:ext cx="4544840" cy="1437640"/>
        </p:xfrm>
        <a:graphic>
          <a:graphicData uri="http://schemas.openxmlformats.org/drawingml/2006/table">
            <a:tbl>
              <a:tblPr firstRow="1" bandRow="1">
                <a:tableStyleId>{2D5ABB26-0587-4C30-8999-92F81FD0307C}</a:tableStyleId>
              </a:tblPr>
              <a:tblGrid>
                <a:gridCol w="1738265">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598295">
                  <a:extLst>
                    <a:ext uri="{9D8B030D-6E8A-4147-A177-3AD203B41FA5}">
                      <a16:colId xmlns:a16="http://schemas.microsoft.com/office/drawing/2014/main" val="20002"/>
                    </a:ext>
                  </a:extLst>
                </a:gridCol>
              </a:tblGrid>
              <a:tr h="370840">
                <a:tc>
                  <a:txBody>
                    <a:bodyPr/>
                    <a:lstStyle/>
                    <a:p>
                      <a:r>
                        <a:rPr lang="en-US" sz="1600" b="1" kern="1200" baseline="0" dirty="0">
                          <a:solidFill>
                            <a:schemeClr val="tx1">
                              <a:lumMod val="75000"/>
                              <a:lumOff val="25000"/>
                            </a:schemeClr>
                          </a:solidFill>
                          <a:latin typeface="PF DinText Pro" panose="02000506020000020004" pitchFamily="2" charset="0"/>
                          <a:ea typeface="+mn-ea"/>
                          <a:cs typeface="+mn-cs"/>
                        </a:rPr>
                        <a:t>Team Lead</a:t>
                      </a:r>
                    </a:p>
                  </a:txBody>
                  <a:tcPr>
                    <a:lnL w="3175" cap="flat" cmpd="sng" algn="ctr">
                      <a:solidFill>
                        <a:schemeClr val="tx1"/>
                      </a:solidFill>
                      <a:prstDash val="dot"/>
                      <a:round/>
                      <a:headEnd type="none" w="med" len="med"/>
                      <a:tailEnd type="none" w="med" len="med"/>
                    </a:lnL>
                    <a:lnT w="3175" cap="flat" cmpd="sng" algn="ctr">
                      <a:solidFill>
                        <a:schemeClr val="tx1"/>
                      </a:solidFill>
                      <a:prstDash val="dot"/>
                      <a:round/>
                      <a:headEnd type="none" w="med" len="med"/>
                      <a:tailEnd type="none" w="med" len="med"/>
                    </a:lnT>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a:t>
                      </a:r>
                    </a:p>
                  </a:txBody>
                  <a:tcPr>
                    <a:lnT w="3175" cap="flat" cmpd="sng" algn="ctr">
                      <a:solidFill>
                        <a:schemeClr val="tx1"/>
                      </a:solidFill>
                      <a:prstDash val="dot"/>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tx1">
                              <a:lumMod val="75000"/>
                              <a:lumOff val="25000"/>
                            </a:schemeClr>
                          </a:solidFill>
                          <a:latin typeface="PF DinText Pro" panose="02000506020000020004" pitchFamily="2" charset="0"/>
                          <a:ea typeface="+mn-ea"/>
                          <a:cs typeface="+mn-cs"/>
                        </a:rPr>
                        <a:t>Bhagirathi Behera</a:t>
                      </a:r>
                    </a:p>
                  </a:txBody>
                  <a:tcPr>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tcPr>
                </a:tc>
                <a:extLst>
                  <a:ext uri="{0D108BD9-81ED-4DB2-BD59-A6C34878D82A}">
                    <a16:rowId xmlns:a16="http://schemas.microsoft.com/office/drawing/2014/main" val="10000"/>
                  </a:ext>
                </a:extLst>
              </a:tr>
              <a:tr h="370840">
                <a:tc>
                  <a:txBody>
                    <a:bodyPr/>
                    <a:lstStyle/>
                    <a:p>
                      <a:r>
                        <a:rPr lang="en-US" sz="1600" b="1" kern="1200" baseline="0" dirty="0">
                          <a:solidFill>
                            <a:schemeClr val="tx1">
                              <a:lumMod val="75000"/>
                              <a:lumOff val="25000"/>
                            </a:schemeClr>
                          </a:solidFill>
                          <a:latin typeface="PF DinText Pro" panose="02000506020000020004" pitchFamily="2" charset="0"/>
                          <a:ea typeface="+mn-ea"/>
                          <a:cs typeface="+mn-cs"/>
                        </a:rPr>
                        <a:t>Team Members</a:t>
                      </a:r>
                    </a:p>
                  </a:txBody>
                  <a:tcPr>
                    <a:lnL w="3175" cap="flat" cmpd="sng" algn="ctr">
                      <a:solidFill>
                        <a:schemeClr val="tx1"/>
                      </a:solidFill>
                      <a:prstDash val="dot"/>
                      <a:round/>
                      <a:headEnd type="none" w="med" len="med"/>
                      <a:tailEnd type="none" w="med" len="med"/>
                    </a:lnL>
                    <a:lnB w="3175" cap="flat" cmpd="sng" algn="ctr">
                      <a:solidFill>
                        <a:schemeClr val="tx1"/>
                      </a:solidFill>
                      <a:prstDash val="dot"/>
                      <a:round/>
                      <a:headEnd type="none" w="med" len="med"/>
                      <a:tailEnd type="none" w="med" len="med"/>
                    </a:lnB>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a:t>
                      </a:r>
                    </a:p>
                  </a:txBody>
                  <a:tcPr>
                    <a:lnB w="3175" cap="flat" cmpd="sng" algn="ctr">
                      <a:solidFill>
                        <a:schemeClr val="tx1"/>
                      </a:solidFill>
                      <a:prstDash val="dot"/>
                      <a:round/>
                      <a:headEnd type="none" w="med" len="med"/>
                      <a:tailEnd type="none" w="med" len="med"/>
                    </a:lnB>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Bhagirathi Behera</a:t>
                      </a:r>
                    </a:p>
                    <a:p>
                      <a:r>
                        <a:rPr lang="en-US" sz="1600" b="0" kern="1200" baseline="0" dirty="0">
                          <a:solidFill>
                            <a:schemeClr val="tx1">
                              <a:lumMod val="75000"/>
                              <a:lumOff val="25000"/>
                            </a:schemeClr>
                          </a:solidFill>
                          <a:latin typeface="PF DinText Pro" panose="02000506020000020004" pitchFamily="2" charset="0"/>
                          <a:ea typeface="+mn-ea"/>
                          <a:cs typeface="+mn-cs"/>
                        </a:rPr>
                        <a:t>Kiran Ahuja</a:t>
                      </a:r>
                    </a:p>
                    <a:p>
                      <a:r>
                        <a:rPr lang="en-US" sz="1600" b="0" kern="1200" baseline="0" dirty="0">
                          <a:solidFill>
                            <a:schemeClr val="tx1">
                              <a:lumMod val="75000"/>
                              <a:lumOff val="25000"/>
                            </a:schemeClr>
                          </a:solidFill>
                          <a:latin typeface="PF DinText Pro" panose="02000506020000020004" pitchFamily="2" charset="0"/>
                          <a:ea typeface="+mn-ea"/>
                          <a:cs typeface="+mn-cs"/>
                        </a:rPr>
                        <a:t>Mokshavi Ummadisetti</a:t>
                      </a:r>
                    </a:p>
                    <a:p>
                      <a:r>
                        <a:rPr lang="en-US" sz="1600" b="0" kern="1200" baseline="0" dirty="0">
                          <a:solidFill>
                            <a:schemeClr val="tx1">
                              <a:lumMod val="75000"/>
                              <a:lumOff val="25000"/>
                            </a:schemeClr>
                          </a:solidFill>
                          <a:latin typeface="PF DinText Pro" panose="02000506020000020004" pitchFamily="2" charset="0"/>
                          <a:ea typeface="+mn-ea"/>
                          <a:cs typeface="+mn-cs"/>
                        </a:rPr>
                        <a:t>Savita Patil</a:t>
                      </a:r>
                    </a:p>
                  </a:txBody>
                  <a:tcPr>
                    <a:lnR w="3175" cap="flat" cmpd="sng" algn="ctr">
                      <a:solidFill>
                        <a:schemeClr val="tx1"/>
                      </a:solidFill>
                      <a:prstDash val="dot"/>
                      <a:round/>
                      <a:headEnd type="none" w="med" len="med"/>
                      <a:tailEnd type="none" w="med" len="med"/>
                    </a:lnR>
                    <a:lnB w="3175" cap="flat" cmpd="sng" algn="ctr">
                      <a:solidFill>
                        <a:schemeClr val="tx1"/>
                      </a:solidFill>
                      <a:prstDash val="dot"/>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310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Text Placeholder 2"/>
          <p:cNvSpPr>
            <a:spLocks noGrp="1"/>
          </p:cNvSpPr>
          <p:nvPr>
            <p:ph type="body" sz="quarter" idx="10"/>
          </p:nvPr>
        </p:nvSpPr>
        <p:spPr>
          <a:xfrm>
            <a:off x="479376" y="1859132"/>
            <a:ext cx="3384376" cy="1430916"/>
          </a:xfrm>
        </p:spPr>
        <p:txBody>
          <a:bodyPr/>
          <a:lstStyle/>
          <a:p>
            <a:r>
              <a:rPr lang="en-US" dirty="0"/>
              <a:t>Power generation sector needs a continuous improvement in technology and procedure to fulfil power requirements and compete in market. To understand the trends and compare the performance one must visualize the data generated from the units. Most of the times it is time consuming. Different people may use different tools, which makes the output non standardize.</a:t>
            </a:r>
          </a:p>
        </p:txBody>
      </p:sp>
      <p:sp>
        <p:nvSpPr>
          <p:cNvPr id="4" name="Text Placeholder 3"/>
          <p:cNvSpPr>
            <a:spLocks noGrp="1"/>
          </p:cNvSpPr>
          <p:nvPr>
            <p:ph type="body" sz="quarter" idx="11"/>
          </p:nvPr>
        </p:nvSpPr>
        <p:spPr>
          <a:xfrm>
            <a:off x="4301297" y="1988840"/>
            <a:ext cx="3594903" cy="1656184"/>
          </a:xfrm>
        </p:spPr>
        <p:txBody>
          <a:bodyPr/>
          <a:lstStyle/>
          <a:p>
            <a:r>
              <a:rPr lang="en-US" dirty="0"/>
              <a:t>Create database in PostgreSQL from gas turbine data and connect database to dashboard.</a:t>
            </a:r>
          </a:p>
          <a:p>
            <a:r>
              <a:rPr lang="en-US" dirty="0"/>
              <a:t>Understand the relation. between data to get meaningful visualization. </a:t>
            </a:r>
          </a:p>
          <a:p>
            <a:r>
              <a:rPr lang="en-US" dirty="0"/>
              <a:t>Data cleaning and handling special cases. </a:t>
            </a:r>
          </a:p>
          <a:p>
            <a:r>
              <a:rPr lang="en-US" dirty="0"/>
              <a:t>Develop UI for dashboard layout using dash core components, dash html components and dash bootstrap components.</a:t>
            </a:r>
          </a:p>
          <a:p>
            <a:r>
              <a:rPr lang="en-US" dirty="0"/>
              <a:t> Create call-backs for interactive visualization. </a:t>
            </a:r>
          </a:p>
        </p:txBody>
      </p:sp>
      <p:sp>
        <p:nvSpPr>
          <p:cNvPr id="5" name="Text Placeholder 4"/>
          <p:cNvSpPr>
            <a:spLocks noGrp="1"/>
          </p:cNvSpPr>
          <p:nvPr>
            <p:ph type="body" sz="quarter" idx="12"/>
          </p:nvPr>
        </p:nvSpPr>
        <p:spPr>
          <a:xfrm>
            <a:off x="8368875" y="1859132"/>
            <a:ext cx="3343749" cy="1430916"/>
          </a:xfrm>
        </p:spPr>
        <p:txBody>
          <a:bodyPr/>
          <a:lstStyle/>
          <a:p>
            <a:r>
              <a:rPr lang="en-US" dirty="0"/>
              <a:t>A web application, which provides a dashboard for visualization. It gives various options to select different sites, technology, equipment, components, analysis type, time frame etc. Once data is selected, the output is very much interactive for better understanding.</a:t>
            </a:r>
          </a:p>
          <a:p>
            <a:endParaRPr lang="en-US" dirty="0"/>
          </a:p>
        </p:txBody>
      </p:sp>
      <p:sp>
        <p:nvSpPr>
          <p:cNvPr id="6" name="Text Placeholder 5"/>
          <p:cNvSpPr>
            <a:spLocks noGrp="1"/>
          </p:cNvSpPr>
          <p:nvPr>
            <p:ph type="body" sz="quarter" idx="13"/>
          </p:nvPr>
        </p:nvSpPr>
        <p:spPr/>
        <p:txBody>
          <a:bodyPr>
            <a:normAutofit fontScale="92500" lnSpcReduction="20000"/>
          </a:bodyPr>
          <a:lstStyle/>
          <a:p>
            <a:r>
              <a:rPr lang="en-US" dirty="0"/>
              <a:t>Problem Statement</a:t>
            </a:r>
          </a:p>
        </p:txBody>
      </p:sp>
      <p:sp>
        <p:nvSpPr>
          <p:cNvPr id="7" name="Text Placeholder 6"/>
          <p:cNvSpPr>
            <a:spLocks noGrp="1"/>
          </p:cNvSpPr>
          <p:nvPr>
            <p:ph type="body" sz="quarter" idx="14"/>
          </p:nvPr>
        </p:nvSpPr>
        <p:spPr/>
        <p:txBody>
          <a:bodyPr>
            <a:normAutofit fontScale="92500" lnSpcReduction="20000"/>
          </a:bodyPr>
          <a:lstStyle/>
          <a:p>
            <a:r>
              <a:rPr lang="en-US" dirty="0"/>
              <a:t>Approach</a:t>
            </a:r>
          </a:p>
        </p:txBody>
      </p:sp>
      <p:sp>
        <p:nvSpPr>
          <p:cNvPr id="8" name="Text Placeholder 7"/>
          <p:cNvSpPr>
            <a:spLocks noGrp="1"/>
          </p:cNvSpPr>
          <p:nvPr>
            <p:ph type="body" sz="quarter" idx="15"/>
          </p:nvPr>
        </p:nvSpPr>
        <p:spPr/>
        <p:txBody>
          <a:bodyPr>
            <a:normAutofit fontScale="92500" lnSpcReduction="20000"/>
          </a:bodyPr>
          <a:lstStyle/>
          <a:p>
            <a:r>
              <a:rPr lang="en-US" dirty="0"/>
              <a:t>Outcome</a:t>
            </a:r>
          </a:p>
        </p:txBody>
      </p:sp>
      <p:sp>
        <p:nvSpPr>
          <p:cNvPr id="9" name="Rectangle 8">
            <a:extLst>
              <a:ext uri="{FF2B5EF4-FFF2-40B4-BE49-F238E27FC236}">
                <a16:creationId xmlns:a16="http://schemas.microsoft.com/office/drawing/2014/main" id="{1D56B643-7E78-44F9-A1FF-C372984B50A2}"/>
              </a:ext>
            </a:extLst>
          </p:cNvPr>
          <p:cNvSpPr/>
          <p:nvPr/>
        </p:nvSpPr>
        <p:spPr>
          <a:xfrm>
            <a:off x="623392" y="5373216"/>
            <a:ext cx="3168352" cy="923330"/>
          </a:xfrm>
          <a:prstGeom prst="rect">
            <a:avLst/>
          </a:prstGeom>
        </p:spPr>
        <p:txBody>
          <a:bodyPr wrap="square">
            <a:spAutoFit/>
          </a:bodyPr>
          <a:lstStyle/>
          <a:p>
            <a:r>
              <a:rPr lang="en-US" b="1" dirty="0">
                <a:solidFill>
                  <a:srgbClr val="404040"/>
                </a:solidFill>
                <a:latin typeface="PF DinText Pro" panose="02000506020000020004" pitchFamily="2" charset="0"/>
                <a:ea typeface="+mj-ea"/>
              </a:rPr>
              <a:t>Technology stack</a:t>
            </a:r>
            <a:r>
              <a:rPr lang="en-US" dirty="0">
                <a:solidFill>
                  <a:srgbClr val="404040"/>
                </a:solidFill>
                <a:latin typeface="PF DinText Pro" panose="02000506020000020004" pitchFamily="2" charset="0"/>
                <a:ea typeface="+mj-ea"/>
              </a:rPr>
              <a:t>: Dash, </a:t>
            </a:r>
            <a:r>
              <a:rPr lang="en-US" dirty="0" err="1">
                <a:solidFill>
                  <a:srgbClr val="404040"/>
                </a:solidFill>
                <a:latin typeface="PF DinText Pro" panose="02000506020000020004" pitchFamily="2" charset="0"/>
                <a:ea typeface="+mj-ea"/>
              </a:rPr>
              <a:t>Plotly</a:t>
            </a:r>
            <a:r>
              <a:rPr lang="en-US" dirty="0">
                <a:solidFill>
                  <a:srgbClr val="404040"/>
                </a:solidFill>
                <a:latin typeface="PF DinText Pro" panose="02000506020000020004" pitchFamily="2" charset="0"/>
                <a:ea typeface="+mj-ea"/>
              </a:rPr>
              <a:t>, python, pandas, flask, bootstrap4, PostgreSQL </a:t>
            </a:r>
          </a:p>
        </p:txBody>
      </p:sp>
      <p:pic>
        <p:nvPicPr>
          <p:cNvPr id="10" name="Picture 9">
            <a:extLst>
              <a:ext uri="{FF2B5EF4-FFF2-40B4-BE49-F238E27FC236}">
                <a16:creationId xmlns:a16="http://schemas.microsoft.com/office/drawing/2014/main" id="{2D30A0D7-ABCD-41EA-9FF1-0FC5BD5B4720}"/>
              </a:ext>
            </a:extLst>
          </p:cNvPr>
          <p:cNvPicPr>
            <a:picLocks noChangeAspect="1"/>
          </p:cNvPicPr>
          <p:nvPr/>
        </p:nvPicPr>
        <p:blipFill>
          <a:blip r:embed="rId3"/>
          <a:stretch>
            <a:fillRect/>
          </a:stretch>
        </p:blipFill>
        <p:spPr>
          <a:xfrm>
            <a:off x="8544272" y="4437112"/>
            <a:ext cx="3168352" cy="1800200"/>
          </a:xfrm>
          <a:prstGeom prst="rect">
            <a:avLst/>
          </a:prstGeom>
        </p:spPr>
      </p:pic>
    </p:spTree>
    <p:extLst>
      <p:ext uri="{BB962C8B-B14F-4D97-AF65-F5344CB8AC3E}">
        <p14:creationId xmlns:p14="http://schemas.microsoft.com/office/powerpoint/2010/main" val="318161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Choices</a:t>
            </a:r>
          </a:p>
        </p:txBody>
      </p:sp>
      <p:graphicFrame>
        <p:nvGraphicFramePr>
          <p:cNvPr id="4" name="Content Placeholder 3"/>
          <p:cNvGraphicFramePr>
            <a:graphicFrameLocks/>
          </p:cNvGraphicFramePr>
          <p:nvPr>
            <p:extLst>
              <p:ext uri="{D42A27DB-BD31-4B8C-83A1-F6EECF244321}">
                <p14:modId xmlns:p14="http://schemas.microsoft.com/office/powerpoint/2010/main" val="265541310"/>
              </p:ext>
            </p:extLst>
          </p:nvPr>
        </p:nvGraphicFramePr>
        <p:xfrm>
          <a:off x="341086" y="1942947"/>
          <a:ext cx="10771188" cy="2595880"/>
        </p:xfrm>
        <a:graphic>
          <a:graphicData uri="http://schemas.openxmlformats.org/drawingml/2006/table">
            <a:tbl>
              <a:tblPr firstRow="1" bandRow="1">
                <a:tableStyleId>{ED083AE6-46FA-4A59-8FB0-9F97EB10719F}</a:tableStyleId>
              </a:tblPr>
              <a:tblGrid>
                <a:gridCol w="962386">
                  <a:extLst>
                    <a:ext uri="{9D8B030D-6E8A-4147-A177-3AD203B41FA5}">
                      <a16:colId xmlns:a16="http://schemas.microsoft.com/office/drawing/2014/main" val="20000"/>
                    </a:ext>
                  </a:extLst>
                </a:gridCol>
                <a:gridCol w="2516863">
                  <a:extLst>
                    <a:ext uri="{9D8B030D-6E8A-4147-A177-3AD203B41FA5}">
                      <a16:colId xmlns:a16="http://schemas.microsoft.com/office/drawing/2014/main" val="20001"/>
                    </a:ext>
                  </a:extLst>
                </a:gridCol>
                <a:gridCol w="7291939">
                  <a:extLst>
                    <a:ext uri="{9D8B030D-6E8A-4147-A177-3AD203B41FA5}">
                      <a16:colId xmlns:a16="http://schemas.microsoft.com/office/drawing/2014/main" val="20002"/>
                    </a:ext>
                  </a:extLst>
                </a:gridCol>
              </a:tblGrid>
              <a:tr h="370840">
                <a:tc>
                  <a:txBody>
                    <a:bodyPr/>
                    <a:lstStyle/>
                    <a:p>
                      <a:r>
                        <a:rPr lang="en-US" dirty="0"/>
                        <a:t>Sl. No.</a:t>
                      </a:r>
                    </a:p>
                  </a:txBody>
                  <a:tcPr/>
                </a:tc>
                <a:tc>
                  <a:txBody>
                    <a:bodyPr/>
                    <a:lstStyle/>
                    <a:p>
                      <a:r>
                        <a:rPr lang="en-US" dirty="0"/>
                        <a:t>Technologies used</a:t>
                      </a:r>
                    </a:p>
                  </a:txBody>
                  <a:tcPr/>
                </a:tc>
                <a:tc>
                  <a:txBody>
                    <a:bodyPr/>
                    <a:lstStyle/>
                    <a:p>
                      <a:r>
                        <a:rPr lang="en-US" dirty="0"/>
                        <a:t>Rationale for</a:t>
                      </a:r>
                      <a:r>
                        <a:rPr lang="en-US" baseline="0" dirty="0"/>
                        <a:t> selection</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Dash</a:t>
                      </a:r>
                    </a:p>
                  </a:txBody>
                  <a:tcPr/>
                </a:tc>
                <a:tc>
                  <a:txBody>
                    <a:bodyPr/>
                    <a:lstStyle/>
                    <a:p>
                      <a:r>
                        <a:rPr lang="en-US" dirty="0"/>
                        <a:t>Framework to create data visualization dashboard with python </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python</a:t>
                      </a:r>
                    </a:p>
                  </a:txBody>
                  <a:tcPr/>
                </a:tc>
                <a:tc>
                  <a:txBody>
                    <a:bodyPr/>
                    <a:lstStyle/>
                    <a:p>
                      <a:r>
                        <a:rPr lang="en-US" dirty="0"/>
                        <a:t>Backend code and business logic</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err="1"/>
                        <a:t>Plotly</a:t>
                      </a:r>
                      <a:endParaRPr lang="en-US" dirty="0"/>
                    </a:p>
                  </a:txBody>
                  <a:tcPr/>
                </a:tc>
                <a:tc>
                  <a:txBody>
                    <a:bodyPr/>
                    <a:lstStyle/>
                    <a:p>
                      <a:r>
                        <a:rPr lang="en-US" dirty="0"/>
                        <a:t>Create plots</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pandas</a:t>
                      </a:r>
                    </a:p>
                  </a:txBody>
                  <a:tcPr/>
                </a:tc>
                <a:tc>
                  <a:txBody>
                    <a:bodyPr/>
                    <a:lstStyle/>
                    <a:p>
                      <a:r>
                        <a:rPr lang="en-US" dirty="0"/>
                        <a:t>Data manipulation</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bootstrap4</a:t>
                      </a:r>
                    </a:p>
                  </a:txBody>
                  <a:tcPr/>
                </a:tc>
                <a:tc>
                  <a:txBody>
                    <a:bodyPr/>
                    <a:lstStyle/>
                    <a:p>
                      <a:r>
                        <a:rPr lang="en-US" dirty="0"/>
                        <a:t>Page styling</a:t>
                      </a:r>
                    </a:p>
                  </a:txBody>
                  <a:tcPr/>
                </a:tc>
                <a:extLst>
                  <a:ext uri="{0D108BD9-81ED-4DB2-BD59-A6C34878D82A}">
                    <a16:rowId xmlns:a16="http://schemas.microsoft.com/office/drawing/2014/main" val="10006"/>
                  </a:ext>
                </a:extLst>
              </a:tr>
              <a:tr h="370840">
                <a:tc>
                  <a:txBody>
                    <a:bodyPr/>
                    <a:lstStyle/>
                    <a:p>
                      <a:r>
                        <a:rPr lang="en-US" dirty="0"/>
                        <a:t>6</a:t>
                      </a:r>
                    </a:p>
                  </a:txBody>
                  <a:tcPr/>
                </a:tc>
                <a:tc>
                  <a:txBody>
                    <a:bodyPr/>
                    <a:lstStyle/>
                    <a:p>
                      <a:r>
                        <a:rPr lang="en-US" dirty="0"/>
                        <a:t>PostgreSQL </a:t>
                      </a:r>
                    </a:p>
                  </a:txBody>
                  <a:tcPr/>
                </a:tc>
                <a:tc>
                  <a:txBody>
                    <a:bodyPr/>
                    <a:lstStyle/>
                    <a:p>
                      <a:r>
                        <a:rPr lang="en-US" dirty="0"/>
                        <a:t>Effective database management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4428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95400" y="1268760"/>
            <a:ext cx="5157787" cy="823912"/>
          </a:xfrm>
        </p:spPr>
        <p:txBody>
          <a:bodyPr/>
          <a:lstStyle/>
          <a:p>
            <a:r>
              <a:rPr lang="en-US" dirty="0"/>
              <a:t>Product Deployment</a:t>
            </a:r>
          </a:p>
        </p:txBody>
      </p:sp>
      <p:sp>
        <p:nvSpPr>
          <p:cNvPr id="3" name="Content Placeholder 2"/>
          <p:cNvSpPr>
            <a:spLocks noGrp="1"/>
          </p:cNvSpPr>
          <p:nvPr>
            <p:ph sz="half" idx="2"/>
          </p:nvPr>
        </p:nvSpPr>
        <p:spPr>
          <a:xfrm>
            <a:off x="839788" y="2403476"/>
            <a:ext cx="5332412" cy="3977851"/>
          </a:xfrm>
        </p:spPr>
        <p:txBody>
          <a:bodyPr/>
          <a:lstStyle/>
          <a:p>
            <a:r>
              <a:rPr lang="en-US" dirty="0"/>
              <a:t>It can be easily deployed in various cloud platforms.</a:t>
            </a:r>
          </a:p>
          <a:p>
            <a:r>
              <a:rPr lang="en-US" dirty="0"/>
              <a:t>It can be used as a part of another application.</a:t>
            </a:r>
          </a:p>
          <a:p>
            <a:endParaRPr lang="en-US" dirty="0"/>
          </a:p>
        </p:txBody>
      </p:sp>
      <p:sp>
        <p:nvSpPr>
          <p:cNvPr id="4" name="Text Placeholder 3"/>
          <p:cNvSpPr>
            <a:spLocks noGrp="1"/>
          </p:cNvSpPr>
          <p:nvPr>
            <p:ph type="body" sz="quarter" idx="3"/>
          </p:nvPr>
        </p:nvSpPr>
        <p:spPr>
          <a:xfrm>
            <a:off x="6172200" y="1579565"/>
            <a:ext cx="5756448" cy="823912"/>
          </a:xfrm>
        </p:spPr>
        <p:txBody>
          <a:bodyPr/>
          <a:lstStyle/>
          <a:p>
            <a:r>
              <a:rPr lang="en-US" dirty="0"/>
              <a:t>Value Added to QuEST / Customer</a:t>
            </a:r>
          </a:p>
        </p:txBody>
      </p:sp>
      <p:sp>
        <p:nvSpPr>
          <p:cNvPr id="5" name="Content Placeholder 4"/>
          <p:cNvSpPr>
            <a:spLocks noGrp="1"/>
          </p:cNvSpPr>
          <p:nvPr>
            <p:ph sz="quarter" idx="4"/>
          </p:nvPr>
        </p:nvSpPr>
        <p:spPr>
          <a:xfrm>
            <a:off x="6172200" y="2403476"/>
            <a:ext cx="5252392" cy="4121867"/>
          </a:xfrm>
        </p:spPr>
        <p:txBody>
          <a:bodyPr/>
          <a:lstStyle/>
          <a:p>
            <a:r>
              <a:rPr lang="en-US" dirty="0"/>
              <a:t>In Oil and Gas, Renewable vertical’s customer need to visualize data in order to monitor and to solve onsite issues, to find drawbacks and improvement scopes. With the help of dash, we can build customized data visualization web app very fast.</a:t>
            </a:r>
          </a:p>
          <a:p>
            <a:r>
              <a:rPr lang="en-US" dirty="0"/>
              <a:t>Web applications can we developed without the knowledge of front-end languages and frameworks.</a:t>
            </a:r>
          </a:p>
        </p:txBody>
      </p:sp>
      <p:sp>
        <p:nvSpPr>
          <p:cNvPr id="6" name="Title 5"/>
          <p:cNvSpPr>
            <a:spLocks noGrp="1"/>
          </p:cNvSpPr>
          <p:nvPr>
            <p:ph type="title"/>
          </p:nvPr>
        </p:nvSpPr>
        <p:spPr/>
        <p:txBody>
          <a:bodyPr/>
          <a:lstStyle/>
          <a:p>
            <a:r>
              <a:rPr lang="en-US" dirty="0"/>
              <a:t>Business Case</a:t>
            </a:r>
          </a:p>
        </p:txBody>
      </p:sp>
    </p:spTree>
    <p:extLst>
      <p:ext uri="{BB962C8B-B14F-4D97-AF65-F5344CB8AC3E}">
        <p14:creationId xmlns:p14="http://schemas.microsoft.com/office/powerpoint/2010/main" val="8108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73274" y="980728"/>
            <a:ext cx="5157787" cy="823912"/>
          </a:xfrm>
        </p:spPr>
        <p:txBody>
          <a:bodyPr/>
          <a:lstStyle/>
          <a:p>
            <a:r>
              <a:rPr lang="en-US" dirty="0"/>
              <a:t>Key Learning</a:t>
            </a:r>
          </a:p>
        </p:txBody>
      </p:sp>
      <p:sp>
        <p:nvSpPr>
          <p:cNvPr id="3" name="Content Placeholder 2"/>
          <p:cNvSpPr>
            <a:spLocks noGrp="1"/>
          </p:cNvSpPr>
          <p:nvPr>
            <p:ph sz="half" idx="2"/>
          </p:nvPr>
        </p:nvSpPr>
        <p:spPr>
          <a:xfrm>
            <a:off x="473274" y="1943539"/>
            <a:ext cx="5157787" cy="3684588"/>
          </a:xfrm>
        </p:spPr>
        <p:txBody>
          <a:bodyPr/>
          <a:lstStyle/>
          <a:p>
            <a:r>
              <a:rPr lang="en-US" dirty="0"/>
              <a:t>It is increasingly valuable for professionals to be able to use data to make decisions and use visuals to tell stories of when data informs the who, what, when, where, and how. </a:t>
            </a:r>
          </a:p>
          <a:p>
            <a:r>
              <a:rPr lang="en-US" dirty="0"/>
              <a:t> Data </a:t>
            </a:r>
            <a:r>
              <a:rPr lang="en-US" b="1" dirty="0"/>
              <a:t>visualizations</a:t>
            </a:r>
            <a:r>
              <a:rPr lang="en-US" dirty="0"/>
              <a:t> make big and small data easier for the human brain to understand</a:t>
            </a:r>
          </a:p>
          <a:p>
            <a:endParaRPr lang="en-US" dirty="0"/>
          </a:p>
          <a:p>
            <a:pPr marL="0" indent="0">
              <a:buNone/>
            </a:pPr>
            <a:endParaRPr lang="en-US" dirty="0"/>
          </a:p>
        </p:txBody>
      </p:sp>
      <p:sp>
        <p:nvSpPr>
          <p:cNvPr id="4" name="Text Placeholder 3"/>
          <p:cNvSpPr>
            <a:spLocks noGrp="1"/>
          </p:cNvSpPr>
          <p:nvPr>
            <p:ph type="body" sz="quarter" idx="3"/>
          </p:nvPr>
        </p:nvSpPr>
        <p:spPr>
          <a:xfrm>
            <a:off x="6312024" y="980728"/>
            <a:ext cx="5183188" cy="823912"/>
          </a:xfrm>
        </p:spPr>
        <p:txBody>
          <a:bodyPr/>
          <a:lstStyle/>
          <a:p>
            <a:r>
              <a:rPr lang="en-US" dirty="0"/>
              <a:t>Scope for Improvement</a:t>
            </a:r>
          </a:p>
        </p:txBody>
      </p:sp>
      <p:sp>
        <p:nvSpPr>
          <p:cNvPr id="5" name="Content Placeholder 4"/>
          <p:cNvSpPr>
            <a:spLocks noGrp="1"/>
          </p:cNvSpPr>
          <p:nvPr>
            <p:ph sz="quarter" idx="4"/>
          </p:nvPr>
        </p:nvSpPr>
        <p:spPr>
          <a:xfrm>
            <a:off x="6096000" y="2060848"/>
            <a:ext cx="5183188" cy="3888432"/>
          </a:xfrm>
        </p:spPr>
        <p:txBody>
          <a:bodyPr/>
          <a:lstStyle/>
          <a:p>
            <a:r>
              <a:rPr lang="en-US" dirty="0"/>
              <a:t>It can be used in power generation industry for data analysis and monitoring. </a:t>
            </a:r>
          </a:p>
          <a:p>
            <a:r>
              <a:rPr lang="en-US" dirty="0"/>
              <a:t>It can be further extended for live data visualization, alert.</a:t>
            </a:r>
          </a:p>
          <a:p>
            <a:r>
              <a:rPr lang="en-US" dirty="0"/>
              <a:t>It can be improved to generate customize reports.</a:t>
            </a:r>
          </a:p>
          <a:p>
            <a:pPr marL="0" indent="0">
              <a:buNone/>
            </a:pPr>
            <a:r>
              <a:rPr lang="en-US" dirty="0"/>
              <a:t>Features can be added</a:t>
            </a:r>
          </a:p>
          <a:p>
            <a:r>
              <a:rPr lang="en-US" dirty="0"/>
              <a:t>Export data from graph and table.</a:t>
            </a:r>
          </a:p>
          <a:p>
            <a:r>
              <a:rPr lang="en-US" dirty="0"/>
              <a:t>Option to swap axis and change axis range.</a:t>
            </a:r>
          </a:p>
          <a:p>
            <a:r>
              <a:rPr lang="en-US" dirty="0"/>
              <a:t>Option to change visualization type for same input.</a:t>
            </a:r>
          </a:p>
        </p:txBody>
      </p:sp>
      <p:sp>
        <p:nvSpPr>
          <p:cNvPr id="6" name="Title 5"/>
          <p:cNvSpPr>
            <a:spLocks noGrp="1"/>
          </p:cNvSpPr>
          <p:nvPr>
            <p:ph type="title"/>
          </p:nvPr>
        </p:nvSpPr>
        <p:spPr/>
        <p:txBody>
          <a:bodyPr/>
          <a:lstStyle/>
          <a:p>
            <a:r>
              <a:rPr lang="en-US" dirty="0"/>
              <a:t>Learning Points</a:t>
            </a:r>
          </a:p>
        </p:txBody>
      </p:sp>
      <p:pic>
        <p:nvPicPr>
          <p:cNvPr id="7" name="Picture 6"/>
          <p:cNvPicPr>
            <a:picLocks noChangeAspect="1"/>
          </p:cNvPicPr>
          <p:nvPr/>
        </p:nvPicPr>
        <p:blipFill>
          <a:blip r:embed="rId3"/>
          <a:stretch>
            <a:fillRect/>
          </a:stretch>
        </p:blipFill>
        <p:spPr>
          <a:xfrm>
            <a:off x="836386" y="5301208"/>
            <a:ext cx="4762500" cy="1114425"/>
          </a:xfrm>
          <a:prstGeom prst="rect">
            <a:avLst/>
          </a:prstGeom>
        </p:spPr>
      </p:pic>
    </p:spTree>
    <p:extLst>
      <p:ext uri="{BB962C8B-B14F-4D97-AF65-F5344CB8AC3E}">
        <p14:creationId xmlns:p14="http://schemas.microsoft.com/office/powerpoint/2010/main" val="413004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Experience</a:t>
            </a:r>
          </a:p>
        </p:txBody>
      </p:sp>
      <p:pic>
        <p:nvPicPr>
          <p:cNvPr id="14" name="Picture Placeholder 13"/>
          <p:cNvPicPr>
            <a:picLocks noGrp="1" noChangeAspect="1"/>
          </p:cNvPicPr>
          <p:nvPr>
            <p:ph type="pic" idx="1"/>
          </p:nvPr>
        </p:nvPicPr>
        <p:blipFill>
          <a:blip r:embed="rId3">
            <a:extLst>
              <a:ext uri="{28A0092B-C50C-407E-A947-70E740481C1C}">
                <a14:useLocalDpi xmlns:a14="http://schemas.microsoft.com/office/drawing/2010/main" val="0"/>
              </a:ext>
            </a:extLst>
          </a:blip>
          <a:srcRect l="1115" r="1115"/>
          <a:stretch>
            <a:fillRect/>
          </a:stretch>
        </p:blipFill>
        <p:spPr>
          <a:xfrm>
            <a:off x="5807968" y="1452563"/>
            <a:ext cx="6120680" cy="4873625"/>
          </a:xfrm>
        </p:spPr>
      </p:pic>
      <p:sp>
        <p:nvSpPr>
          <p:cNvPr id="5" name="Content Placeholder 4"/>
          <p:cNvSpPr>
            <a:spLocks noGrp="1"/>
          </p:cNvSpPr>
          <p:nvPr>
            <p:ph type="body" sz="half" idx="2"/>
          </p:nvPr>
        </p:nvSpPr>
        <p:spPr/>
        <p:txBody>
          <a:bodyPr/>
          <a:lstStyle/>
          <a:p>
            <a:r>
              <a:rPr lang="en-US" b="1" dirty="0"/>
              <a:t>"Life is the process of learning new things" </a:t>
            </a:r>
            <a:r>
              <a:rPr lang="en-US" b="1" dirty="0" err="1"/>
              <a:t>HaQathon</a:t>
            </a:r>
            <a:r>
              <a:rPr lang="en-US" b="1" dirty="0"/>
              <a:t> made us to go through some new technologies and innovations We are pleased to participate in annual technical festival </a:t>
            </a:r>
            <a:r>
              <a:rPr lang="en-US" b="1" dirty="0" err="1"/>
              <a:t>HaQathon</a:t>
            </a:r>
            <a:r>
              <a:rPr lang="en-US" b="1" dirty="0"/>
              <a:t> 2020 despite of all our busy working hours. Looking at new interesting real time problems and providing the solutions.</a:t>
            </a:r>
          </a:p>
        </p:txBody>
      </p:sp>
      <p:sp>
        <p:nvSpPr>
          <p:cNvPr id="6" name="Content Placeholder 5"/>
          <p:cNvSpPr>
            <a:spLocks noGrp="1"/>
          </p:cNvSpPr>
          <p:nvPr>
            <p:ph type="body" sz="quarter" idx="10"/>
          </p:nvPr>
        </p:nvSpPr>
        <p:spPr/>
        <p:txBody>
          <a:bodyPr/>
          <a:lstStyle/>
          <a:p>
            <a:r>
              <a:rPr lang="en-US" b="1" dirty="0"/>
              <a:t>The Team</a:t>
            </a:r>
          </a:p>
        </p:txBody>
      </p:sp>
    </p:spTree>
    <p:extLst>
      <p:ext uri="{BB962C8B-B14F-4D97-AF65-F5344CB8AC3E}">
        <p14:creationId xmlns:p14="http://schemas.microsoft.com/office/powerpoint/2010/main" val="169295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86200" y="6096000"/>
            <a:ext cx="8199438" cy="457200"/>
          </a:xfrm>
        </p:spPr>
        <p:txBody>
          <a:bodyPr/>
          <a:lstStyle/>
          <a:p>
            <a:pPr>
              <a:defRPr/>
            </a:pPr>
            <a:r>
              <a:t>Engineering | Enterprise Solutions | Operations &amp; Supply Chain | Technology &amp; Digital Solutions </a:t>
            </a:r>
          </a:p>
        </p:txBody>
      </p:sp>
      <p:sp>
        <p:nvSpPr>
          <p:cNvPr id="36867" name="Text Placeholder 2"/>
          <p:cNvSpPr>
            <a:spLocks noGrp="1"/>
          </p:cNvSpPr>
          <p:nvPr>
            <p:ph type="body" sz="quarter" idx="12"/>
          </p:nvPr>
        </p:nvSpPr>
        <p:spPr/>
        <p:txBody>
          <a:bodyPr/>
          <a:lstStyle/>
          <a:p>
            <a:r>
              <a:rPr lang="en-IN"/>
              <a:t>Thank You</a:t>
            </a:r>
          </a:p>
        </p:txBody>
      </p:sp>
    </p:spTree>
  </p:cSld>
  <p:clrMapOvr>
    <a:masterClrMapping/>
  </p:clrMapOvr>
  <p:transition>
    <p:fade/>
  </p:transition>
</p:sld>
</file>

<file path=ppt/theme/theme1.xml><?xml version="1.0" encoding="utf-8"?>
<a:theme xmlns:a="http://schemas.openxmlformats.org/drawingml/2006/main" name="theme">
  <a:themeElements>
    <a:clrScheme name="QuEST colours">
      <a:dk1>
        <a:srgbClr val="595959"/>
      </a:dk1>
      <a:lt1>
        <a:srgbClr val="FFFFFF"/>
      </a:lt1>
      <a:dk2>
        <a:srgbClr val="70AB5B"/>
      </a:dk2>
      <a:lt2>
        <a:srgbClr val="CE8105"/>
      </a:lt2>
      <a:accent1>
        <a:srgbClr val="A6A6A6"/>
      </a:accent1>
      <a:accent2>
        <a:srgbClr val="6FC5B4"/>
      </a:accent2>
      <a:accent3>
        <a:srgbClr val="1983A3"/>
      </a:accent3>
      <a:accent4>
        <a:srgbClr val="00B0F0"/>
      </a:accent4>
      <a:accent5>
        <a:srgbClr val="2281A1"/>
      </a:accent5>
      <a:accent6>
        <a:srgbClr val="1979AC"/>
      </a:accent6>
      <a:hlink>
        <a:srgbClr val="0070C0"/>
      </a:hlink>
      <a:folHlink>
        <a:srgbClr val="00B0F0"/>
      </a:folHlink>
    </a:clrScheme>
    <a:fontScheme name="Mobiliya Branding Font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65000"/>
              <a:lumOff val="3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smtClean="0">
            <a:solidFill>
              <a:schemeClr val="tx1">
                <a:lumMod val="85000"/>
                <a:lumOff val="1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121899" tIns="60950" rIns="121899" bIns="60950" rtlCol="0" anchor="ctr">
        <a:spAutoFit/>
      </a:bodyPr>
      <a:lstStyle>
        <a:defPPr>
          <a:defRPr sz="1200" dirty="0" err="1" smtClean="0">
            <a:solidFill>
              <a:schemeClr val="tx1">
                <a:lumMod val="75000"/>
                <a:lumOff val="25000"/>
              </a:schemeClr>
            </a:solidFill>
            <a:latin typeface="Segoe UI" panose="020B0502040204020203" pitchFamily="34" charset="0"/>
            <a:ea typeface="Lato Light" panose="020F0302020204030203"/>
            <a:cs typeface="Segoe UI" panose="020B0502040204020203" pitchFamily="34" charset="0"/>
          </a:defRPr>
        </a:defPPr>
      </a:lstStyle>
    </a:txDef>
  </a:objectDefaults>
  <a:extraClrSchemeLst/>
  <a:extLst>
    <a:ext uri="{05A4C25C-085E-4340-85A3-A5531E510DB2}">
      <thm15:themeFamily xmlns:thm15="http://schemas.microsoft.com/office/thememl/2012/main" name="QuEST Global Corporate Template.1" id="{0AD3395A-D22F-45BA-B259-E55A568DF373}" vid="{D6EF00AE-53AA-4CD2-8372-3A51691EC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1134</TotalTime>
  <Words>1043</Words>
  <Application>Microsoft Office PowerPoint</Application>
  <PresentationFormat>Widescreen</PresentationFormat>
  <Paragraphs>127</Paragraphs>
  <Slides>8</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vt:i4>
      </vt:variant>
    </vt:vector>
  </HeadingPairs>
  <TitlesOfParts>
    <vt:vector size="22" baseType="lpstr">
      <vt:lpstr>Arial</vt:lpstr>
      <vt:lpstr>Calibri</vt:lpstr>
      <vt:lpstr>Courier New</vt:lpstr>
      <vt:lpstr>PF Din Text Cond Pro Medium</vt:lpstr>
      <vt:lpstr>PF DinText Pro</vt:lpstr>
      <vt:lpstr>PF DinText Pro Medium</vt:lpstr>
      <vt:lpstr>PF DinText Pro Thin </vt:lpstr>
      <vt:lpstr>Segoe UI</vt:lpstr>
      <vt:lpstr>Segoe UI Light</vt:lpstr>
      <vt:lpstr>Segoe UI Semibold</vt:lpstr>
      <vt:lpstr>Symbol</vt:lpstr>
      <vt:lpstr>Trebuchet MS</vt:lpstr>
      <vt:lpstr>Wingdings</vt:lpstr>
      <vt:lpstr>theme</vt:lpstr>
      <vt:lpstr>Develop web application for interactive visualization of gas turbine data using Plotly Dash</vt:lpstr>
      <vt:lpstr>PowerPoint Presentation</vt:lpstr>
      <vt:lpstr>Scope</vt:lpstr>
      <vt:lpstr>Technology Choices</vt:lpstr>
      <vt:lpstr>Business Case</vt:lpstr>
      <vt:lpstr>Learning Points</vt:lpstr>
      <vt:lpstr>The Experience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Dilip Shenoy</dc:creator>
  <cp:lastModifiedBy>Behera, Bhagirathi (Baker Hughes, Non-GE)</cp:lastModifiedBy>
  <cp:revision>40</cp:revision>
  <cp:lastPrinted>2019-07-21T11:39:35Z</cp:lastPrinted>
  <dcterms:created xsi:type="dcterms:W3CDTF">2020-11-24T08:10:51Z</dcterms:created>
  <dcterms:modified xsi:type="dcterms:W3CDTF">2020-12-14T03:28:26Z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2057-10.2.0.7549</vt:lpwstr>
  </property>
</Properties>
</file>