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8"/>
  </p:handoutMasterIdLst>
  <p:sldIdLst>
    <p:sldId id="256" r:id="rId3"/>
    <p:sldId id="257" r:id="rId4"/>
    <p:sldId id="258" r:id="rId6"/>
    <p:sldId id="259" r:id="rId7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大数据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应用恒等式：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数据怎么来，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视图的内涵是什么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需求多变，定制性强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开发能力开放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10000"/>
              </a:lnSpc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手段？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前端组件化、数据模型化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:\Users\admin\Desktop\设计稿\主视觉\主视觉2-3 左-05.jpg主视觉2-3 左-0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587" y="4463"/>
            <a:ext cx="9147175" cy="6857464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ctrTitle" idx="4294967295"/>
          </p:nvPr>
        </p:nvSpPr>
        <p:spPr>
          <a:xfrm>
            <a:off x="-1905" y="2103120"/>
            <a:ext cx="8822055" cy="1470025"/>
          </a:xfrm>
          <a:prstGeom prst="rect">
            <a:avLst/>
          </a:prstGeom>
        </p:spPr>
        <p:txBody>
          <a:bodyPr>
            <a:normAutofit fontScale="90000"/>
          </a:bodyPr>
          <a:p>
            <a:pPr algn="r">
              <a:lnSpc>
                <a:spcPct val="160000"/>
              </a:lnSpc>
            </a:pPr>
            <a:r>
              <a:rPr lang="zh-CN" altLang="en-US" sz="5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让任何人迅速成为</a:t>
            </a:r>
            <a:r>
              <a:rPr lang="en-US" altLang="zh-CN" sz="5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5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开发者</a:t>
            </a:r>
            <a:br>
              <a:rPr lang="en-US" altLang="zh-CN" sz="5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用</a:t>
            </a:r>
            <a:r>
              <a:rPr lang="zh-CN" alt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技术手段解决人力资源问题</a:t>
            </a:r>
            <a:endParaRPr lang="zh-CN" altLang="en-US" sz="2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104" y="4057908"/>
            <a:ext cx="3240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zh-C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中兴大数据 陈旭</a:t>
            </a:r>
            <a:endParaRPr lang="zh-CN" altLang="zh-CN" sz="2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内容提要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10000"/>
              </a:lnSpc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手段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前端组件化、数据模型化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开发过程可视化、自动化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10000"/>
              </a:lnSpc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853055"/>
            <a:ext cx="6858000" cy="1151255"/>
          </a:xfrm>
        </p:spPr>
        <p:txBody>
          <a:bodyPr/>
          <a:p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</a:rPr>
              <a:t>人不够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1920240"/>
            <a:ext cx="6858000" cy="3016250"/>
          </a:xfrm>
        </p:spPr>
        <p:txBody>
          <a:bodyPr>
            <a:normAutofit/>
          </a:bodyPr>
          <a:p>
            <a:r>
              <a:rPr lang="zh-CN" altLang="en-US"/>
              <a:t>人数不够</a:t>
            </a:r>
            <a:endParaRPr lang="zh-CN" altLang="en-US"/>
          </a:p>
          <a:p>
            <a:r>
              <a:rPr lang="zh-CN" altLang="en-US"/>
              <a:t>技能不足 培养缓慢</a:t>
            </a:r>
            <a:endParaRPr lang="zh-CN" altLang="en-US"/>
          </a:p>
          <a:p>
            <a:r>
              <a:rPr lang="zh-CN" altLang="en-US"/>
              <a:t>流失严重 招聘困难</a:t>
            </a:r>
            <a:endParaRPr lang="zh-CN" altLang="en-US"/>
          </a:p>
          <a:p>
            <a:r>
              <a:rPr lang="zh-CN" altLang="en-US"/>
              <a:t>与此同时</a:t>
            </a:r>
            <a:endParaRPr lang="zh-CN" altLang="en-US"/>
          </a:p>
          <a:p>
            <a:r>
              <a:rPr lang="zh-CN" altLang="en-US"/>
              <a:t>需求多，需求紧，需求复杂</a:t>
            </a:r>
            <a:endParaRPr lang="zh-CN" altLang="en-US"/>
          </a:p>
          <a:p>
            <a:r>
              <a:rPr lang="zh-CN" altLang="en-US"/>
              <a:t>需求多变，定制性强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WPS 演示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让任何人迅速成为Web开发者 用技术手段解决人力资源问题</vt:lpstr>
      <vt:lpstr>内容提要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WPS_1528124911</cp:lastModifiedBy>
  <cp:revision>10</cp:revision>
  <dcterms:created xsi:type="dcterms:W3CDTF">2018-11-29T02:10:00Z</dcterms:created>
  <dcterms:modified xsi:type="dcterms:W3CDTF">2018-12-03T15:21:48Z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