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081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751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8430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349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97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814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71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2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2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06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383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96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71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B8089-3DDD-9A3A-1846-C975BABF3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Grupo 2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54D196-6F4C-11E4-A2A8-4201289CE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Digital Store</a:t>
            </a:r>
          </a:p>
          <a:p>
            <a:r>
              <a:rPr lang="es-MX" dirty="0"/>
              <a:t>Tienda de hardware</a:t>
            </a:r>
          </a:p>
          <a:p>
            <a:r>
              <a:rPr lang="es-AR" dirty="0"/>
              <a:t>Melina Pablo Axel Lautaro Rubén</a:t>
            </a:r>
          </a:p>
        </p:txBody>
      </p:sp>
    </p:spTree>
    <p:extLst>
      <p:ext uri="{BB962C8B-B14F-4D97-AF65-F5344CB8AC3E}">
        <p14:creationId xmlns:p14="http://schemas.microsoft.com/office/powerpoint/2010/main" val="123407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0F5E-E8BC-294D-BE18-DA8FB062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Diseño de pagina web</a:t>
            </a:r>
            <a:endParaRPr lang="es-A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A9A79DF-5F01-262B-424A-073FF6BDD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96" y="2183699"/>
            <a:ext cx="3812582" cy="4493826"/>
          </a:xfrm>
        </p:spPr>
      </p:pic>
    </p:spTree>
    <p:extLst>
      <p:ext uri="{BB962C8B-B14F-4D97-AF65-F5344CB8AC3E}">
        <p14:creationId xmlns:p14="http://schemas.microsoft.com/office/powerpoint/2010/main" val="9281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99F6F-30EF-1523-3878-2F604C58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Pagina web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70A19D-8FBD-A97C-80B6-7EDBCA36A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191" y="3393384"/>
            <a:ext cx="1551586" cy="234344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669B03-465D-C4B6-B5E1-7A307407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380" y="2211571"/>
            <a:ext cx="3165231" cy="44656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1764C1-EC7C-D05B-D2F0-8EB2FDF6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98" y="2211571"/>
            <a:ext cx="2956707" cy="44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C98D-BEF0-0BD5-46BC-42D1D8AE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Barra de navegación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887111-7129-2AFD-525F-B17141B6D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07" y="2526282"/>
            <a:ext cx="9392961" cy="3715030"/>
          </a:xfrm>
        </p:spPr>
      </p:pic>
    </p:spTree>
    <p:extLst>
      <p:ext uri="{BB962C8B-B14F-4D97-AF65-F5344CB8AC3E}">
        <p14:creationId xmlns:p14="http://schemas.microsoft.com/office/powerpoint/2010/main" val="219391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82C73-C302-2900-5DA4-56FA8A75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Filtrado de productos y detalles</a:t>
            </a:r>
            <a:endParaRPr lang="es-AR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BC2B043-8F76-B7C0-122E-254B6D707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886" y="2098575"/>
            <a:ext cx="4266632" cy="4578671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EEDEADA-A470-E2F1-E541-0E397347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9" y="2098575"/>
            <a:ext cx="4695505" cy="45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F4221-9067-7CA3-C0D6-794EBF5F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Registro de usuario e inicio de sesión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89070E-96CB-C1B2-0116-C78E39B7D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965" y="2052084"/>
            <a:ext cx="4971764" cy="4657061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FDE839-9CEC-75A1-D8E4-0F8258F25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71" y="2020186"/>
            <a:ext cx="4557095" cy="46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EFAF-6BA2-8DB7-2B82-0C4A8C6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Modo usuario, favoritos y carrito   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6E3D42-105C-2881-EADB-6B6DC86EE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417" y="2104401"/>
            <a:ext cx="5222817" cy="459411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3BC25B-4F18-10F3-F28C-E93CD1E0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4" y="2104401"/>
            <a:ext cx="5083743" cy="46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88012-72A2-058F-AE69-C126F28B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Base de datos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BCF90E-6DCA-20CF-E4D3-FC97A1EDB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91" y="2070340"/>
            <a:ext cx="11145328" cy="4451230"/>
          </a:xfrm>
        </p:spPr>
      </p:pic>
    </p:spTree>
    <p:extLst>
      <p:ext uri="{BB962C8B-B14F-4D97-AF65-F5344CB8AC3E}">
        <p14:creationId xmlns:p14="http://schemas.microsoft.com/office/powerpoint/2010/main" val="28378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42381-54E6-77D9-B149-7045AFD8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Modo administrador-Panel </a:t>
            </a:r>
            <a:r>
              <a:rPr lang="es-MX" dirty="0"/>
              <a:t>de control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6B9F221-C7CF-24D1-727F-E9967729D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7" y="2169763"/>
            <a:ext cx="5451485" cy="447901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E28032-973E-C088-470D-35AEB118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9763"/>
            <a:ext cx="5983593" cy="44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4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254</TotalTime>
  <Words>46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Berlín</vt:lpstr>
      <vt:lpstr>Grupo 2</vt:lpstr>
      <vt:lpstr>Diseño de pagina web</vt:lpstr>
      <vt:lpstr>Pagina web</vt:lpstr>
      <vt:lpstr>Barra de navegación</vt:lpstr>
      <vt:lpstr>Filtrado de productos y detalles</vt:lpstr>
      <vt:lpstr>Registro de usuario e inicio de sesión</vt:lpstr>
      <vt:lpstr>Modo usuario, favoritos y carrito   </vt:lpstr>
      <vt:lpstr>Base de datos</vt:lpstr>
      <vt:lpstr>Modo administrador-Panel de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2</dc:title>
  <dc:creator>ben_romero_ar@outlook.com</dc:creator>
  <cp:lastModifiedBy>ben_romero_ar@outlook.com</cp:lastModifiedBy>
  <cp:revision>21</cp:revision>
  <dcterms:created xsi:type="dcterms:W3CDTF">2023-05-16T20:28:59Z</dcterms:created>
  <dcterms:modified xsi:type="dcterms:W3CDTF">2023-05-17T13:27:17Z</dcterms:modified>
</cp:coreProperties>
</file>