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74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1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25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4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2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3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F5F03-E8C6-428A-B19F-569EF64AFA9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1162-8B06-4F9D-88B4-C0BA7E90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4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9" y="458788"/>
            <a:ext cx="10058400" cy="62865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0937" y="2342367"/>
            <a:ext cx="1427967" cy="588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260" y="2141951"/>
            <a:ext cx="6200384" cy="442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 information (Introduction)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1327759" y="801666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85589" y="137786"/>
            <a:ext cx="3974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Purple colour theme to match the colour of the movie bowling club colours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8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9" y="458788"/>
            <a:ext cx="10058400" cy="62865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71605" y="2921240"/>
            <a:ext cx="1427967" cy="588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260" y="2141951"/>
            <a:ext cx="6200384" cy="442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of character – name and real name with link to profile on the IMBD movie site.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8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9" y="458788"/>
            <a:ext cx="10058400" cy="6286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7260" y="2141951"/>
            <a:ext cx="6200384" cy="442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Collection of movie </a:t>
            </a:r>
            <a:r>
              <a:rPr lang="en-GB" dirty="0" smtClean="0"/>
              <a:t>images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371605" y="3370622"/>
            <a:ext cx="1427967" cy="588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4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9" y="458788"/>
            <a:ext cx="10058400" cy="6286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7260" y="2141951"/>
            <a:ext cx="6200384" cy="442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trailer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371605" y="3879176"/>
            <a:ext cx="1427967" cy="588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1300" y="5847997"/>
            <a:ext cx="430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image of ‘The Dudes’ carpet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95" y="1030381"/>
            <a:ext cx="4064000" cy="3045291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0800000">
            <a:off x="9967587" y="4325519"/>
            <a:ext cx="378216" cy="13966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5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Handy</dc:creator>
  <cp:lastModifiedBy>Guy Handy</cp:lastModifiedBy>
  <cp:revision>3</cp:revision>
  <dcterms:created xsi:type="dcterms:W3CDTF">2018-12-05T14:04:33Z</dcterms:created>
  <dcterms:modified xsi:type="dcterms:W3CDTF">2018-12-05T19:04:14Z</dcterms:modified>
</cp:coreProperties>
</file>