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3.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1.xml" ContentType="application/vnd.openxmlformats-officedocument.themeOverride+xml"/>
  <Override PartName="/ppt/notesSlides/notesSlide4.xml" ContentType="application/vnd.openxmlformats-officedocument.presentationml.notesSlide+xml"/>
  <Override PartName="/ppt/theme/themeOverride22.xml" ContentType="application/vnd.openxmlformats-officedocument.themeOverride+xml"/>
  <Override PartName="/ppt/notesSlides/notesSlide5.xml" ContentType="application/vnd.openxmlformats-officedocument.presentationml.notesSlide+xml"/>
  <Override PartName="/ppt/theme/themeOverride23.xml" ContentType="application/vnd.openxmlformats-officedocument.themeOverride+xml"/>
  <Override PartName="/ppt/notesSlides/notesSlide6.xml" ContentType="application/vnd.openxmlformats-officedocument.presentationml.notesSlide+xml"/>
  <Override PartName="/ppt/theme/themeOverride24.xml" ContentType="application/vnd.openxmlformats-officedocument.themeOverride+xml"/>
  <Override PartName="/ppt/notesSlides/notesSlide7.xml" ContentType="application/vnd.openxmlformats-officedocument.presentationml.notesSlide+xml"/>
  <Override PartName="/ppt/theme/themeOverride25.xml" ContentType="application/vnd.openxmlformats-officedocument.themeOverride+xml"/>
  <Override PartName="/ppt/notesSlides/notesSlide8.xml" ContentType="application/vnd.openxmlformats-officedocument.presentationml.notesSlide+xml"/>
  <Override PartName="/ppt/theme/themeOverride26.xml" ContentType="application/vnd.openxmlformats-officedocument.themeOverride+xml"/>
  <Override PartName="/ppt/notesSlides/notesSlide9.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6"/>
  </p:notesMasterIdLst>
  <p:handoutMasterIdLst>
    <p:handoutMasterId r:id="rId87"/>
  </p:handoutMasterIdLst>
  <p:sldIdLst>
    <p:sldId id="262" r:id="rId3"/>
    <p:sldId id="281" r:id="rId4"/>
    <p:sldId id="350" r:id="rId5"/>
    <p:sldId id="347" r:id="rId6"/>
    <p:sldId id="349" r:id="rId7"/>
    <p:sldId id="348" r:id="rId8"/>
    <p:sldId id="271" r:id="rId9"/>
    <p:sldId id="336" r:id="rId10"/>
    <p:sldId id="263" r:id="rId11"/>
    <p:sldId id="261" r:id="rId12"/>
    <p:sldId id="260" r:id="rId13"/>
    <p:sldId id="259" r:id="rId14"/>
    <p:sldId id="296"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308" r:id="rId29"/>
    <p:sldId id="297" r:id="rId30"/>
    <p:sldId id="298" r:id="rId31"/>
    <p:sldId id="299" r:id="rId32"/>
    <p:sldId id="300" r:id="rId33"/>
    <p:sldId id="301" r:id="rId34"/>
    <p:sldId id="302" r:id="rId35"/>
    <p:sldId id="305" r:id="rId36"/>
    <p:sldId id="339" r:id="rId37"/>
    <p:sldId id="340" r:id="rId38"/>
    <p:sldId id="341" r:id="rId39"/>
    <p:sldId id="342" r:id="rId40"/>
    <p:sldId id="338" r:id="rId41"/>
    <p:sldId id="307" r:id="rId42"/>
    <p:sldId id="337" r:id="rId43"/>
    <p:sldId id="304" r:id="rId44"/>
    <p:sldId id="309" r:id="rId45"/>
    <p:sldId id="310" r:id="rId46"/>
    <p:sldId id="311" r:id="rId47"/>
    <p:sldId id="312" r:id="rId48"/>
    <p:sldId id="313" r:id="rId49"/>
    <p:sldId id="314" r:id="rId50"/>
    <p:sldId id="315" r:id="rId51"/>
    <p:sldId id="343" r:id="rId52"/>
    <p:sldId id="344" r:id="rId53"/>
    <p:sldId id="333" r:id="rId54"/>
    <p:sldId id="316" r:id="rId55"/>
    <p:sldId id="317" r:id="rId56"/>
    <p:sldId id="334"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5" r:id="rId71"/>
    <p:sldId id="331" r:id="rId72"/>
    <p:sldId id="332" r:id="rId73"/>
    <p:sldId id="276" r:id="rId74"/>
    <p:sldId id="275" r:id="rId75"/>
    <p:sldId id="274" r:id="rId76"/>
    <p:sldId id="273" r:id="rId77"/>
    <p:sldId id="272" r:id="rId78"/>
    <p:sldId id="264" r:id="rId79"/>
    <p:sldId id="265" r:id="rId80"/>
    <p:sldId id="270" r:id="rId81"/>
    <p:sldId id="266" r:id="rId82"/>
    <p:sldId id="267" r:id="rId83"/>
    <p:sldId id="268" r:id="rId84"/>
    <p:sldId id="269"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262" autoAdjust="0"/>
  </p:normalViewPr>
  <p:slideViewPr>
    <p:cSldViewPr snapToGrid="0">
      <p:cViewPr>
        <p:scale>
          <a:sx n="66" d="100"/>
          <a:sy n="66" d="100"/>
        </p:scale>
        <p:origin x="1584" y="504"/>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2018/4/7</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a:t>
            </a:fld>
            <a:endParaRPr lang="zh-CN" altLang="en-US"/>
          </a:p>
        </p:txBody>
      </p:sp>
    </p:spTree>
    <p:extLst>
      <p:ext uri="{BB962C8B-B14F-4D97-AF65-F5344CB8AC3E}">
        <p14:creationId xmlns:p14="http://schemas.microsoft.com/office/powerpoint/2010/main" val="40513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12</a:t>
            </a:fld>
            <a:endParaRPr lang="zh-CN" altLang="en-US"/>
          </a:p>
        </p:txBody>
      </p:sp>
    </p:spTree>
    <p:extLst>
      <p:ext uri="{BB962C8B-B14F-4D97-AF65-F5344CB8AC3E}">
        <p14:creationId xmlns:p14="http://schemas.microsoft.com/office/powerpoint/2010/main" val="32696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2018/4/7</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8.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963283" y="2014269"/>
            <a:ext cx="9144000"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9144000"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42838547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2389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35928555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tmp</a:t>
            </a:r>
            <a:r>
              <a:rPr lang="en-US" altLang="zh-CN" dirty="0">
                <a:latin typeface="宋体" panose="02010600030101010101" pitchFamily="2" charset="-122"/>
                <a:ea typeface="宋体" panose="02010600030101010101" pitchFamily="2" charset="-122"/>
              </a:rPr>
              <a:t>/consul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2206830926"/>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zh-CN" altLang="en-US" dirty="0"/>
              <a:t>微构件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集群：服务注册，服务发现，分布式配置</a:t>
            </a:r>
            <a:endParaRPr lang="en-US" altLang="zh-CN" dirty="0"/>
          </a:p>
          <a:p>
            <a:r>
              <a:rPr lang="en-US" altLang="zh-CN" dirty="0"/>
              <a:t>APM</a:t>
            </a:r>
            <a:r>
              <a:rPr lang="zh-CN" altLang="en-US" dirty="0"/>
              <a:t>：</a:t>
            </a:r>
            <a:r>
              <a:rPr lang="en-US" altLang="zh-CN" dirty="0" err="1"/>
              <a:t>Metrac.App,Buttfly</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a:t>RabbitMQ</a:t>
            </a:r>
            <a:r>
              <a:rPr lang="zh-CN" altLang="en-US" dirty="0"/>
              <a:t>，</a:t>
            </a:r>
            <a:r>
              <a:rPr lang="en-US" altLang="zh-CN" dirty="0" err="1"/>
              <a:t>Masstransit</a:t>
            </a:r>
            <a:endParaRPr lang="en-US" altLang="zh-CN" dirty="0"/>
          </a:p>
          <a:p>
            <a:r>
              <a:rPr lang="zh-CN" altLang="en-US" dirty="0"/>
              <a:t>测试：</a:t>
            </a:r>
            <a:r>
              <a:rPr lang="en-US" altLang="zh-CN" dirty="0" err="1"/>
              <a:t>XUnit</a:t>
            </a:r>
            <a:r>
              <a:rPr lang="zh-CN" altLang="en-US" dirty="0"/>
              <a:t>，</a:t>
            </a:r>
            <a:r>
              <a:rPr lang="en-US" altLang="zh-CN" dirty="0" err="1"/>
              <a:t>Moq</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2590832029"/>
      </p:ext>
    </p:extLst>
  </p:cSld>
  <p:clrMapOvr>
    <a:overrideClrMapping bg1="lt1" tx1="dk1" bg2="lt2" tx2="dk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11825</TotalTime>
  <Words>4084</Words>
  <Application>Microsoft Office PowerPoint</Application>
  <PresentationFormat>宽屏</PresentationFormat>
  <Paragraphs>665</Paragraphs>
  <Slides>83</Slides>
  <Notes>9</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83</vt:i4>
      </vt:variant>
    </vt:vector>
  </HeadingPairs>
  <TitlesOfParts>
    <vt:vector size="101" baseType="lpstr">
      <vt:lpstr>&amp;quot</vt:lpstr>
      <vt:lpstr>Helvetica Neue</vt:lpstr>
      <vt:lpstr>Inconsolata</vt:lpstr>
      <vt:lpstr>等线</vt:lpstr>
      <vt:lpstr>等线 Light</vt:lpstr>
      <vt:lpstr>宋体</vt:lpstr>
      <vt:lpstr>微软雅黑</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微构件</vt:lpstr>
      <vt:lpstr>CAP定理</vt:lpstr>
      <vt:lpstr>最终一致性  </vt:lpstr>
      <vt:lpstr>补偿机制</vt:lpstr>
      <vt:lpstr>幂等和防重</vt:lpstr>
      <vt:lpstr>PowerPoint 演示文稿</vt:lpstr>
      <vt:lpstr>consul</vt:lpstr>
      <vt:lpstr>Consul cli</vt:lpstr>
      <vt:lpstr>Consul cli</vt:lpstr>
      <vt:lpstr>Consul cli</vt:lpstr>
      <vt:lpstr>Consul cli</vt:lpstr>
      <vt:lpstr>Consul cli</vt:lpstr>
      <vt:lpstr>Consul cli</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98</cp:revision>
  <dcterms:created xsi:type="dcterms:W3CDTF">2017-11-23T01:18:02Z</dcterms:created>
  <dcterms:modified xsi:type="dcterms:W3CDTF">2018-04-07T11:38:24Z</dcterms:modified>
</cp:coreProperties>
</file>