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7.xml" ContentType="application/vnd.openxmlformats-officedocument.themeOverride+xml"/>
  <Override PartName="/ppt/notesSlides/notesSlide3.xml" ContentType="application/vnd.openxmlformats-officedocument.presentationml.notesSlide+xml"/>
  <Override PartName="/ppt/theme/themeOverride18.xml" ContentType="application/vnd.openxmlformats-officedocument.themeOverride+xml"/>
  <Override PartName="/ppt/notesSlides/notesSlide4.xml" ContentType="application/vnd.openxmlformats-officedocument.presentationml.notesSlide+xml"/>
  <Override PartName="/ppt/theme/themeOverride19.xml" ContentType="application/vnd.openxmlformats-officedocument.themeOverride+xml"/>
  <Override PartName="/ppt/notesSlides/notesSlide5.xml" ContentType="application/vnd.openxmlformats-officedocument.presentationml.notesSlide+xml"/>
  <Override PartName="/ppt/theme/themeOverride20.xml" ContentType="application/vnd.openxmlformats-officedocument.themeOverride+xml"/>
  <Override PartName="/ppt/notesSlides/notesSlide6.xml" ContentType="application/vnd.openxmlformats-officedocument.presentationml.notesSlide+xml"/>
  <Override PartName="/ppt/theme/themeOverride2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2.xml" ContentType="application/vnd.openxmlformats-officedocument.themeOverride+xml"/>
  <Override PartName="/ppt/notesSlides/notesSlide10.xml" ContentType="application/vnd.openxmlformats-officedocument.presentationml.notesSl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87"/>
  </p:notesMasterIdLst>
  <p:handoutMasterIdLst>
    <p:handoutMasterId r:id="rId88"/>
  </p:handoutMasterIdLst>
  <p:sldIdLst>
    <p:sldId id="262" r:id="rId3"/>
    <p:sldId id="281" r:id="rId4"/>
    <p:sldId id="350" r:id="rId5"/>
    <p:sldId id="347" r:id="rId6"/>
    <p:sldId id="349" r:id="rId7"/>
    <p:sldId id="348" r:id="rId8"/>
    <p:sldId id="351" r:id="rId9"/>
    <p:sldId id="336" r:id="rId10"/>
    <p:sldId id="271" r:id="rId11"/>
    <p:sldId id="296"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308" r:id="rId26"/>
    <p:sldId id="297" r:id="rId27"/>
    <p:sldId id="298" r:id="rId28"/>
    <p:sldId id="299" r:id="rId29"/>
    <p:sldId id="300" r:id="rId30"/>
    <p:sldId id="301" r:id="rId31"/>
    <p:sldId id="302" r:id="rId32"/>
    <p:sldId id="305" r:id="rId33"/>
    <p:sldId id="339" r:id="rId34"/>
    <p:sldId id="340" r:id="rId35"/>
    <p:sldId id="341" r:id="rId36"/>
    <p:sldId id="342" r:id="rId37"/>
    <p:sldId id="338" r:id="rId38"/>
    <p:sldId id="307" r:id="rId39"/>
    <p:sldId id="337" r:id="rId40"/>
    <p:sldId id="304" r:id="rId41"/>
    <p:sldId id="309" r:id="rId42"/>
    <p:sldId id="310" r:id="rId43"/>
    <p:sldId id="311" r:id="rId44"/>
    <p:sldId id="312" r:id="rId45"/>
    <p:sldId id="313" r:id="rId46"/>
    <p:sldId id="314" r:id="rId47"/>
    <p:sldId id="315" r:id="rId48"/>
    <p:sldId id="343" r:id="rId49"/>
    <p:sldId id="344" r:id="rId50"/>
    <p:sldId id="333" r:id="rId51"/>
    <p:sldId id="316" r:id="rId52"/>
    <p:sldId id="317" r:id="rId53"/>
    <p:sldId id="334"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5" r:id="rId68"/>
    <p:sldId id="331" r:id="rId69"/>
    <p:sldId id="332" r:id="rId70"/>
    <p:sldId id="276" r:id="rId71"/>
    <p:sldId id="275" r:id="rId72"/>
    <p:sldId id="274" r:id="rId73"/>
    <p:sldId id="273" r:id="rId74"/>
    <p:sldId id="272" r:id="rId75"/>
    <p:sldId id="263" r:id="rId76"/>
    <p:sldId id="261" r:id="rId77"/>
    <p:sldId id="260" r:id="rId78"/>
    <p:sldId id="259" r:id="rId79"/>
    <p:sldId id="264" r:id="rId80"/>
    <p:sldId id="265" r:id="rId81"/>
    <p:sldId id="270" r:id="rId82"/>
    <p:sldId id="266" r:id="rId83"/>
    <p:sldId id="267" r:id="rId84"/>
    <p:sldId id="268" r:id="rId85"/>
    <p:sldId id="269" r:id="rId8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5712" autoAdjust="0"/>
  </p:normalViewPr>
  <p:slideViewPr>
    <p:cSldViewPr snapToGrid="0">
      <p:cViewPr varScale="1">
        <p:scale>
          <a:sx n="97" d="100"/>
          <a:sy n="97" d="100"/>
        </p:scale>
        <p:origin x="384" y="78"/>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开发独立</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横向扩展</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低耦合</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72DA3731-4DD3-451D-B431-E4EDD68C57F0}">
      <dgm:prSet phldrT="[文本]"/>
      <dgm:spPr/>
      <dgm:t>
        <a:bodyPr/>
        <a:lstStyle/>
        <a:p>
          <a:r>
            <a:rPr lang="en-US" altLang="zh-CN" dirty="0"/>
            <a:t>CAP</a:t>
          </a:r>
          <a:endParaRPr lang="zh-CN" altLang="en-US" dirty="0"/>
        </a:p>
      </dgm:t>
    </dgm:pt>
    <dgm:pt modelId="{AE3B85C1-11A2-4622-B295-F86A1FDD0B51}" type="parTrans" cxnId="{7A1B8498-A562-49CD-8701-5E20496B7161}">
      <dgm:prSet/>
      <dgm:spPr/>
      <dgm:t>
        <a:bodyPr/>
        <a:lstStyle/>
        <a:p>
          <a:endParaRPr lang="zh-CN" altLang="en-US"/>
        </a:p>
      </dgm:t>
    </dgm:pt>
    <dgm:pt modelId="{839F1CDF-E62E-4811-BC4F-82A6D883EBF8}" type="sibTrans" cxnId="{7A1B8498-A562-49CD-8701-5E20496B7161}">
      <dgm:prSet/>
      <dgm:spPr/>
      <dgm:t>
        <a:bodyPr/>
        <a:lstStyle/>
        <a:p>
          <a:endParaRPr lang="zh-CN" altLang="en-US"/>
        </a:p>
      </dgm:t>
    </dgm:pt>
    <dgm:pt modelId="{4DC7BE82-6AC6-44EF-BB04-310F1BE1D6AD}">
      <dgm:prSet phldrT="[文本]"/>
      <dgm:spPr/>
      <dgm:t>
        <a:bodyPr/>
        <a:lstStyle/>
        <a:p>
          <a:r>
            <a:rPr lang="zh-CN" altLang="en-US" dirty="0"/>
            <a:t>独立部署</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5"/>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5"/>
      <dgm:spPr/>
    </dgm:pt>
    <dgm:pt modelId="{03A2C825-3680-4ADA-A65B-043466D9301D}" type="pres">
      <dgm:prSet presAssocID="{60C12F0C-71FB-41B8-8605-FA6A421D8AC1}" presName="dstNode" presStyleLbl="node1" presStyleIdx="0" presStyleCnt="5"/>
      <dgm:spPr/>
    </dgm:pt>
    <dgm:pt modelId="{99414D15-2DE3-4746-8665-816A49831AE1}" type="pres">
      <dgm:prSet presAssocID="{D6E4FB33-517F-4C7E-9917-7F8D30576F14}" presName="text_1" presStyleLbl="node1" presStyleIdx="0" presStyleCnt="5">
        <dgm:presLayoutVars>
          <dgm:bulletEnabled val="1"/>
        </dgm:presLayoutVars>
      </dgm:prSet>
      <dgm:spPr/>
    </dgm:pt>
    <dgm:pt modelId="{125DD70D-41C9-456C-B84D-B8C5AADDDF99}" type="pres">
      <dgm:prSet presAssocID="{D6E4FB33-517F-4C7E-9917-7F8D30576F14}" presName="accent_1" presStyleCnt="0"/>
      <dgm:spPr/>
    </dgm:pt>
    <dgm:pt modelId="{CD197096-0890-458C-941D-DA595B920F9F}" type="pres">
      <dgm:prSet presAssocID="{D6E4FB33-517F-4C7E-9917-7F8D30576F14}" presName="accentRepeatNode" presStyleLbl="solidFgAcc1" presStyleIdx="0" presStyleCnt="5"/>
      <dgm:spPr/>
    </dgm:pt>
    <dgm:pt modelId="{A99924A4-F8BE-4600-A0E9-40487805387A}" type="pres">
      <dgm:prSet presAssocID="{E441B769-BA52-461B-A961-921F88229B8F}" presName="text_2" presStyleLbl="node1" presStyleIdx="1" presStyleCnt="5">
        <dgm:presLayoutVars>
          <dgm:bulletEnabled val="1"/>
        </dgm:presLayoutVars>
      </dgm:prSet>
      <dgm:spPr/>
    </dgm:pt>
    <dgm:pt modelId="{2AF96309-D7BD-4F78-9516-22672C95F288}" type="pres">
      <dgm:prSet presAssocID="{E441B769-BA52-461B-A961-921F88229B8F}" presName="accent_2" presStyleCnt="0"/>
      <dgm:spPr/>
    </dgm:pt>
    <dgm:pt modelId="{22B6438D-025A-417B-BEFA-4AFC69476F48}" type="pres">
      <dgm:prSet presAssocID="{E441B769-BA52-461B-A961-921F88229B8F}" presName="accentRepeatNode" presStyleLbl="solidFgAcc1" presStyleIdx="1" presStyleCnt="5"/>
      <dgm:spPr/>
    </dgm:pt>
    <dgm:pt modelId="{835283B1-438B-4020-A686-C2D9E78DD963}" type="pres">
      <dgm:prSet presAssocID="{B04421B5-603E-4194-BDFB-EA714BF0E8E0}" presName="text_3" presStyleLbl="node1" presStyleIdx="2" presStyleCnt="5">
        <dgm:presLayoutVars>
          <dgm:bulletEnabled val="1"/>
        </dgm:presLayoutVars>
      </dgm:prSet>
      <dgm:spPr/>
    </dgm:pt>
    <dgm:pt modelId="{B97D68DB-ECF0-4AAC-8D8E-24BB164000C8}" type="pres">
      <dgm:prSet presAssocID="{B04421B5-603E-4194-BDFB-EA714BF0E8E0}" presName="accent_3" presStyleCnt="0"/>
      <dgm:spPr/>
    </dgm:pt>
    <dgm:pt modelId="{AFD81A94-8210-4F42-8FB5-D8C96C79F13B}" type="pres">
      <dgm:prSet presAssocID="{B04421B5-603E-4194-BDFB-EA714BF0E8E0}" presName="accentRepeatNode" presStyleLbl="solidFgAcc1" presStyleIdx="2" presStyleCnt="5"/>
      <dgm:spPr/>
    </dgm:pt>
    <dgm:pt modelId="{96AF9435-07B1-4C28-912F-9E57D7DDEAD1}" type="pres">
      <dgm:prSet presAssocID="{4DC7BE82-6AC6-44EF-BB04-310F1BE1D6AD}" presName="text_4" presStyleLbl="node1" presStyleIdx="3" presStyleCnt="5">
        <dgm:presLayoutVars>
          <dgm:bulletEnabled val="1"/>
        </dgm:presLayoutVars>
      </dgm:prSet>
      <dgm:spPr/>
    </dgm:pt>
    <dgm:pt modelId="{E3142C3E-E97D-4A0B-A7C4-1834A08CF6B8}" type="pres">
      <dgm:prSet presAssocID="{4DC7BE82-6AC6-44EF-BB04-310F1BE1D6AD}" presName="accent_4" presStyleCnt="0"/>
      <dgm:spPr/>
    </dgm:pt>
    <dgm:pt modelId="{86C6A2D5-AED2-43C0-91A8-DF41F8B58D20}" type="pres">
      <dgm:prSet presAssocID="{4DC7BE82-6AC6-44EF-BB04-310F1BE1D6AD}" presName="accentRepeatNode" presStyleLbl="solidFgAcc1" presStyleIdx="3" presStyleCnt="5"/>
      <dgm:spPr/>
    </dgm:pt>
    <dgm:pt modelId="{19140609-5AC1-4D2A-8EDE-49F4B628B6CF}" type="pres">
      <dgm:prSet presAssocID="{72DA3731-4DD3-451D-B431-E4EDD68C57F0}" presName="text_5" presStyleLbl="node1" presStyleIdx="4" presStyleCnt="5">
        <dgm:presLayoutVars>
          <dgm:bulletEnabled val="1"/>
        </dgm:presLayoutVars>
      </dgm:prSet>
      <dgm:spPr/>
    </dgm:pt>
    <dgm:pt modelId="{B0D8E2D8-A12C-4DC1-9029-02487565453F}" type="pres">
      <dgm:prSet presAssocID="{72DA3731-4DD3-451D-B431-E4EDD68C57F0}" presName="accent_5" presStyleCnt="0"/>
      <dgm:spPr/>
    </dgm:pt>
    <dgm:pt modelId="{20B386FE-6324-4029-9A64-B384EAF212D3}" type="pres">
      <dgm:prSet presAssocID="{72DA3731-4DD3-451D-B431-E4EDD68C57F0}" presName="accentRepeatNode" presStyleLbl="solidFgAcc1" presStyleIdx="4" presStyleCnt="5"/>
      <dgm:spPr/>
    </dgm:pt>
  </dgm:ptLst>
  <dgm:cxnLst>
    <dgm:cxn modelId="{E8CF750C-1044-4044-A01A-5EC7798D4D7E}" srcId="{60C12F0C-71FB-41B8-8605-FA6A421D8AC1}" destId="{E441B769-BA52-461B-A961-921F88229B8F}" srcOrd="1" destOrd="0" parTransId="{0E6C1A53-18EE-498A-A3C9-73E7605C5E18}" sibTransId="{98054E16-C7E9-4069-8A7C-6C2C3C52BC4F}"/>
    <dgm:cxn modelId="{B60F6916-28CE-4211-9B43-D707C956157A}" type="presOf" srcId="{D6E4FB33-517F-4C7E-9917-7F8D30576F14}" destId="{99414D15-2DE3-4746-8665-816A49831AE1}" srcOrd="0" destOrd="0" presId="urn:microsoft.com/office/officeart/2008/layout/VerticalCurvedList"/>
    <dgm:cxn modelId="{37774C85-8E62-4497-A245-973D96D95A66}" type="presOf" srcId="{4DC7BE82-6AC6-44EF-BB04-310F1BE1D6AD}" destId="{96AF9435-07B1-4C28-912F-9E57D7DDEAD1}" srcOrd="0" destOrd="0" presId="urn:microsoft.com/office/officeart/2008/layout/VerticalCurvedList"/>
    <dgm:cxn modelId="{7A1B8498-A562-49CD-8701-5E20496B7161}" srcId="{60C12F0C-71FB-41B8-8605-FA6A421D8AC1}" destId="{72DA3731-4DD3-451D-B431-E4EDD68C57F0}" srcOrd="4" destOrd="0" parTransId="{AE3B85C1-11A2-4622-B295-F86A1FDD0B51}" sibTransId="{839F1CDF-E62E-4811-BC4F-82A6D883EBF8}"/>
    <dgm:cxn modelId="{652B63A3-44D2-4772-98BC-0F2A9B6931A1}" srcId="{60C12F0C-71FB-41B8-8605-FA6A421D8AC1}" destId="{D6E4FB33-517F-4C7E-9917-7F8D30576F14}" srcOrd="0" destOrd="0" parTransId="{450DBC9D-A45C-4C47-B50A-74F9979B1164}" sibTransId="{7033AEA2-FE3C-4028-BC7C-C1C58F7F581C}"/>
    <dgm:cxn modelId="{CF8798A4-E71F-4887-89C2-44EF72C75870}" type="presOf" srcId="{7033AEA2-FE3C-4028-BC7C-C1C58F7F581C}" destId="{367DECBD-1F75-4665-9789-5E2D51B5E5D7}" srcOrd="0" destOrd="0" presId="urn:microsoft.com/office/officeart/2008/layout/VerticalCurvedList"/>
    <dgm:cxn modelId="{CE3F9EA9-8487-416E-A0C3-CBD7367E5E9B}" type="presOf" srcId="{72DA3731-4DD3-451D-B431-E4EDD68C57F0}" destId="{19140609-5AC1-4D2A-8EDE-49F4B628B6CF}" srcOrd="0" destOrd="0" presId="urn:microsoft.com/office/officeart/2008/layout/VerticalCurvedList"/>
    <dgm:cxn modelId="{4C8558B5-04A2-4FD0-949E-62FB440BFAB8}" srcId="{60C12F0C-71FB-41B8-8605-FA6A421D8AC1}" destId="{B04421B5-603E-4194-BDFB-EA714BF0E8E0}" srcOrd="2" destOrd="0" parTransId="{92688C0D-D5EC-4B84-86FB-9A1BF60EF9D7}" sibTransId="{CD1CE065-FDA3-44E7-B166-97CF9B8AFD4D}"/>
    <dgm:cxn modelId="{FFBD74BD-8D43-494A-9E97-B6E7D421C10C}" type="presOf" srcId="{B04421B5-603E-4194-BDFB-EA714BF0E8E0}" destId="{835283B1-438B-4020-A686-C2D9E78DD963}" srcOrd="0" destOrd="0" presId="urn:microsoft.com/office/officeart/2008/layout/VerticalCurvedList"/>
    <dgm:cxn modelId="{C474F0CA-F553-4FF8-8C89-1B01F3964439}" type="presOf" srcId="{E441B769-BA52-461B-A961-921F88229B8F}" destId="{A99924A4-F8BE-4600-A0E9-40487805387A}" srcOrd="0" destOrd="0" presId="urn:microsoft.com/office/officeart/2008/layout/VerticalCurvedList"/>
    <dgm:cxn modelId="{6D6883F0-EDE2-4A82-98F8-6724B26D05D4}" srcId="{60C12F0C-71FB-41B8-8605-FA6A421D8AC1}" destId="{4DC7BE82-6AC6-44EF-BB04-310F1BE1D6AD}" srcOrd="3"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4CE93FFA-9778-49F9-9C2C-7B46A109771D}" type="presParOf" srcId="{9F7C6C01-3707-49AA-A7FB-AD09F81B2430}" destId="{99414D15-2DE3-4746-8665-816A49831AE1}" srcOrd="1" destOrd="0" presId="urn:microsoft.com/office/officeart/2008/layout/VerticalCurvedList"/>
    <dgm:cxn modelId="{E224A18D-E8AA-4D34-8CE0-AE065E2A0D1A}" type="presParOf" srcId="{9F7C6C01-3707-49AA-A7FB-AD09F81B2430}" destId="{125DD70D-41C9-456C-B84D-B8C5AADDDF99}" srcOrd="2" destOrd="0" presId="urn:microsoft.com/office/officeart/2008/layout/VerticalCurvedList"/>
    <dgm:cxn modelId="{1645D5D8-9008-426C-8D07-CCC34EA8FFDE}" type="presParOf" srcId="{125DD70D-41C9-456C-B84D-B8C5AADDDF99}" destId="{CD197096-0890-458C-941D-DA595B920F9F}" srcOrd="0" destOrd="0" presId="urn:microsoft.com/office/officeart/2008/layout/VerticalCurvedList"/>
    <dgm:cxn modelId="{83EE90AA-D976-4FFF-982B-F58D40427A10}" type="presParOf" srcId="{9F7C6C01-3707-49AA-A7FB-AD09F81B2430}" destId="{A99924A4-F8BE-4600-A0E9-40487805387A}" srcOrd="3" destOrd="0" presId="urn:microsoft.com/office/officeart/2008/layout/VerticalCurvedList"/>
    <dgm:cxn modelId="{3C1BE7E4-49A7-4856-87D3-858A12D98837}" type="presParOf" srcId="{9F7C6C01-3707-49AA-A7FB-AD09F81B2430}" destId="{2AF96309-D7BD-4F78-9516-22672C95F288}" srcOrd="4" destOrd="0" presId="urn:microsoft.com/office/officeart/2008/layout/VerticalCurvedList"/>
    <dgm:cxn modelId="{6EE54364-7E60-4E30-A56B-72A43BADA49C}" type="presParOf" srcId="{2AF96309-D7BD-4F78-9516-22672C95F288}" destId="{22B6438D-025A-417B-BEFA-4AFC69476F48}" srcOrd="0" destOrd="0" presId="urn:microsoft.com/office/officeart/2008/layout/VerticalCurvedList"/>
    <dgm:cxn modelId="{96CF5E78-F58C-42E5-804E-19ECF0C2B640}" type="presParOf" srcId="{9F7C6C01-3707-49AA-A7FB-AD09F81B2430}" destId="{835283B1-438B-4020-A686-C2D9E78DD963}" srcOrd="5" destOrd="0" presId="urn:microsoft.com/office/officeart/2008/layout/VerticalCurvedList"/>
    <dgm:cxn modelId="{C93739F4-9C9E-466C-B3D1-272FADFD0AA8}" type="presParOf" srcId="{9F7C6C01-3707-49AA-A7FB-AD09F81B2430}" destId="{B97D68DB-ECF0-4AAC-8D8E-24BB164000C8}" srcOrd="6" destOrd="0" presId="urn:microsoft.com/office/officeart/2008/layout/VerticalCurvedList"/>
    <dgm:cxn modelId="{CEA631A1-1FDB-4F77-8463-DA1A1351AEF9}" type="presParOf" srcId="{B97D68DB-ECF0-4AAC-8D8E-24BB164000C8}" destId="{AFD81A94-8210-4F42-8FB5-D8C96C79F13B}" srcOrd="0" destOrd="0" presId="urn:microsoft.com/office/officeart/2008/layout/VerticalCurvedList"/>
    <dgm:cxn modelId="{EC8A1C28-C933-4F0A-A355-0ECA7F9F0366}" type="presParOf" srcId="{9F7C6C01-3707-49AA-A7FB-AD09F81B2430}" destId="{96AF9435-07B1-4C28-912F-9E57D7DDEAD1}" srcOrd="7" destOrd="0" presId="urn:microsoft.com/office/officeart/2008/layout/VerticalCurvedList"/>
    <dgm:cxn modelId="{E6843AE9-B1DA-42DC-8C64-E10E2E1B9ACB}" type="presParOf" srcId="{9F7C6C01-3707-49AA-A7FB-AD09F81B2430}" destId="{E3142C3E-E97D-4A0B-A7C4-1834A08CF6B8}" srcOrd="8" destOrd="0" presId="urn:microsoft.com/office/officeart/2008/layout/VerticalCurvedList"/>
    <dgm:cxn modelId="{BE01C134-47FA-4043-8054-348101859981}" type="presParOf" srcId="{E3142C3E-E97D-4A0B-A7C4-1834A08CF6B8}" destId="{86C6A2D5-AED2-43C0-91A8-DF41F8B58D20}" srcOrd="0" destOrd="0" presId="urn:microsoft.com/office/officeart/2008/layout/VerticalCurvedList"/>
    <dgm:cxn modelId="{6D38FF4A-8AB0-48B4-9599-A28042B2A783}" type="presParOf" srcId="{9F7C6C01-3707-49AA-A7FB-AD09F81B2430}" destId="{19140609-5AC1-4D2A-8EDE-49F4B628B6CF}" srcOrd="9" destOrd="0" presId="urn:microsoft.com/office/officeart/2008/layout/VerticalCurvedList"/>
    <dgm:cxn modelId="{5C4E6221-35EE-44F5-8412-7C36A577B958}" type="presParOf" srcId="{9F7C6C01-3707-49AA-A7FB-AD09F81B2430}" destId="{B0D8E2D8-A12C-4DC1-9029-02487565453F}" srcOrd="10" destOrd="0" presId="urn:microsoft.com/office/officeart/2008/layout/VerticalCurvedList"/>
    <dgm:cxn modelId="{74DF12E4-1D6B-463A-A8AF-9A26165B6130}" type="presParOf" srcId="{B0D8E2D8-A12C-4DC1-9029-02487565453F}" destId="{20B386FE-6324-4029-9A64-B384EAF212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B5D15-CDEF-4579-89BC-3E6A07C2F6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A373A4E2-EA9E-4F1C-9D39-88154315AD54}">
      <dgm:prSet phldrT="[文本]"/>
      <dgm:spPr/>
      <dgm:t>
        <a:bodyPr/>
        <a:lstStyle/>
        <a:p>
          <a:r>
            <a:rPr lang="en-US" altLang="zh-CN" dirty="0"/>
            <a:t>Spring Cloud Eureka</a:t>
          </a:r>
          <a:endParaRPr lang="zh-CN" altLang="en-US" dirty="0"/>
        </a:p>
      </dgm:t>
    </dgm:pt>
    <dgm:pt modelId="{615D19D7-5BDC-419F-8EF1-5B239C80C04B}" type="parTrans" cxnId="{9BD02F5D-FBFF-47BA-B33E-9893E0B23A09}">
      <dgm:prSet/>
      <dgm:spPr/>
      <dgm:t>
        <a:bodyPr/>
        <a:lstStyle/>
        <a:p>
          <a:endParaRPr lang="zh-CN" altLang="en-US"/>
        </a:p>
      </dgm:t>
    </dgm:pt>
    <dgm:pt modelId="{01AF24DC-4884-493B-8B0E-4D3A438F38DB}" type="sibTrans" cxnId="{9BD02F5D-FBFF-47BA-B33E-9893E0B23A09}">
      <dgm:prSet/>
      <dgm:spPr/>
      <dgm:t>
        <a:bodyPr/>
        <a:lstStyle/>
        <a:p>
          <a:endParaRPr lang="zh-CN" altLang="en-US"/>
        </a:p>
      </dgm:t>
    </dgm:pt>
    <dgm:pt modelId="{56600869-2431-448B-B4B2-53B623CD1988}">
      <dgm:prSet phldrT="[文本]"/>
      <dgm:spPr/>
      <dgm:t>
        <a:bodyPr/>
        <a:lstStyle/>
        <a:p>
          <a:r>
            <a:rPr lang="zh-CN" altLang="en-US" dirty="0"/>
            <a:t>服务治理：服务注册，服务发现</a:t>
          </a:r>
        </a:p>
      </dgm:t>
    </dgm:pt>
    <dgm:pt modelId="{7769B95A-FAF2-4FB8-9176-DC738002490A}" type="parTrans" cxnId="{66363E9F-8B7D-477D-9F40-514A8AC8B30C}">
      <dgm:prSet/>
      <dgm:spPr/>
      <dgm:t>
        <a:bodyPr/>
        <a:lstStyle/>
        <a:p>
          <a:endParaRPr lang="zh-CN" altLang="en-US"/>
        </a:p>
      </dgm:t>
    </dgm:pt>
    <dgm:pt modelId="{22FA6678-B6F6-4836-82F0-4AD33B8210F1}" type="sibTrans" cxnId="{66363E9F-8B7D-477D-9F40-514A8AC8B30C}">
      <dgm:prSet/>
      <dgm:spPr/>
      <dgm:t>
        <a:bodyPr/>
        <a:lstStyle/>
        <a:p>
          <a:endParaRPr lang="zh-CN" altLang="en-US"/>
        </a:p>
      </dgm:t>
    </dgm:pt>
    <dgm:pt modelId="{851E2D75-18B0-4535-BCBD-945400C7FFAB}">
      <dgm:prSet phldrT="[文本]"/>
      <dgm:spPr/>
      <dgm:t>
        <a:bodyPr/>
        <a:lstStyle/>
        <a:p>
          <a:r>
            <a:rPr lang="en-US" altLang="zh-CN" dirty="0"/>
            <a:t>Spring Cloud Ribbon</a:t>
          </a:r>
          <a:endParaRPr lang="zh-CN" altLang="en-US" dirty="0"/>
        </a:p>
      </dgm:t>
    </dgm:pt>
    <dgm:pt modelId="{2D7201C1-CF26-4366-B912-A47BC22FAB3C}" type="parTrans" cxnId="{0B952541-374D-4E79-BBDE-BBF1DB063A2E}">
      <dgm:prSet/>
      <dgm:spPr/>
      <dgm:t>
        <a:bodyPr/>
        <a:lstStyle/>
        <a:p>
          <a:endParaRPr lang="zh-CN" altLang="en-US"/>
        </a:p>
      </dgm:t>
    </dgm:pt>
    <dgm:pt modelId="{B1F6DD3B-1A56-44EE-837F-C338EF3D9790}" type="sibTrans" cxnId="{0B952541-374D-4E79-BBDE-BBF1DB063A2E}">
      <dgm:prSet/>
      <dgm:spPr/>
      <dgm:t>
        <a:bodyPr/>
        <a:lstStyle/>
        <a:p>
          <a:endParaRPr lang="zh-CN" altLang="en-US"/>
        </a:p>
      </dgm:t>
    </dgm:pt>
    <dgm:pt modelId="{5C107CC7-36C7-4EE9-BCC0-21C91C56AC0F}">
      <dgm:prSet phldrT="[文本]"/>
      <dgm:spPr/>
      <dgm:t>
        <a:bodyPr/>
        <a:lstStyle/>
        <a:p>
          <a:r>
            <a:rPr lang="zh-CN" altLang="en-US" dirty="0"/>
            <a:t>一个基于</a:t>
          </a:r>
          <a:r>
            <a:rPr lang="en-US" altLang="zh-CN" dirty="0"/>
            <a:t>HTTP</a:t>
          </a:r>
          <a:r>
            <a:rPr lang="zh-CN" altLang="en-US" dirty="0"/>
            <a:t>和</a:t>
          </a:r>
          <a:r>
            <a:rPr lang="en-US" altLang="zh-CN" dirty="0"/>
            <a:t>TCP</a:t>
          </a:r>
          <a:r>
            <a:rPr lang="zh-CN" altLang="en-US" dirty="0"/>
            <a:t>的客户端的负载均衡工具</a:t>
          </a:r>
        </a:p>
      </dgm:t>
    </dgm:pt>
    <dgm:pt modelId="{0BE99CED-1FA7-4059-AE60-B95ABC53D1F2}" type="parTrans" cxnId="{403BF9BB-FCDF-40FE-A9F8-A63EEFF15C9B}">
      <dgm:prSet/>
      <dgm:spPr/>
      <dgm:t>
        <a:bodyPr/>
        <a:lstStyle/>
        <a:p>
          <a:endParaRPr lang="zh-CN" altLang="en-US"/>
        </a:p>
      </dgm:t>
    </dgm:pt>
    <dgm:pt modelId="{88A044C6-D449-4048-AFB6-B71CAC60B3E7}" type="sibTrans" cxnId="{403BF9BB-FCDF-40FE-A9F8-A63EEFF15C9B}">
      <dgm:prSet/>
      <dgm:spPr/>
      <dgm:t>
        <a:bodyPr/>
        <a:lstStyle/>
        <a:p>
          <a:endParaRPr lang="zh-CN" altLang="en-US"/>
        </a:p>
      </dgm:t>
    </dgm:pt>
    <dgm:pt modelId="{73389876-73BF-43C6-A59D-86BBA35A34AA}">
      <dgm:prSet phldrT="[文本]"/>
      <dgm:spPr/>
      <dgm:t>
        <a:bodyPr/>
        <a:lstStyle/>
        <a:p>
          <a:r>
            <a:rPr lang="en-US" altLang="zh-CN" dirty="0"/>
            <a:t>Spring Cloud </a:t>
          </a:r>
          <a:r>
            <a:rPr lang="en-US" altLang="zh-CN" dirty="0" err="1"/>
            <a:t>Hystrix</a:t>
          </a:r>
          <a:endParaRPr lang="zh-CN" altLang="en-US" dirty="0"/>
        </a:p>
      </dgm:t>
    </dgm:pt>
    <dgm:pt modelId="{E7865EFD-243C-4CBA-9B41-91896D7FEC50}" type="parTrans" cxnId="{7CF2FBB0-F8F0-49CF-9844-4A0590FA24CC}">
      <dgm:prSet/>
      <dgm:spPr/>
      <dgm:t>
        <a:bodyPr/>
        <a:lstStyle/>
        <a:p>
          <a:endParaRPr lang="zh-CN" altLang="en-US"/>
        </a:p>
      </dgm:t>
    </dgm:pt>
    <dgm:pt modelId="{B78CE6CB-FBD8-4A8C-AD43-7014EE41C257}" type="sibTrans" cxnId="{7CF2FBB0-F8F0-49CF-9844-4A0590FA24CC}">
      <dgm:prSet/>
      <dgm:spPr/>
      <dgm:t>
        <a:bodyPr/>
        <a:lstStyle/>
        <a:p>
          <a:endParaRPr lang="zh-CN" altLang="en-US"/>
        </a:p>
      </dgm:t>
    </dgm:pt>
    <dgm:pt modelId="{8726B50E-97D3-4F5A-AE9F-F40E91D964F8}">
      <dgm:prSet phldrT="[文本]"/>
      <dgm:spPr/>
      <dgm:t>
        <a:bodyPr/>
        <a:lstStyle/>
        <a:p>
          <a:r>
            <a:rPr lang="en-US" altLang="zh-CN" dirty="0"/>
            <a:t>Spring Cloud Feign</a:t>
          </a:r>
          <a:endParaRPr lang="zh-CN" altLang="en-US" dirty="0"/>
        </a:p>
      </dgm:t>
    </dgm:pt>
    <dgm:pt modelId="{2FBA6E53-F05D-4046-AC54-E973CDD941F6}" type="parTrans" cxnId="{0B7B52E5-DBAD-41C3-8A66-A89DBBFCD769}">
      <dgm:prSet/>
      <dgm:spPr/>
      <dgm:t>
        <a:bodyPr/>
        <a:lstStyle/>
        <a:p>
          <a:endParaRPr lang="zh-CN" altLang="en-US"/>
        </a:p>
      </dgm:t>
    </dgm:pt>
    <dgm:pt modelId="{ABC4F659-464F-4C78-B48D-5DB5EA9EC990}" type="sibTrans" cxnId="{0B7B52E5-DBAD-41C3-8A66-A89DBBFCD769}">
      <dgm:prSet/>
      <dgm:spPr/>
      <dgm:t>
        <a:bodyPr/>
        <a:lstStyle/>
        <a:p>
          <a:endParaRPr lang="zh-CN" altLang="en-US"/>
        </a:p>
      </dgm:t>
    </dgm:pt>
    <dgm:pt modelId="{8EF60824-CDF7-4AA1-9292-5C76E7EF5570}">
      <dgm:prSet phldrT="[文本]"/>
      <dgm:spPr/>
      <dgm:t>
        <a:bodyPr/>
        <a:lstStyle/>
        <a:p>
          <a:r>
            <a:rPr lang="zh-CN" altLang="en-US" dirty="0"/>
            <a:t>具务服务降级、服务熔断、线程和信号隔离、请求缓存、请求合并以及服务监控等强大功能</a:t>
          </a:r>
        </a:p>
      </dgm:t>
    </dgm:pt>
    <dgm:pt modelId="{4EE51202-146C-4C2A-8A8C-A99E7831FF28}" type="parTrans" cxnId="{F624DC05-B4CF-46CB-AEC2-4326FF48C96A}">
      <dgm:prSet/>
      <dgm:spPr/>
      <dgm:t>
        <a:bodyPr/>
        <a:lstStyle/>
        <a:p>
          <a:endParaRPr lang="zh-CN" altLang="en-US"/>
        </a:p>
      </dgm:t>
    </dgm:pt>
    <dgm:pt modelId="{42BB0085-2EDE-4D74-9D09-D01F2DF937E2}" type="sibTrans" cxnId="{F624DC05-B4CF-46CB-AEC2-4326FF48C96A}">
      <dgm:prSet/>
      <dgm:spPr/>
      <dgm:t>
        <a:bodyPr/>
        <a:lstStyle/>
        <a:p>
          <a:endParaRPr lang="zh-CN" altLang="en-US"/>
        </a:p>
      </dgm:t>
    </dgm:pt>
    <dgm:pt modelId="{9ECFCA27-09D2-4473-B765-B8C446832B4C}">
      <dgm:prSet phldrT="[文本]"/>
      <dgm:spPr/>
      <dgm:t>
        <a:bodyPr/>
        <a:lstStyle/>
        <a:p>
          <a:r>
            <a:rPr lang="en-US" altLang="zh-CN" dirty="0"/>
            <a:t>Spring Cloud </a:t>
          </a:r>
          <a:r>
            <a:rPr lang="en-US" altLang="zh-CN" dirty="0" err="1"/>
            <a:t>Zuul</a:t>
          </a:r>
          <a:endParaRPr lang="zh-CN" altLang="en-US" dirty="0"/>
        </a:p>
      </dgm:t>
    </dgm:pt>
    <dgm:pt modelId="{AB6FA8E6-4F5F-4656-882F-35BF84CCB97D}" type="parTrans" cxnId="{9843DEC5-11BD-4F54-A581-104A486B64E4}">
      <dgm:prSet/>
      <dgm:spPr/>
      <dgm:t>
        <a:bodyPr/>
        <a:lstStyle/>
        <a:p>
          <a:endParaRPr lang="zh-CN" altLang="en-US"/>
        </a:p>
      </dgm:t>
    </dgm:pt>
    <dgm:pt modelId="{2EF3B616-D4A2-4104-9CB6-ABC2B7E03C0E}" type="sibTrans" cxnId="{9843DEC5-11BD-4F54-A581-104A486B64E4}">
      <dgm:prSet/>
      <dgm:spPr/>
      <dgm:t>
        <a:bodyPr/>
        <a:lstStyle/>
        <a:p>
          <a:endParaRPr lang="zh-CN" altLang="en-US"/>
        </a:p>
      </dgm:t>
    </dgm:pt>
    <dgm:pt modelId="{84C47146-6B81-4E09-BD86-43E8CFC5A361}">
      <dgm:prSet phldrT="[文本]"/>
      <dgm:spPr/>
      <dgm:t>
        <a:bodyPr/>
        <a:lstStyle/>
        <a:p>
          <a:r>
            <a:rPr lang="en-US" altLang="zh-CN" dirty="0"/>
            <a:t>Spring Cloud </a:t>
          </a:r>
          <a:r>
            <a:rPr lang="en-US" altLang="zh-CN" dirty="0" err="1"/>
            <a:t>Ribbon+Spring</a:t>
          </a:r>
          <a:r>
            <a:rPr lang="en-US" altLang="zh-CN" dirty="0"/>
            <a:t> Cloud </a:t>
          </a:r>
          <a:r>
            <a:rPr lang="en-US" altLang="zh-CN" dirty="0" err="1"/>
            <a:t>Hystrix</a:t>
          </a:r>
          <a:r>
            <a:rPr lang="en-US" altLang="zh-CN" dirty="0"/>
            <a:t>+</a:t>
          </a:r>
          <a:r>
            <a:rPr lang="zh-CN" altLang="en-US" dirty="0"/>
            <a:t>声明式客户端定义方式</a:t>
          </a:r>
        </a:p>
      </dgm:t>
    </dgm:pt>
    <dgm:pt modelId="{122728CE-2FE4-4433-92BC-94557AA2847E}" type="parTrans" cxnId="{EB40F29B-AB8C-4225-B0EF-0ADBE82F174A}">
      <dgm:prSet/>
      <dgm:spPr/>
      <dgm:t>
        <a:bodyPr/>
        <a:lstStyle/>
        <a:p>
          <a:endParaRPr lang="zh-CN" altLang="en-US"/>
        </a:p>
      </dgm:t>
    </dgm:pt>
    <dgm:pt modelId="{8C2EABC5-EC69-43C5-8C00-FC5A66253697}" type="sibTrans" cxnId="{EB40F29B-AB8C-4225-B0EF-0ADBE82F174A}">
      <dgm:prSet/>
      <dgm:spPr/>
      <dgm:t>
        <a:bodyPr/>
        <a:lstStyle/>
        <a:p>
          <a:endParaRPr lang="zh-CN" altLang="en-US"/>
        </a:p>
      </dgm:t>
    </dgm:pt>
    <dgm:pt modelId="{ABE774B2-8CCE-48BA-9B53-18B6A10551E9}">
      <dgm:prSet phldrT="[文本]"/>
      <dgm:spPr/>
      <dgm:t>
        <a:bodyPr/>
        <a:lstStyle/>
        <a:p>
          <a:r>
            <a:rPr lang="en-US" altLang="zh-CN" dirty="0"/>
            <a:t>Spring Cloud Config</a:t>
          </a:r>
          <a:endParaRPr lang="zh-CN" altLang="en-US" dirty="0"/>
        </a:p>
      </dgm:t>
    </dgm:pt>
    <dgm:pt modelId="{A6A517C5-0588-485A-A6AA-0C622519A038}" type="parTrans" cxnId="{254A06E7-D415-4F81-B8A0-E566ACA03E40}">
      <dgm:prSet/>
      <dgm:spPr/>
      <dgm:t>
        <a:bodyPr/>
        <a:lstStyle/>
        <a:p>
          <a:endParaRPr lang="zh-CN" altLang="en-US"/>
        </a:p>
      </dgm:t>
    </dgm:pt>
    <dgm:pt modelId="{5DAC45A1-D75E-43B0-8378-2E1BA5D3B9F8}" type="sibTrans" cxnId="{254A06E7-D415-4F81-B8A0-E566ACA03E40}">
      <dgm:prSet/>
      <dgm:spPr/>
      <dgm:t>
        <a:bodyPr/>
        <a:lstStyle/>
        <a:p>
          <a:endParaRPr lang="zh-CN" altLang="en-US"/>
        </a:p>
      </dgm:t>
    </dgm:pt>
    <dgm:pt modelId="{DE608EEC-8471-461F-96A3-6B2FCFA5B365}">
      <dgm:prSet phldrT="[文本]"/>
      <dgm:spPr/>
      <dgm:t>
        <a:bodyPr/>
        <a:lstStyle/>
        <a:p>
          <a:r>
            <a:rPr lang="en-US" altLang="zh-CN" dirty="0"/>
            <a:t>API</a:t>
          </a:r>
          <a:r>
            <a:rPr lang="zh-CN" altLang="en-US" dirty="0"/>
            <a:t>网关</a:t>
          </a:r>
        </a:p>
      </dgm:t>
    </dgm:pt>
    <dgm:pt modelId="{48F1B211-CF19-40BD-8FF8-D734E2AAD12F}" type="parTrans" cxnId="{A88F9C93-DE72-4BF4-B464-8E8E32ABB679}">
      <dgm:prSet/>
      <dgm:spPr/>
      <dgm:t>
        <a:bodyPr/>
        <a:lstStyle/>
        <a:p>
          <a:endParaRPr lang="zh-CN" altLang="en-US"/>
        </a:p>
      </dgm:t>
    </dgm:pt>
    <dgm:pt modelId="{7F3A7788-E3DA-47EC-BE94-E84EE57423E4}" type="sibTrans" cxnId="{A88F9C93-DE72-4BF4-B464-8E8E32ABB679}">
      <dgm:prSet/>
      <dgm:spPr/>
      <dgm:t>
        <a:bodyPr/>
        <a:lstStyle/>
        <a:p>
          <a:endParaRPr lang="zh-CN" altLang="en-US"/>
        </a:p>
      </dgm:t>
    </dgm:pt>
    <dgm:pt modelId="{C8C037E4-488A-4FE3-B2AF-21A0CB9A8228}">
      <dgm:prSet phldrT="[文本]"/>
      <dgm:spPr/>
      <dgm:t>
        <a:bodyPr/>
        <a:lstStyle/>
        <a:p>
          <a:r>
            <a:rPr lang="en-US" altLang="zh-CN" dirty="0"/>
            <a:t>Spring Cloud Bus</a:t>
          </a:r>
          <a:endParaRPr lang="zh-CN" altLang="en-US" dirty="0"/>
        </a:p>
      </dgm:t>
    </dgm:pt>
    <dgm:pt modelId="{7FE229DE-68C4-4D01-997D-93BD940F6F0A}" type="parTrans" cxnId="{54847234-D955-4E6F-B5E5-A1F6E47C0FC0}">
      <dgm:prSet/>
      <dgm:spPr/>
      <dgm:t>
        <a:bodyPr/>
        <a:lstStyle/>
        <a:p>
          <a:endParaRPr lang="zh-CN" altLang="en-US"/>
        </a:p>
      </dgm:t>
    </dgm:pt>
    <dgm:pt modelId="{F12B0BDC-9293-4CA3-A518-B9A1A2DEF55F}" type="sibTrans" cxnId="{54847234-D955-4E6F-B5E5-A1F6E47C0FC0}">
      <dgm:prSet/>
      <dgm:spPr/>
      <dgm:t>
        <a:bodyPr/>
        <a:lstStyle/>
        <a:p>
          <a:endParaRPr lang="zh-CN" altLang="en-US"/>
        </a:p>
      </dgm:t>
    </dgm:pt>
    <dgm:pt modelId="{97B760B7-FED7-45A8-8C97-F3C63EF38217}">
      <dgm:prSet phldrT="[文本]"/>
      <dgm:spPr/>
      <dgm:t>
        <a:bodyPr/>
        <a:lstStyle/>
        <a:p>
          <a:r>
            <a:rPr lang="zh-CN" altLang="en-US" dirty="0"/>
            <a:t>分布式配置中心</a:t>
          </a:r>
        </a:p>
      </dgm:t>
    </dgm:pt>
    <dgm:pt modelId="{C20751A1-651E-4CBE-A843-2A673774F32C}" type="parTrans" cxnId="{D95254DF-6E79-4855-9133-CB88A0311D3C}">
      <dgm:prSet/>
      <dgm:spPr/>
      <dgm:t>
        <a:bodyPr/>
        <a:lstStyle/>
        <a:p>
          <a:endParaRPr lang="zh-CN" altLang="en-US"/>
        </a:p>
      </dgm:t>
    </dgm:pt>
    <dgm:pt modelId="{8F9C4517-96D2-4177-9CF3-CB2065631640}" type="sibTrans" cxnId="{D95254DF-6E79-4855-9133-CB88A0311D3C}">
      <dgm:prSet/>
      <dgm:spPr/>
      <dgm:t>
        <a:bodyPr/>
        <a:lstStyle/>
        <a:p>
          <a:endParaRPr lang="zh-CN" altLang="en-US"/>
        </a:p>
      </dgm:t>
    </dgm:pt>
    <dgm:pt modelId="{C0FEB040-13F7-45C7-A554-6B9B2439E1CB}">
      <dgm:prSet phldrT="[文本]"/>
      <dgm:spPr/>
      <dgm:t>
        <a:bodyPr/>
        <a:lstStyle/>
        <a:p>
          <a:r>
            <a:rPr lang="en-US" altLang="zh-CN" dirty="0"/>
            <a:t>Spring Cloud Stream</a:t>
          </a:r>
          <a:endParaRPr lang="zh-CN" altLang="en-US" dirty="0"/>
        </a:p>
      </dgm:t>
    </dgm:pt>
    <dgm:pt modelId="{0F301EFD-604E-4D09-AB4B-1A521CEE65E8}" type="parTrans" cxnId="{C63427B0-23EE-4F2C-8F11-0447E0200DA9}">
      <dgm:prSet/>
      <dgm:spPr/>
      <dgm:t>
        <a:bodyPr/>
        <a:lstStyle/>
        <a:p>
          <a:endParaRPr lang="zh-CN" altLang="en-US"/>
        </a:p>
      </dgm:t>
    </dgm:pt>
    <dgm:pt modelId="{596B6F0C-F835-44C3-BB10-82DB3978B7C9}" type="sibTrans" cxnId="{C63427B0-23EE-4F2C-8F11-0447E0200DA9}">
      <dgm:prSet/>
      <dgm:spPr/>
      <dgm:t>
        <a:bodyPr/>
        <a:lstStyle/>
        <a:p>
          <a:endParaRPr lang="zh-CN" altLang="en-US"/>
        </a:p>
      </dgm:t>
    </dgm:pt>
    <dgm:pt modelId="{06656042-EC39-4D8C-9FBA-54970CE672D2}">
      <dgm:prSet phldrT="[文本]"/>
      <dgm:spPr/>
      <dgm:t>
        <a:bodyPr/>
        <a:lstStyle/>
        <a:p>
          <a:r>
            <a:rPr lang="zh-CN" altLang="en-US" dirty="0"/>
            <a:t>消息总线</a:t>
          </a:r>
        </a:p>
      </dgm:t>
    </dgm:pt>
    <dgm:pt modelId="{5F534A09-C167-4900-A8F7-03211A6EE7AE}" type="parTrans" cxnId="{8ED2817B-C02B-4C84-B92E-2EE7CD59AF1B}">
      <dgm:prSet/>
      <dgm:spPr/>
      <dgm:t>
        <a:bodyPr/>
        <a:lstStyle/>
        <a:p>
          <a:endParaRPr lang="zh-CN" altLang="en-US"/>
        </a:p>
      </dgm:t>
    </dgm:pt>
    <dgm:pt modelId="{E90A57A8-9B33-40D9-9779-D3502C95DD60}" type="sibTrans" cxnId="{8ED2817B-C02B-4C84-B92E-2EE7CD59AF1B}">
      <dgm:prSet/>
      <dgm:spPr/>
      <dgm:t>
        <a:bodyPr/>
        <a:lstStyle/>
        <a:p>
          <a:endParaRPr lang="zh-CN" altLang="en-US"/>
        </a:p>
      </dgm:t>
    </dgm:pt>
    <dgm:pt modelId="{878671E6-0755-4C0B-ACDC-4D74EA776DE4}">
      <dgm:prSet phldrT="[文本]"/>
      <dgm:spPr/>
      <dgm:t>
        <a:bodyPr/>
        <a:lstStyle/>
        <a:p>
          <a:r>
            <a:rPr lang="en-US" altLang="zh-CN" dirty="0"/>
            <a:t>Spring Cloud Sleuth</a:t>
          </a:r>
          <a:endParaRPr lang="zh-CN" altLang="en-US" dirty="0"/>
        </a:p>
      </dgm:t>
    </dgm:pt>
    <dgm:pt modelId="{5F1EC074-E4BC-4C14-9ED8-1999B9CCA645}" type="parTrans" cxnId="{4D950238-CAF8-4386-8942-AF41EB0DFDA0}">
      <dgm:prSet/>
      <dgm:spPr/>
      <dgm:t>
        <a:bodyPr/>
        <a:lstStyle/>
        <a:p>
          <a:endParaRPr lang="zh-CN" altLang="en-US"/>
        </a:p>
      </dgm:t>
    </dgm:pt>
    <dgm:pt modelId="{208D4FAE-2302-4233-ACFE-91AEE3C9E189}" type="sibTrans" cxnId="{4D950238-CAF8-4386-8942-AF41EB0DFDA0}">
      <dgm:prSet/>
      <dgm:spPr/>
      <dgm:t>
        <a:bodyPr/>
        <a:lstStyle/>
        <a:p>
          <a:endParaRPr lang="zh-CN" altLang="en-US"/>
        </a:p>
      </dgm:t>
    </dgm:pt>
    <dgm:pt modelId="{14F82183-D7F5-4BFF-8739-B7026853174F}">
      <dgm:prSet phldrT="[文本]"/>
      <dgm:spPr/>
      <dgm:t>
        <a:bodyPr/>
        <a:lstStyle/>
        <a:p>
          <a:r>
            <a:rPr lang="zh-CN" altLang="en-US" dirty="0"/>
            <a:t>用来为微服务应用构建消息驱动能力的框架</a:t>
          </a:r>
        </a:p>
      </dgm:t>
    </dgm:pt>
    <dgm:pt modelId="{3D7D3F3F-DC28-4B6D-8F1A-75BD503EF8C7}" type="parTrans" cxnId="{1829C5DA-E5C8-448F-B5B0-29B7152C29BE}">
      <dgm:prSet/>
      <dgm:spPr/>
      <dgm:t>
        <a:bodyPr/>
        <a:lstStyle/>
        <a:p>
          <a:endParaRPr lang="zh-CN" altLang="en-US"/>
        </a:p>
      </dgm:t>
    </dgm:pt>
    <dgm:pt modelId="{1AC14574-6FD6-44E2-9A98-FC3C48D0CC9D}" type="sibTrans" cxnId="{1829C5DA-E5C8-448F-B5B0-29B7152C29BE}">
      <dgm:prSet/>
      <dgm:spPr/>
      <dgm:t>
        <a:bodyPr/>
        <a:lstStyle/>
        <a:p>
          <a:endParaRPr lang="zh-CN" altLang="en-US"/>
        </a:p>
      </dgm:t>
    </dgm:pt>
    <dgm:pt modelId="{C935935D-E396-43B5-81C6-6C43DBFC0616}">
      <dgm:prSet phldrT="[文本]"/>
      <dgm:spPr/>
      <dgm:t>
        <a:bodyPr/>
        <a:lstStyle/>
        <a:p>
          <a:r>
            <a:rPr lang="zh-CN" altLang="en-US" dirty="0"/>
            <a:t>分布式服务跟踪</a:t>
          </a:r>
        </a:p>
      </dgm:t>
    </dgm:pt>
    <dgm:pt modelId="{FDD1E0F1-9D36-4AD6-A55B-0CB1F9EFF7A6}" type="parTrans" cxnId="{6AFD0828-0BF1-47B8-A327-92CE47543F2C}">
      <dgm:prSet/>
      <dgm:spPr/>
      <dgm:t>
        <a:bodyPr/>
        <a:lstStyle/>
        <a:p>
          <a:endParaRPr lang="zh-CN" altLang="en-US"/>
        </a:p>
      </dgm:t>
    </dgm:pt>
    <dgm:pt modelId="{1B311D4C-2CF9-49A9-97F2-5122B138D8CC}" type="sibTrans" cxnId="{6AFD0828-0BF1-47B8-A327-92CE47543F2C}">
      <dgm:prSet/>
      <dgm:spPr/>
      <dgm:t>
        <a:bodyPr/>
        <a:lstStyle/>
        <a:p>
          <a:endParaRPr lang="zh-CN" altLang="en-US"/>
        </a:p>
      </dgm:t>
    </dgm:pt>
    <dgm:pt modelId="{704C105E-6AD7-4CF4-8E3D-27C365D21CD0}" type="pres">
      <dgm:prSet presAssocID="{3A6B5D15-CDEF-4579-89BC-3E6A07C2F66D}" presName="linear" presStyleCnt="0">
        <dgm:presLayoutVars>
          <dgm:animLvl val="lvl"/>
          <dgm:resizeHandles val="exact"/>
        </dgm:presLayoutVars>
      </dgm:prSet>
      <dgm:spPr/>
    </dgm:pt>
    <dgm:pt modelId="{541A64EC-547A-4148-A573-3228A456F8BB}" type="pres">
      <dgm:prSet presAssocID="{A373A4E2-EA9E-4F1C-9D39-88154315AD54}" presName="parentText" presStyleLbl="node1" presStyleIdx="0" presStyleCnt="9">
        <dgm:presLayoutVars>
          <dgm:chMax val="0"/>
          <dgm:bulletEnabled val="1"/>
        </dgm:presLayoutVars>
      </dgm:prSet>
      <dgm:spPr/>
    </dgm:pt>
    <dgm:pt modelId="{916829B7-8A7A-4737-9035-6E0A98D907BB}" type="pres">
      <dgm:prSet presAssocID="{A373A4E2-EA9E-4F1C-9D39-88154315AD54}" presName="childText" presStyleLbl="revTx" presStyleIdx="0" presStyleCnt="9">
        <dgm:presLayoutVars>
          <dgm:bulletEnabled val="1"/>
        </dgm:presLayoutVars>
      </dgm:prSet>
      <dgm:spPr/>
    </dgm:pt>
    <dgm:pt modelId="{5AF2A135-3129-4FED-8B07-D347EA45E829}" type="pres">
      <dgm:prSet presAssocID="{851E2D75-18B0-4535-BCBD-945400C7FFAB}" presName="parentText" presStyleLbl="node1" presStyleIdx="1" presStyleCnt="9">
        <dgm:presLayoutVars>
          <dgm:chMax val="0"/>
          <dgm:bulletEnabled val="1"/>
        </dgm:presLayoutVars>
      </dgm:prSet>
      <dgm:spPr/>
    </dgm:pt>
    <dgm:pt modelId="{E0D5CA64-3B47-42BA-A34D-29D13BCADCA0}" type="pres">
      <dgm:prSet presAssocID="{851E2D75-18B0-4535-BCBD-945400C7FFAB}" presName="childText" presStyleLbl="revTx" presStyleIdx="1" presStyleCnt="9">
        <dgm:presLayoutVars>
          <dgm:bulletEnabled val="1"/>
        </dgm:presLayoutVars>
      </dgm:prSet>
      <dgm:spPr/>
    </dgm:pt>
    <dgm:pt modelId="{112009D7-D4E0-4A96-A3EF-8C82381A2CC9}" type="pres">
      <dgm:prSet presAssocID="{73389876-73BF-43C6-A59D-86BBA35A34AA}" presName="parentText" presStyleLbl="node1" presStyleIdx="2" presStyleCnt="9">
        <dgm:presLayoutVars>
          <dgm:chMax val="0"/>
          <dgm:bulletEnabled val="1"/>
        </dgm:presLayoutVars>
      </dgm:prSet>
      <dgm:spPr/>
    </dgm:pt>
    <dgm:pt modelId="{7B721A63-5740-4242-850F-457EFE1AABDA}" type="pres">
      <dgm:prSet presAssocID="{73389876-73BF-43C6-A59D-86BBA35A34AA}" presName="childText" presStyleLbl="revTx" presStyleIdx="2" presStyleCnt="9">
        <dgm:presLayoutVars>
          <dgm:bulletEnabled val="1"/>
        </dgm:presLayoutVars>
      </dgm:prSet>
      <dgm:spPr/>
    </dgm:pt>
    <dgm:pt modelId="{2B177F03-1628-4019-BF65-C00E1C8D75AD}" type="pres">
      <dgm:prSet presAssocID="{8726B50E-97D3-4F5A-AE9F-F40E91D964F8}" presName="parentText" presStyleLbl="node1" presStyleIdx="3" presStyleCnt="9">
        <dgm:presLayoutVars>
          <dgm:chMax val="0"/>
          <dgm:bulletEnabled val="1"/>
        </dgm:presLayoutVars>
      </dgm:prSet>
      <dgm:spPr/>
    </dgm:pt>
    <dgm:pt modelId="{43AE18D6-0E28-44B5-9AE5-3B0473835E28}" type="pres">
      <dgm:prSet presAssocID="{8726B50E-97D3-4F5A-AE9F-F40E91D964F8}" presName="childText" presStyleLbl="revTx" presStyleIdx="3" presStyleCnt="9">
        <dgm:presLayoutVars>
          <dgm:bulletEnabled val="1"/>
        </dgm:presLayoutVars>
      </dgm:prSet>
      <dgm:spPr/>
    </dgm:pt>
    <dgm:pt modelId="{93F4F326-0635-4195-8CDA-42AC4C3FA9AC}" type="pres">
      <dgm:prSet presAssocID="{9ECFCA27-09D2-4473-B765-B8C446832B4C}" presName="parentText" presStyleLbl="node1" presStyleIdx="4" presStyleCnt="9">
        <dgm:presLayoutVars>
          <dgm:chMax val="0"/>
          <dgm:bulletEnabled val="1"/>
        </dgm:presLayoutVars>
      </dgm:prSet>
      <dgm:spPr/>
    </dgm:pt>
    <dgm:pt modelId="{77898C4B-0AFD-4236-91EE-ADD05765A862}" type="pres">
      <dgm:prSet presAssocID="{9ECFCA27-09D2-4473-B765-B8C446832B4C}" presName="childText" presStyleLbl="revTx" presStyleIdx="4" presStyleCnt="9">
        <dgm:presLayoutVars>
          <dgm:bulletEnabled val="1"/>
        </dgm:presLayoutVars>
      </dgm:prSet>
      <dgm:spPr/>
    </dgm:pt>
    <dgm:pt modelId="{48E7F467-5433-434A-8640-E5A7A24CCF4B}" type="pres">
      <dgm:prSet presAssocID="{ABE774B2-8CCE-48BA-9B53-18B6A10551E9}" presName="parentText" presStyleLbl="node1" presStyleIdx="5" presStyleCnt="9">
        <dgm:presLayoutVars>
          <dgm:chMax val="0"/>
          <dgm:bulletEnabled val="1"/>
        </dgm:presLayoutVars>
      </dgm:prSet>
      <dgm:spPr/>
    </dgm:pt>
    <dgm:pt modelId="{4C0AC033-C63B-464F-8C16-AE1088DA3FC7}" type="pres">
      <dgm:prSet presAssocID="{ABE774B2-8CCE-48BA-9B53-18B6A10551E9}" presName="childText" presStyleLbl="revTx" presStyleIdx="5" presStyleCnt="9">
        <dgm:presLayoutVars>
          <dgm:bulletEnabled val="1"/>
        </dgm:presLayoutVars>
      </dgm:prSet>
      <dgm:spPr/>
    </dgm:pt>
    <dgm:pt modelId="{1269702F-2BB7-4699-A2A6-9D7D564509B8}" type="pres">
      <dgm:prSet presAssocID="{C8C037E4-488A-4FE3-B2AF-21A0CB9A8228}" presName="parentText" presStyleLbl="node1" presStyleIdx="6" presStyleCnt="9">
        <dgm:presLayoutVars>
          <dgm:chMax val="0"/>
          <dgm:bulletEnabled val="1"/>
        </dgm:presLayoutVars>
      </dgm:prSet>
      <dgm:spPr/>
    </dgm:pt>
    <dgm:pt modelId="{1B066F7F-70CD-4539-B1B8-5474CDCEF7FB}" type="pres">
      <dgm:prSet presAssocID="{C8C037E4-488A-4FE3-B2AF-21A0CB9A8228}" presName="childText" presStyleLbl="revTx" presStyleIdx="6" presStyleCnt="9">
        <dgm:presLayoutVars>
          <dgm:bulletEnabled val="1"/>
        </dgm:presLayoutVars>
      </dgm:prSet>
      <dgm:spPr/>
    </dgm:pt>
    <dgm:pt modelId="{05695A38-1E22-4793-A769-A91D6F1E21C3}" type="pres">
      <dgm:prSet presAssocID="{C0FEB040-13F7-45C7-A554-6B9B2439E1CB}" presName="parentText" presStyleLbl="node1" presStyleIdx="7" presStyleCnt="9">
        <dgm:presLayoutVars>
          <dgm:chMax val="0"/>
          <dgm:bulletEnabled val="1"/>
        </dgm:presLayoutVars>
      </dgm:prSet>
      <dgm:spPr/>
    </dgm:pt>
    <dgm:pt modelId="{749C8543-1A38-4AD5-9416-4C3064781079}" type="pres">
      <dgm:prSet presAssocID="{C0FEB040-13F7-45C7-A554-6B9B2439E1CB}" presName="childText" presStyleLbl="revTx" presStyleIdx="7" presStyleCnt="9">
        <dgm:presLayoutVars>
          <dgm:bulletEnabled val="1"/>
        </dgm:presLayoutVars>
      </dgm:prSet>
      <dgm:spPr/>
    </dgm:pt>
    <dgm:pt modelId="{FD0CDABD-76CD-4CD2-870B-61AF527FBC6A}" type="pres">
      <dgm:prSet presAssocID="{878671E6-0755-4C0B-ACDC-4D74EA776DE4}" presName="parentText" presStyleLbl="node1" presStyleIdx="8" presStyleCnt="9">
        <dgm:presLayoutVars>
          <dgm:chMax val="0"/>
          <dgm:bulletEnabled val="1"/>
        </dgm:presLayoutVars>
      </dgm:prSet>
      <dgm:spPr/>
    </dgm:pt>
    <dgm:pt modelId="{B699DEE2-3F7F-4FB0-9E31-4AA3B34CB3AB}" type="pres">
      <dgm:prSet presAssocID="{878671E6-0755-4C0B-ACDC-4D74EA776DE4}" presName="childText" presStyleLbl="revTx" presStyleIdx="8" presStyleCnt="9">
        <dgm:presLayoutVars>
          <dgm:bulletEnabled val="1"/>
        </dgm:presLayoutVars>
      </dgm:prSet>
      <dgm:spPr/>
    </dgm:pt>
  </dgm:ptLst>
  <dgm:cxnLst>
    <dgm:cxn modelId="{F624DC05-B4CF-46CB-AEC2-4326FF48C96A}" srcId="{73389876-73BF-43C6-A59D-86BBA35A34AA}" destId="{8EF60824-CDF7-4AA1-9292-5C76E7EF5570}" srcOrd="0" destOrd="0" parTransId="{4EE51202-146C-4C2A-8A8C-A99E7831FF28}" sibTransId="{42BB0085-2EDE-4D74-9D09-D01F2DF937E2}"/>
    <dgm:cxn modelId="{D9DE880A-C944-42DE-815F-9E9E37F30AE4}" type="presOf" srcId="{DE608EEC-8471-461F-96A3-6B2FCFA5B365}" destId="{77898C4B-0AFD-4236-91EE-ADD05765A862}" srcOrd="0" destOrd="0" presId="urn:microsoft.com/office/officeart/2005/8/layout/vList2"/>
    <dgm:cxn modelId="{6AFD0828-0BF1-47B8-A327-92CE47543F2C}" srcId="{878671E6-0755-4C0B-ACDC-4D74EA776DE4}" destId="{C935935D-E396-43B5-81C6-6C43DBFC0616}" srcOrd="0" destOrd="0" parTransId="{FDD1E0F1-9D36-4AD6-A55B-0CB1F9EFF7A6}" sibTransId="{1B311D4C-2CF9-49A9-97F2-5122B138D8CC}"/>
    <dgm:cxn modelId="{FAD1C830-265E-4278-8E70-65287DFF9F0E}" type="presOf" srcId="{9ECFCA27-09D2-4473-B765-B8C446832B4C}" destId="{93F4F326-0635-4195-8CDA-42AC4C3FA9AC}" srcOrd="0" destOrd="0" presId="urn:microsoft.com/office/officeart/2005/8/layout/vList2"/>
    <dgm:cxn modelId="{F75C0F33-812D-44AB-A089-13BE2CBD79D0}" type="presOf" srcId="{851E2D75-18B0-4535-BCBD-945400C7FFAB}" destId="{5AF2A135-3129-4FED-8B07-D347EA45E829}" srcOrd="0" destOrd="0" presId="urn:microsoft.com/office/officeart/2005/8/layout/vList2"/>
    <dgm:cxn modelId="{54847234-D955-4E6F-B5E5-A1F6E47C0FC0}" srcId="{3A6B5D15-CDEF-4579-89BC-3E6A07C2F66D}" destId="{C8C037E4-488A-4FE3-B2AF-21A0CB9A8228}" srcOrd="6" destOrd="0" parTransId="{7FE229DE-68C4-4D01-997D-93BD940F6F0A}" sibTransId="{F12B0BDC-9293-4CA3-A518-B9A1A2DEF55F}"/>
    <dgm:cxn modelId="{4377E435-6C0D-440E-8D85-6FE7B3879DE7}" type="presOf" srcId="{8726B50E-97D3-4F5A-AE9F-F40E91D964F8}" destId="{2B177F03-1628-4019-BF65-C00E1C8D75AD}" srcOrd="0" destOrd="0" presId="urn:microsoft.com/office/officeart/2005/8/layout/vList2"/>
    <dgm:cxn modelId="{4D950238-CAF8-4386-8942-AF41EB0DFDA0}" srcId="{3A6B5D15-CDEF-4579-89BC-3E6A07C2F66D}" destId="{878671E6-0755-4C0B-ACDC-4D74EA776DE4}" srcOrd="8" destOrd="0" parTransId="{5F1EC074-E4BC-4C14-9ED8-1999B9CCA645}" sibTransId="{208D4FAE-2302-4233-ACFE-91AEE3C9E189}"/>
    <dgm:cxn modelId="{9BD02F5D-FBFF-47BA-B33E-9893E0B23A09}" srcId="{3A6B5D15-CDEF-4579-89BC-3E6A07C2F66D}" destId="{A373A4E2-EA9E-4F1C-9D39-88154315AD54}" srcOrd="0" destOrd="0" parTransId="{615D19D7-5BDC-419F-8EF1-5B239C80C04B}" sibTransId="{01AF24DC-4884-493B-8B0E-4D3A438F38DB}"/>
    <dgm:cxn modelId="{0B952541-374D-4E79-BBDE-BBF1DB063A2E}" srcId="{3A6B5D15-CDEF-4579-89BC-3E6A07C2F66D}" destId="{851E2D75-18B0-4535-BCBD-945400C7FFAB}" srcOrd="1" destOrd="0" parTransId="{2D7201C1-CF26-4366-B912-A47BC22FAB3C}" sibTransId="{B1F6DD3B-1A56-44EE-837F-C338EF3D9790}"/>
    <dgm:cxn modelId="{EFFB4642-4420-428B-89F0-EB19AA5C4627}" type="presOf" srcId="{C0FEB040-13F7-45C7-A554-6B9B2439E1CB}" destId="{05695A38-1E22-4793-A769-A91D6F1E21C3}" srcOrd="0" destOrd="0" presId="urn:microsoft.com/office/officeart/2005/8/layout/vList2"/>
    <dgm:cxn modelId="{33516863-4092-4801-87E8-4185B572EDFD}" type="presOf" srcId="{8EF60824-CDF7-4AA1-9292-5C76E7EF5570}" destId="{7B721A63-5740-4242-850F-457EFE1AABDA}" srcOrd="0" destOrd="0" presId="urn:microsoft.com/office/officeart/2005/8/layout/vList2"/>
    <dgm:cxn modelId="{BE8CF352-8A4F-4B1B-AB39-354BB8767641}" type="presOf" srcId="{C8C037E4-488A-4FE3-B2AF-21A0CB9A8228}" destId="{1269702F-2BB7-4699-A2A6-9D7D564509B8}" srcOrd="0" destOrd="0" presId="urn:microsoft.com/office/officeart/2005/8/layout/vList2"/>
    <dgm:cxn modelId="{C4BD7675-F7C4-4911-8755-26EC885EAFF4}" type="presOf" srcId="{878671E6-0755-4C0B-ACDC-4D74EA776DE4}" destId="{FD0CDABD-76CD-4CD2-870B-61AF527FBC6A}" srcOrd="0" destOrd="0" presId="urn:microsoft.com/office/officeart/2005/8/layout/vList2"/>
    <dgm:cxn modelId="{D265B175-8888-4982-8786-771440D52622}" type="presOf" srcId="{97B760B7-FED7-45A8-8C97-F3C63EF38217}" destId="{4C0AC033-C63B-464F-8C16-AE1088DA3FC7}" srcOrd="0" destOrd="0" presId="urn:microsoft.com/office/officeart/2005/8/layout/vList2"/>
    <dgm:cxn modelId="{8ED2817B-C02B-4C84-B92E-2EE7CD59AF1B}" srcId="{C8C037E4-488A-4FE3-B2AF-21A0CB9A8228}" destId="{06656042-EC39-4D8C-9FBA-54970CE672D2}" srcOrd="0" destOrd="0" parTransId="{5F534A09-C167-4900-A8F7-03211A6EE7AE}" sibTransId="{E90A57A8-9B33-40D9-9779-D3502C95DD60}"/>
    <dgm:cxn modelId="{3D6F168D-6423-4E04-8BC3-DCB1BD12278A}" type="presOf" srcId="{06656042-EC39-4D8C-9FBA-54970CE672D2}" destId="{1B066F7F-70CD-4539-B1B8-5474CDCEF7FB}" srcOrd="0" destOrd="0" presId="urn:microsoft.com/office/officeart/2005/8/layout/vList2"/>
    <dgm:cxn modelId="{A88F9C93-DE72-4BF4-B464-8E8E32ABB679}" srcId="{9ECFCA27-09D2-4473-B765-B8C446832B4C}" destId="{DE608EEC-8471-461F-96A3-6B2FCFA5B365}" srcOrd="0" destOrd="0" parTransId="{48F1B211-CF19-40BD-8FF8-D734E2AAD12F}" sibTransId="{7F3A7788-E3DA-47EC-BE94-E84EE57423E4}"/>
    <dgm:cxn modelId="{1AA2029B-1609-48E7-B64A-ABD36BD9BCA8}" type="presOf" srcId="{84C47146-6B81-4E09-BD86-43E8CFC5A361}" destId="{43AE18D6-0E28-44B5-9AE5-3B0473835E28}" srcOrd="0" destOrd="0" presId="urn:microsoft.com/office/officeart/2005/8/layout/vList2"/>
    <dgm:cxn modelId="{EB40F29B-AB8C-4225-B0EF-0ADBE82F174A}" srcId="{8726B50E-97D3-4F5A-AE9F-F40E91D964F8}" destId="{84C47146-6B81-4E09-BD86-43E8CFC5A361}" srcOrd="0" destOrd="0" parTransId="{122728CE-2FE4-4433-92BC-94557AA2847E}" sibTransId="{8C2EABC5-EC69-43C5-8C00-FC5A66253697}"/>
    <dgm:cxn modelId="{66363E9F-8B7D-477D-9F40-514A8AC8B30C}" srcId="{A373A4E2-EA9E-4F1C-9D39-88154315AD54}" destId="{56600869-2431-448B-B4B2-53B623CD1988}" srcOrd="0" destOrd="0" parTransId="{7769B95A-FAF2-4FB8-9176-DC738002490A}" sibTransId="{22FA6678-B6F6-4836-82F0-4AD33B8210F1}"/>
    <dgm:cxn modelId="{3A815AA2-D596-4370-8103-4F4BC8B7C3B2}" type="presOf" srcId="{5C107CC7-36C7-4EE9-BCC0-21C91C56AC0F}" destId="{E0D5CA64-3B47-42BA-A34D-29D13BCADCA0}" srcOrd="0" destOrd="0" presId="urn:microsoft.com/office/officeart/2005/8/layout/vList2"/>
    <dgm:cxn modelId="{069D82A6-89F5-49DF-BD8A-F9AF44E490F0}" type="presOf" srcId="{C935935D-E396-43B5-81C6-6C43DBFC0616}" destId="{B699DEE2-3F7F-4FB0-9E31-4AA3B34CB3AB}" srcOrd="0" destOrd="0" presId="urn:microsoft.com/office/officeart/2005/8/layout/vList2"/>
    <dgm:cxn modelId="{AA865EA7-7F68-45BE-86BC-FD1EDED8C553}" type="presOf" srcId="{3A6B5D15-CDEF-4579-89BC-3E6A07C2F66D}" destId="{704C105E-6AD7-4CF4-8E3D-27C365D21CD0}" srcOrd="0" destOrd="0" presId="urn:microsoft.com/office/officeart/2005/8/layout/vList2"/>
    <dgm:cxn modelId="{C63427B0-23EE-4F2C-8F11-0447E0200DA9}" srcId="{3A6B5D15-CDEF-4579-89BC-3E6A07C2F66D}" destId="{C0FEB040-13F7-45C7-A554-6B9B2439E1CB}" srcOrd="7" destOrd="0" parTransId="{0F301EFD-604E-4D09-AB4B-1A521CEE65E8}" sibTransId="{596B6F0C-F835-44C3-BB10-82DB3978B7C9}"/>
    <dgm:cxn modelId="{7CF2FBB0-F8F0-49CF-9844-4A0590FA24CC}" srcId="{3A6B5D15-CDEF-4579-89BC-3E6A07C2F66D}" destId="{73389876-73BF-43C6-A59D-86BBA35A34AA}" srcOrd="2" destOrd="0" parTransId="{E7865EFD-243C-4CBA-9B41-91896D7FEC50}" sibTransId="{B78CE6CB-FBD8-4A8C-AD43-7014EE41C257}"/>
    <dgm:cxn modelId="{9E0090B2-3AD9-45B9-A7D2-50B619328DCB}" type="presOf" srcId="{A373A4E2-EA9E-4F1C-9D39-88154315AD54}" destId="{541A64EC-547A-4148-A573-3228A456F8BB}" srcOrd="0" destOrd="0" presId="urn:microsoft.com/office/officeart/2005/8/layout/vList2"/>
    <dgm:cxn modelId="{4452F2B3-62AC-47C7-A14A-75A5676614BA}" type="presOf" srcId="{ABE774B2-8CCE-48BA-9B53-18B6A10551E9}" destId="{48E7F467-5433-434A-8640-E5A7A24CCF4B}" srcOrd="0" destOrd="0" presId="urn:microsoft.com/office/officeart/2005/8/layout/vList2"/>
    <dgm:cxn modelId="{00C659BB-746D-4945-A40F-1C19510EF61E}" type="presOf" srcId="{14F82183-D7F5-4BFF-8739-B7026853174F}" destId="{749C8543-1A38-4AD5-9416-4C3064781079}" srcOrd="0" destOrd="0" presId="urn:microsoft.com/office/officeart/2005/8/layout/vList2"/>
    <dgm:cxn modelId="{403BF9BB-FCDF-40FE-A9F8-A63EEFF15C9B}" srcId="{851E2D75-18B0-4535-BCBD-945400C7FFAB}" destId="{5C107CC7-36C7-4EE9-BCC0-21C91C56AC0F}" srcOrd="0" destOrd="0" parTransId="{0BE99CED-1FA7-4059-AE60-B95ABC53D1F2}" sibTransId="{88A044C6-D449-4048-AFB6-B71CAC60B3E7}"/>
    <dgm:cxn modelId="{9843DEC5-11BD-4F54-A581-104A486B64E4}" srcId="{3A6B5D15-CDEF-4579-89BC-3E6A07C2F66D}" destId="{9ECFCA27-09D2-4473-B765-B8C446832B4C}" srcOrd="4" destOrd="0" parTransId="{AB6FA8E6-4F5F-4656-882F-35BF84CCB97D}" sibTransId="{2EF3B616-D4A2-4104-9CB6-ABC2B7E03C0E}"/>
    <dgm:cxn modelId="{1829C5DA-E5C8-448F-B5B0-29B7152C29BE}" srcId="{C0FEB040-13F7-45C7-A554-6B9B2439E1CB}" destId="{14F82183-D7F5-4BFF-8739-B7026853174F}" srcOrd="0" destOrd="0" parTransId="{3D7D3F3F-DC28-4B6D-8F1A-75BD503EF8C7}" sibTransId="{1AC14574-6FD6-44E2-9A98-FC3C48D0CC9D}"/>
    <dgm:cxn modelId="{D95254DF-6E79-4855-9133-CB88A0311D3C}" srcId="{ABE774B2-8CCE-48BA-9B53-18B6A10551E9}" destId="{97B760B7-FED7-45A8-8C97-F3C63EF38217}" srcOrd="0" destOrd="0" parTransId="{C20751A1-651E-4CBE-A843-2A673774F32C}" sibTransId="{8F9C4517-96D2-4177-9CF3-CB2065631640}"/>
    <dgm:cxn modelId="{B5FD3CE4-46D1-4ADE-A567-8F83535E772F}" type="presOf" srcId="{73389876-73BF-43C6-A59D-86BBA35A34AA}" destId="{112009D7-D4E0-4A96-A3EF-8C82381A2CC9}" srcOrd="0" destOrd="0" presId="urn:microsoft.com/office/officeart/2005/8/layout/vList2"/>
    <dgm:cxn modelId="{0B7B52E5-DBAD-41C3-8A66-A89DBBFCD769}" srcId="{3A6B5D15-CDEF-4579-89BC-3E6A07C2F66D}" destId="{8726B50E-97D3-4F5A-AE9F-F40E91D964F8}" srcOrd="3" destOrd="0" parTransId="{2FBA6E53-F05D-4046-AC54-E973CDD941F6}" sibTransId="{ABC4F659-464F-4C78-B48D-5DB5EA9EC990}"/>
    <dgm:cxn modelId="{254A06E7-D415-4F81-B8A0-E566ACA03E40}" srcId="{3A6B5D15-CDEF-4579-89BC-3E6A07C2F66D}" destId="{ABE774B2-8CCE-48BA-9B53-18B6A10551E9}" srcOrd="5" destOrd="0" parTransId="{A6A517C5-0588-485A-A6AA-0C622519A038}" sibTransId="{5DAC45A1-D75E-43B0-8378-2E1BA5D3B9F8}"/>
    <dgm:cxn modelId="{AA59BFEF-C976-4CAD-BD04-3B78F0EE08A4}" type="presOf" srcId="{56600869-2431-448B-B4B2-53B623CD1988}" destId="{916829B7-8A7A-4737-9035-6E0A98D907BB}" srcOrd="0" destOrd="0" presId="urn:microsoft.com/office/officeart/2005/8/layout/vList2"/>
    <dgm:cxn modelId="{A1E53192-FC3A-43E0-93F2-11602F631A88}" type="presParOf" srcId="{704C105E-6AD7-4CF4-8E3D-27C365D21CD0}" destId="{541A64EC-547A-4148-A573-3228A456F8BB}" srcOrd="0" destOrd="0" presId="urn:microsoft.com/office/officeart/2005/8/layout/vList2"/>
    <dgm:cxn modelId="{B67EA1F1-5DBF-4FF5-A238-81E3326F20F0}" type="presParOf" srcId="{704C105E-6AD7-4CF4-8E3D-27C365D21CD0}" destId="{916829B7-8A7A-4737-9035-6E0A98D907BB}" srcOrd="1" destOrd="0" presId="urn:microsoft.com/office/officeart/2005/8/layout/vList2"/>
    <dgm:cxn modelId="{6E43C6CD-73E9-4575-9292-6751B7DD9331}" type="presParOf" srcId="{704C105E-6AD7-4CF4-8E3D-27C365D21CD0}" destId="{5AF2A135-3129-4FED-8B07-D347EA45E829}" srcOrd="2" destOrd="0" presId="urn:microsoft.com/office/officeart/2005/8/layout/vList2"/>
    <dgm:cxn modelId="{894D06FF-3461-4C3B-ABF2-A89F1BAC32D1}" type="presParOf" srcId="{704C105E-6AD7-4CF4-8E3D-27C365D21CD0}" destId="{E0D5CA64-3B47-42BA-A34D-29D13BCADCA0}" srcOrd="3" destOrd="0" presId="urn:microsoft.com/office/officeart/2005/8/layout/vList2"/>
    <dgm:cxn modelId="{DCE5BB15-81CB-4B83-AE31-5F838F934F22}" type="presParOf" srcId="{704C105E-6AD7-4CF4-8E3D-27C365D21CD0}" destId="{112009D7-D4E0-4A96-A3EF-8C82381A2CC9}" srcOrd="4" destOrd="0" presId="urn:microsoft.com/office/officeart/2005/8/layout/vList2"/>
    <dgm:cxn modelId="{0897D144-7B23-4F91-B43C-6E14567FAF08}" type="presParOf" srcId="{704C105E-6AD7-4CF4-8E3D-27C365D21CD0}" destId="{7B721A63-5740-4242-850F-457EFE1AABDA}" srcOrd="5" destOrd="0" presId="urn:microsoft.com/office/officeart/2005/8/layout/vList2"/>
    <dgm:cxn modelId="{EF706251-0B70-4B79-AF53-7DF0F996073B}" type="presParOf" srcId="{704C105E-6AD7-4CF4-8E3D-27C365D21CD0}" destId="{2B177F03-1628-4019-BF65-C00E1C8D75AD}" srcOrd="6" destOrd="0" presId="urn:microsoft.com/office/officeart/2005/8/layout/vList2"/>
    <dgm:cxn modelId="{E3387974-53C0-4526-B941-CB897F41F683}" type="presParOf" srcId="{704C105E-6AD7-4CF4-8E3D-27C365D21CD0}" destId="{43AE18D6-0E28-44B5-9AE5-3B0473835E28}" srcOrd="7" destOrd="0" presId="urn:microsoft.com/office/officeart/2005/8/layout/vList2"/>
    <dgm:cxn modelId="{BFEE2220-7C4F-43DC-BC3C-CD10B28DC72F}" type="presParOf" srcId="{704C105E-6AD7-4CF4-8E3D-27C365D21CD0}" destId="{93F4F326-0635-4195-8CDA-42AC4C3FA9AC}" srcOrd="8" destOrd="0" presId="urn:microsoft.com/office/officeart/2005/8/layout/vList2"/>
    <dgm:cxn modelId="{0ABD9DE4-2EB2-494C-8C6A-A36BC51D0BCD}" type="presParOf" srcId="{704C105E-6AD7-4CF4-8E3D-27C365D21CD0}" destId="{77898C4B-0AFD-4236-91EE-ADD05765A862}" srcOrd="9" destOrd="0" presId="urn:microsoft.com/office/officeart/2005/8/layout/vList2"/>
    <dgm:cxn modelId="{08A05C46-BAB0-4DAE-929A-B4AE2DE88B8D}" type="presParOf" srcId="{704C105E-6AD7-4CF4-8E3D-27C365D21CD0}" destId="{48E7F467-5433-434A-8640-E5A7A24CCF4B}" srcOrd="10" destOrd="0" presId="urn:microsoft.com/office/officeart/2005/8/layout/vList2"/>
    <dgm:cxn modelId="{04C14322-3900-4A35-88C3-981C3564D9E4}" type="presParOf" srcId="{704C105E-6AD7-4CF4-8E3D-27C365D21CD0}" destId="{4C0AC033-C63B-464F-8C16-AE1088DA3FC7}" srcOrd="11" destOrd="0" presId="urn:microsoft.com/office/officeart/2005/8/layout/vList2"/>
    <dgm:cxn modelId="{6A9E5070-D852-458C-A79F-D28B1012BF9A}" type="presParOf" srcId="{704C105E-6AD7-4CF4-8E3D-27C365D21CD0}" destId="{1269702F-2BB7-4699-A2A6-9D7D564509B8}" srcOrd="12" destOrd="0" presId="urn:microsoft.com/office/officeart/2005/8/layout/vList2"/>
    <dgm:cxn modelId="{7C1D4118-6FA6-4ED8-9E83-353C779A9C59}" type="presParOf" srcId="{704C105E-6AD7-4CF4-8E3D-27C365D21CD0}" destId="{1B066F7F-70CD-4539-B1B8-5474CDCEF7FB}" srcOrd="13" destOrd="0" presId="urn:microsoft.com/office/officeart/2005/8/layout/vList2"/>
    <dgm:cxn modelId="{616B7D61-A1E6-4EB8-AC23-24145F6AC610}" type="presParOf" srcId="{704C105E-6AD7-4CF4-8E3D-27C365D21CD0}" destId="{05695A38-1E22-4793-A769-A91D6F1E21C3}" srcOrd="14" destOrd="0" presId="urn:microsoft.com/office/officeart/2005/8/layout/vList2"/>
    <dgm:cxn modelId="{58275FE7-7F77-45FB-B9DA-07E9AA1CE818}" type="presParOf" srcId="{704C105E-6AD7-4CF4-8E3D-27C365D21CD0}" destId="{749C8543-1A38-4AD5-9416-4C3064781079}" srcOrd="15" destOrd="0" presId="urn:microsoft.com/office/officeart/2005/8/layout/vList2"/>
    <dgm:cxn modelId="{AF3A38F1-F05C-44E7-9DC4-A527DFB9ABB2}" type="presParOf" srcId="{704C105E-6AD7-4CF4-8E3D-27C365D21CD0}" destId="{FD0CDABD-76CD-4CD2-870B-61AF527FBC6A}" srcOrd="16" destOrd="0" presId="urn:microsoft.com/office/officeart/2005/8/layout/vList2"/>
    <dgm:cxn modelId="{A4FB6856-908F-4C4E-B125-6C21CB62674B}" type="presParOf" srcId="{704C105E-6AD7-4CF4-8E3D-27C365D21CD0}" destId="{B699DEE2-3F7F-4FB0-9E31-4AA3B34CB3AB}" srcOrd="1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集群管理</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服务治理</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负载均衡</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4DC7BE82-6AC6-44EF-BB04-310F1BE1D6AD}">
      <dgm:prSet phldrT="[文本]"/>
      <dgm:spPr/>
      <dgm:t>
        <a:bodyPr/>
        <a:lstStyle/>
        <a:p>
          <a:r>
            <a:rPr lang="zh-CN" altLang="en-US" dirty="0"/>
            <a:t>监控</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1306F8D1-D1EF-4513-BD1C-2FCFFF9209A8}">
      <dgm:prSet phldrT="[文本]"/>
      <dgm:spPr/>
      <dgm:t>
        <a:bodyPr/>
        <a:lstStyle/>
        <a:p>
          <a:r>
            <a:rPr lang="en-US" altLang="zh-CN" dirty="0"/>
            <a:t>Docker</a:t>
          </a:r>
          <a:r>
            <a:rPr lang="zh-CN" altLang="en-US" dirty="0"/>
            <a:t>编排，调度</a:t>
          </a:r>
        </a:p>
      </dgm:t>
    </dgm:pt>
    <dgm:pt modelId="{E0CEF6A1-9B24-41AD-9C33-C4F0DD453B3C}" type="parTrans" cxnId="{66211CBD-945A-4698-B208-C3647E03EF98}">
      <dgm:prSet/>
      <dgm:spPr/>
      <dgm:t>
        <a:bodyPr/>
        <a:lstStyle/>
        <a:p>
          <a:endParaRPr lang="zh-CN" altLang="en-US"/>
        </a:p>
      </dgm:t>
    </dgm:pt>
    <dgm:pt modelId="{EA6D253F-A77D-42DF-8987-4FBEC73138F3}" type="sibTrans" cxnId="{66211CBD-945A-4698-B208-C3647E03EF98}">
      <dgm:prSet/>
      <dgm:spPr/>
      <dgm:t>
        <a:bodyPr/>
        <a:lstStyle/>
        <a:p>
          <a:endParaRPr lang="zh-CN" altLang="en-US"/>
        </a:p>
      </dgm:t>
    </dgm:pt>
    <dgm:pt modelId="{92923DF4-6CD8-428C-85F2-7C0F1A866197}">
      <dgm:prSet phldrT="[文本]"/>
      <dgm:spPr/>
      <dgm:t>
        <a:bodyPr/>
        <a:lstStyle/>
        <a:p>
          <a:r>
            <a:rPr lang="zh-CN" altLang="en-US" dirty="0"/>
            <a:t>认证</a:t>
          </a:r>
        </a:p>
      </dgm:t>
    </dgm:pt>
    <dgm:pt modelId="{08ECDD55-3A3C-4A1F-B8B3-B7F092B97F5E}" type="parTrans" cxnId="{AAC4455A-8D81-4C60-8DDD-BF5948D25BDA}">
      <dgm:prSet/>
      <dgm:spPr/>
      <dgm:t>
        <a:bodyPr/>
        <a:lstStyle/>
        <a:p>
          <a:endParaRPr lang="zh-CN" altLang="en-US"/>
        </a:p>
      </dgm:t>
    </dgm:pt>
    <dgm:pt modelId="{EF51CAA1-FC34-4244-870E-48B709E23B90}" type="sibTrans" cxnId="{AAC4455A-8D81-4C60-8DDD-BF5948D25BDA}">
      <dgm:prSet/>
      <dgm:spPr/>
      <dgm:t>
        <a:bodyPr/>
        <a:lstStyle/>
        <a:p>
          <a:endParaRPr lang="zh-CN" altLang="en-US"/>
        </a:p>
      </dgm:t>
    </dgm:pt>
    <dgm:pt modelId="{46DB5A2A-7EAD-47F1-A9D9-1C52853F4C39}">
      <dgm:prSet phldrT="[文本]"/>
      <dgm:spPr/>
      <dgm:t>
        <a:bodyPr/>
        <a:lstStyle/>
        <a:p>
          <a:r>
            <a:rPr lang="zh-CN" altLang="en-US" dirty="0"/>
            <a:t>弹性伸缩</a:t>
          </a:r>
        </a:p>
      </dgm:t>
    </dgm:pt>
    <dgm:pt modelId="{1CB71E3A-844A-46DA-AD3E-BBDCBC8378F0}" type="parTrans" cxnId="{A49EFB44-3FAB-4267-81AA-4E6AF74457C1}">
      <dgm:prSet/>
      <dgm:spPr/>
      <dgm:t>
        <a:bodyPr/>
        <a:lstStyle/>
        <a:p>
          <a:endParaRPr lang="zh-CN" altLang="en-US"/>
        </a:p>
      </dgm:t>
    </dgm:pt>
    <dgm:pt modelId="{95C9BC3A-AEFA-42AC-96DE-3071A148D23B}" type="sibTrans" cxnId="{A49EFB44-3FAB-4267-81AA-4E6AF74457C1}">
      <dgm:prSet/>
      <dgm:spPr/>
      <dgm:t>
        <a:bodyPr/>
        <a:lstStyle/>
        <a:p>
          <a:endParaRPr lang="zh-CN" altLang="en-US"/>
        </a:p>
      </dgm:t>
    </dgm:pt>
    <dgm:pt modelId="{7FF17069-B091-4ED6-800C-B410E45C2FA4}">
      <dgm:prSet phldrT="[文本]"/>
      <dgm:spPr/>
      <dgm:t>
        <a:bodyPr/>
        <a:lstStyle/>
        <a:p>
          <a:endParaRPr lang="zh-CN" altLang="en-US" dirty="0"/>
        </a:p>
      </dgm:t>
    </dgm:pt>
    <dgm:pt modelId="{1968DF23-2DA9-4FAD-8ACA-FCCEDDFF14B1}" type="parTrans" cxnId="{46136C77-7208-41D7-A36A-E15D7151E8F9}">
      <dgm:prSet/>
      <dgm:spPr/>
      <dgm:t>
        <a:bodyPr/>
        <a:lstStyle/>
        <a:p>
          <a:endParaRPr lang="zh-CN" altLang="en-US"/>
        </a:p>
      </dgm:t>
    </dgm:pt>
    <dgm:pt modelId="{0B3975DE-A3E0-4C49-883F-956802870279}" type="sibTrans" cxnId="{46136C77-7208-41D7-A36A-E15D7151E8F9}">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7"/>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7"/>
      <dgm:spPr/>
    </dgm:pt>
    <dgm:pt modelId="{03A2C825-3680-4ADA-A65B-043466D9301D}" type="pres">
      <dgm:prSet presAssocID="{60C12F0C-71FB-41B8-8605-FA6A421D8AC1}" presName="dstNode" presStyleLbl="node1" presStyleIdx="0" presStyleCnt="7"/>
      <dgm:spPr/>
    </dgm:pt>
    <dgm:pt modelId="{144407EB-FF02-4134-AFF2-85857615D645}" type="pres">
      <dgm:prSet presAssocID="{1306F8D1-D1EF-4513-BD1C-2FCFFF9209A8}" presName="text_1" presStyleLbl="node1" presStyleIdx="0" presStyleCnt="7">
        <dgm:presLayoutVars>
          <dgm:bulletEnabled val="1"/>
        </dgm:presLayoutVars>
      </dgm:prSet>
      <dgm:spPr/>
    </dgm:pt>
    <dgm:pt modelId="{18F092EF-877B-43B2-A269-2EAB1C25673E}" type="pres">
      <dgm:prSet presAssocID="{1306F8D1-D1EF-4513-BD1C-2FCFFF9209A8}" presName="accent_1" presStyleCnt="0"/>
      <dgm:spPr/>
    </dgm:pt>
    <dgm:pt modelId="{98781028-49CB-4BBF-9A36-6DE8E5C9ABE7}" type="pres">
      <dgm:prSet presAssocID="{1306F8D1-D1EF-4513-BD1C-2FCFFF9209A8}" presName="accentRepeatNode" presStyleLbl="solidFgAcc1" presStyleIdx="0" presStyleCnt="7"/>
      <dgm:spPr/>
    </dgm:pt>
    <dgm:pt modelId="{8250ECB6-D6B9-41D7-AF5F-6F207CAF7493}" type="pres">
      <dgm:prSet presAssocID="{D6E4FB33-517F-4C7E-9917-7F8D30576F14}" presName="text_2" presStyleLbl="node1" presStyleIdx="1" presStyleCnt="7">
        <dgm:presLayoutVars>
          <dgm:bulletEnabled val="1"/>
        </dgm:presLayoutVars>
      </dgm:prSet>
      <dgm:spPr/>
    </dgm:pt>
    <dgm:pt modelId="{1F7A7729-40FF-460F-95B5-082B0958183C}" type="pres">
      <dgm:prSet presAssocID="{D6E4FB33-517F-4C7E-9917-7F8D30576F14}" presName="accent_2" presStyleCnt="0"/>
      <dgm:spPr/>
    </dgm:pt>
    <dgm:pt modelId="{CD197096-0890-458C-941D-DA595B920F9F}" type="pres">
      <dgm:prSet presAssocID="{D6E4FB33-517F-4C7E-9917-7F8D30576F14}" presName="accentRepeatNode" presStyleLbl="solidFgAcc1" presStyleIdx="1" presStyleCnt="7"/>
      <dgm:spPr/>
    </dgm:pt>
    <dgm:pt modelId="{AF15615D-E631-4FCD-B87B-A5458E2E469A}" type="pres">
      <dgm:prSet presAssocID="{46DB5A2A-7EAD-47F1-A9D9-1C52853F4C39}" presName="text_3" presStyleLbl="node1" presStyleIdx="2" presStyleCnt="7">
        <dgm:presLayoutVars>
          <dgm:bulletEnabled val="1"/>
        </dgm:presLayoutVars>
      </dgm:prSet>
      <dgm:spPr/>
    </dgm:pt>
    <dgm:pt modelId="{CAF8A340-DAEF-4F73-A049-0EBB79064655}" type="pres">
      <dgm:prSet presAssocID="{46DB5A2A-7EAD-47F1-A9D9-1C52853F4C39}" presName="accent_3" presStyleCnt="0"/>
      <dgm:spPr/>
    </dgm:pt>
    <dgm:pt modelId="{4F38F397-2137-43EB-BD99-41A8BD6BF440}" type="pres">
      <dgm:prSet presAssocID="{46DB5A2A-7EAD-47F1-A9D9-1C52853F4C39}" presName="accentRepeatNode" presStyleLbl="solidFgAcc1" presStyleIdx="2" presStyleCnt="7"/>
      <dgm:spPr/>
    </dgm:pt>
    <dgm:pt modelId="{DBDE5F97-D0C7-41E9-8D26-35D734C164A8}" type="pres">
      <dgm:prSet presAssocID="{E441B769-BA52-461B-A961-921F88229B8F}" presName="text_4" presStyleLbl="node1" presStyleIdx="3" presStyleCnt="7">
        <dgm:presLayoutVars>
          <dgm:bulletEnabled val="1"/>
        </dgm:presLayoutVars>
      </dgm:prSet>
      <dgm:spPr/>
    </dgm:pt>
    <dgm:pt modelId="{2889DB50-BE90-439C-AB94-5B7E5038B869}" type="pres">
      <dgm:prSet presAssocID="{E441B769-BA52-461B-A961-921F88229B8F}" presName="accent_4" presStyleCnt="0"/>
      <dgm:spPr/>
    </dgm:pt>
    <dgm:pt modelId="{22B6438D-025A-417B-BEFA-4AFC69476F48}" type="pres">
      <dgm:prSet presAssocID="{E441B769-BA52-461B-A961-921F88229B8F}" presName="accentRepeatNode" presStyleLbl="solidFgAcc1" presStyleIdx="3" presStyleCnt="7"/>
      <dgm:spPr/>
    </dgm:pt>
    <dgm:pt modelId="{C982B75E-D7B8-4B14-A812-B3878C6782E3}" type="pres">
      <dgm:prSet presAssocID="{B04421B5-603E-4194-BDFB-EA714BF0E8E0}" presName="text_5" presStyleLbl="node1" presStyleIdx="4" presStyleCnt="7">
        <dgm:presLayoutVars>
          <dgm:bulletEnabled val="1"/>
        </dgm:presLayoutVars>
      </dgm:prSet>
      <dgm:spPr/>
    </dgm:pt>
    <dgm:pt modelId="{45B88795-7F62-49E4-9A87-7D7F50BF657C}" type="pres">
      <dgm:prSet presAssocID="{B04421B5-603E-4194-BDFB-EA714BF0E8E0}" presName="accent_5" presStyleCnt="0"/>
      <dgm:spPr/>
    </dgm:pt>
    <dgm:pt modelId="{AFD81A94-8210-4F42-8FB5-D8C96C79F13B}" type="pres">
      <dgm:prSet presAssocID="{B04421B5-603E-4194-BDFB-EA714BF0E8E0}" presName="accentRepeatNode" presStyleLbl="solidFgAcc1" presStyleIdx="4" presStyleCnt="7"/>
      <dgm:spPr/>
    </dgm:pt>
    <dgm:pt modelId="{A3593331-60F9-474B-A2BB-D818DE9104B7}" type="pres">
      <dgm:prSet presAssocID="{4DC7BE82-6AC6-44EF-BB04-310F1BE1D6AD}" presName="text_6" presStyleLbl="node1" presStyleIdx="5" presStyleCnt="7">
        <dgm:presLayoutVars>
          <dgm:bulletEnabled val="1"/>
        </dgm:presLayoutVars>
      </dgm:prSet>
      <dgm:spPr/>
    </dgm:pt>
    <dgm:pt modelId="{0A19DF45-ED05-4DB0-98A8-05A8EC8691DD}" type="pres">
      <dgm:prSet presAssocID="{4DC7BE82-6AC6-44EF-BB04-310F1BE1D6AD}" presName="accent_6" presStyleCnt="0"/>
      <dgm:spPr/>
    </dgm:pt>
    <dgm:pt modelId="{86C6A2D5-AED2-43C0-91A8-DF41F8B58D20}" type="pres">
      <dgm:prSet presAssocID="{4DC7BE82-6AC6-44EF-BB04-310F1BE1D6AD}" presName="accentRepeatNode" presStyleLbl="solidFgAcc1" presStyleIdx="5" presStyleCnt="7"/>
      <dgm:spPr/>
    </dgm:pt>
    <dgm:pt modelId="{2325FB26-5CC4-4A77-A779-110F8F104398}" type="pres">
      <dgm:prSet presAssocID="{92923DF4-6CD8-428C-85F2-7C0F1A866197}" presName="text_7" presStyleLbl="node1" presStyleIdx="6" presStyleCnt="7">
        <dgm:presLayoutVars>
          <dgm:bulletEnabled val="1"/>
        </dgm:presLayoutVars>
      </dgm:prSet>
      <dgm:spPr/>
    </dgm:pt>
    <dgm:pt modelId="{80C0FC91-B8C1-4AB0-A3DB-F8EB0A088EB1}" type="pres">
      <dgm:prSet presAssocID="{92923DF4-6CD8-428C-85F2-7C0F1A866197}" presName="accent_7" presStyleCnt="0"/>
      <dgm:spPr/>
    </dgm:pt>
    <dgm:pt modelId="{542B7076-3973-4F0F-9ED7-1B522CEA9D9C}" type="pres">
      <dgm:prSet presAssocID="{92923DF4-6CD8-428C-85F2-7C0F1A866197}" presName="accentRepeatNode" presStyleLbl="solidFgAcc1" presStyleIdx="6" presStyleCnt="7"/>
      <dgm:spPr/>
    </dgm:pt>
  </dgm:ptLst>
  <dgm:cxnLst>
    <dgm:cxn modelId="{E8CF750C-1044-4044-A01A-5EC7798D4D7E}" srcId="{60C12F0C-71FB-41B8-8605-FA6A421D8AC1}" destId="{E441B769-BA52-461B-A961-921F88229B8F}" srcOrd="3" destOrd="0" parTransId="{0E6C1A53-18EE-498A-A3C9-73E7605C5E18}" sibTransId="{98054E16-C7E9-4069-8A7C-6C2C3C52BC4F}"/>
    <dgm:cxn modelId="{7BB8A227-ACF4-402A-9BFB-FAF5B8CD2E29}" type="presOf" srcId="{1306F8D1-D1EF-4513-BD1C-2FCFFF9209A8}" destId="{144407EB-FF02-4134-AFF2-85857615D645}" srcOrd="0" destOrd="0" presId="urn:microsoft.com/office/officeart/2008/layout/VerticalCurvedList"/>
    <dgm:cxn modelId="{A49EFB44-3FAB-4267-81AA-4E6AF74457C1}" srcId="{60C12F0C-71FB-41B8-8605-FA6A421D8AC1}" destId="{46DB5A2A-7EAD-47F1-A9D9-1C52853F4C39}" srcOrd="2" destOrd="0" parTransId="{1CB71E3A-844A-46DA-AD3E-BBDCBC8378F0}" sibTransId="{95C9BC3A-AEFA-42AC-96DE-3071A148D23B}"/>
    <dgm:cxn modelId="{42450C6A-EBCD-4CFC-BB99-14519B8AF51F}" type="presOf" srcId="{EA6D253F-A77D-42DF-8987-4FBEC73138F3}" destId="{367DECBD-1F75-4665-9789-5E2D51B5E5D7}" srcOrd="0" destOrd="0" presId="urn:microsoft.com/office/officeart/2008/layout/VerticalCurvedList"/>
    <dgm:cxn modelId="{46136C77-7208-41D7-A36A-E15D7151E8F9}" srcId="{60C12F0C-71FB-41B8-8605-FA6A421D8AC1}" destId="{7FF17069-B091-4ED6-800C-B410E45C2FA4}" srcOrd="7" destOrd="0" parTransId="{1968DF23-2DA9-4FAD-8ACA-FCCEDDFF14B1}" sibTransId="{0B3975DE-A3E0-4C49-883F-956802870279}"/>
    <dgm:cxn modelId="{AAC4455A-8D81-4C60-8DDD-BF5948D25BDA}" srcId="{60C12F0C-71FB-41B8-8605-FA6A421D8AC1}" destId="{92923DF4-6CD8-428C-85F2-7C0F1A866197}" srcOrd="6" destOrd="0" parTransId="{08ECDD55-3A3C-4A1F-B8B3-B7F092B97F5E}" sibTransId="{EF51CAA1-FC34-4244-870E-48B709E23B90}"/>
    <dgm:cxn modelId="{ED5F797F-E1EA-4731-8A54-C06AC6B02AB2}" type="presOf" srcId="{4DC7BE82-6AC6-44EF-BB04-310F1BE1D6AD}" destId="{A3593331-60F9-474B-A2BB-D818DE9104B7}" srcOrd="0" destOrd="0" presId="urn:microsoft.com/office/officeart/2008/layout/VerticalCurvedList"/>
    <dgm:cxn modelId="{78B8D288-4137-4E77-AE10-1A0C04DBA408}" type="presOf" srcId="{E441B769-BA52-461B-A961-921F88229B8F}" destId="{DBDE5F97-D0C7-41E9-8D26-35D734C164A8}" srcOrd="0" destOrd="0" presId="urn:microsoft.com/office/officeart/2008/layout/VerticalCurvedList"/>
    <dgm:cxn modelId="{69DFAAA1-07DA-4C3A-B14B-048197627AA9}" type="presOf" srcId="{D6E4FB33-517F-4C7E-9917-7F8D30576F14}" destId="{8250ECB6-D6B9-41D7-AF5F-6F207CAF7493}" srcOrd="0" destOrd="0" presId="urn:microsoft.com/office/officeart/2008/layout/VerticalCurvedList"/>
    <dgm:cxn modelId="{652B63A3-44D2-4772-98BC-0F2A9B6931A1}" srcId="{60C12F0C-71FB-41B8-8605-FA6A421D8AC1}" destId="{D6E4FB33-517F-4C7E-9917-7F8D30576F14}" srcOrd="1" destOrd="0" parTransId="{450DBC9D-A45C-4C47-B50A-74F9979B1164}" sibTransId="{7033AEA2-FE3C-4028-BC7C-C1C58F7F581C}"/>
    <dgm:cxn modelId="{BA6A79A4-6143-479D-B361-8D89AAD3A51E}" type="presOf" srcId="{46DB5A2A-7EAD-47F1-A9D9-1C52853F4C39}" destId="{AF15615D-E631-4FCD-B87B-A5458E2E469A}" srcOrd="0" destOrd="0" presId="urn:microsoft.com/office/officeart/2008/layout/VerticalCurvedList"/>
    <dgm:cxn modelId="{4C8558B5-04A2-4FD0-949E-62FB440BFAB8}" srcId="{60C12F0C-71FB-41B8-8605-FA6A421D8AC1}" destId="{B04421B5-603E-4194-BDFB-EA714BF0E8E0}" srcOrd="4" destOrd="0" parTransId="{92688C0D-D5EC-4B84-86FB-9A1BF60EF9D7}" sibTransId="{CD1CE065-FDA3-44E7-B166-97CF9B8AFD4D}"/>
    <dgm:cxn modelId="{66211CBD-945A-4698-B208-C3647E03EF98}" srcId="{60C12F0C-71FB-41B8-8605-FA6A421D8AC1}" destId="{1306F8D1-D1EF-4513-BD1C-2FCFFF9209A8}" srcOrd="0" destOrd="0" parTransId="{E0CEF6A1-9B24-41AD-9C33-C4F0DD453B3C}" sibTransId="{EA6D253F-A77D-42DF-8987-4FBEC73138F3}"/>
    <dgm:cxn modelId="{2B35CEBE-CC64-48E9-B385-483F2B2DDC36}" type="presOf" srcId="{92923DF4-6CD8-428C-85F2-7C0F1A866197}" destId="{2325FB26-5CC4-4A77-A779-110F8F104398}" srcOrd="0" destOrd="0" presId="urn:microsoft.com/office/officeart/2008/layout/VerticalCurvedList"/>
    <dgm:cxn modelId="{6E3E47CB-768F-4BDE-8DDA-2A9776D79B86}" type="presOf" srcId="{B04421B5-603E-4194-BDFB-EA714BF0E8E0}" destId="{C982B75E-D7B8-4B14-A812-B3878C6782E3}" srcOrd="0" destOrd="0" presId="urn:microsoft.com/office/officeart/2008/layout/VerticalCurvedList"/>
    <dgm:cxn modelId="{6D6883F0-EDE2-4A82-98F8-6724B26D05D4}" srcId="{60C12F0C-71FB-41B8-8605-FA6A421D8AC1}" destId="{4DC7BE82-6AC6-44EF-BB04-310F1BE1D6AD}" srcOrd="5"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53482976-B643-424B-B946-4FADDC0DE32E}" type="presParOf" srcId="{9F7C6C01-3707-49AA-A7FB-AD09F81B2430}" destId="{144407EB-FF02-4134-AFF2-85857615D645}" srcOrd="1" destOrd="0" presId="urn:microsoft.com/office/officeart/2008/layout/VerticalCurvedList"/>
    <dgm:cxn modelId="{34E1B686-D1BB-44A5-AB19-391B23000741}" type="presParOf" srcId="{9F7C6C01-3707-49AA-A7FB-AD09F81B2430}" destId="{18F092EF-877B-43B2-A269-2EAB1C25673E}" srcOrd="2" destOrd="0" presId="urn:microsoft.com/office/officeart/2008/layout/VerticalCurvedList"/>
    <dgm:cxn modelId="{638F961B-9E32-46CB-BFA1-977FDF5309C8}" type="presParOf" srcId="{18F092EF-877B-43B2-A269-2EAB1C25673E}" destId="{98781028-49CB-4BBF-9A36-6DE8E5C9ABE7}" srcOrd="0" destOrd="0" presId="urn:microsoft.com/office/officeart/2008/layout/VerticalCurvedList"/>
    <dgm:cxn modelId="{2B4172FB-D4B0-46C1-AD9A-A15A90DFFA60}" type="presParOf" srcId="{9F7C6C01-3707-49AA-A7FB-AD09F81B2430}" destId="{8250ECB6-D6B9-41D7-AF5F-6F207CAF7493}" srcOrd="3" destOrd="0" presId="urn:microsoft.com/office/officeart/2008/layout/VerticalCurvedList"/>
    <dgm:cxn modelId="{724A2B2F-CFB6-4170-8BFE-1A33BE74C5B8}" type="presParOf" srcId="{9F7C6C01-3707-49AA-A7FB-AD09F81B2430}" destId="{1F7A7729-40FF-460F-95B5-082B0958183C}" srcOrd="4" destOrd="0" presId="urn:microsoft.com/office/officeart/2008/layout/VerticalCurvedList"/>
    <dgm:cxn modelId="{DD9B065A-92E1-4462-84E0-13E3E90999D8}" type="presParOf" srcId="{1F7A7729-40FF-460F-95B5-082B0958183C}" destId="{CD197096-0890-458C-941D-DA595B920F9F}" srcOrd="0" destOrd="0" presId="urn:microsoft.com/office/officeart/2008/layout/VerticalCurvedList"/>
    <dgm:cxn modelId="{109A2CA6-36F6-4626-A816-2F55B585BEC8}" type="presParOf" srcId="{9F7C6C01-3707-49AA-A7FB-AD09F81B2430}" destId="{AF15615D-E631-4FCD-B87B-A5458E2E469A}" srcOrd="5" destOrd="0" presId="urn:microsoft.com/office/officeart/2008/layout/VerticalCurvedList"/>
    <dgm:cxn modelId="{49622C78-8E7D-4F21-9D4C-F2B7436170C4}" type="presParOf" srcId="{9F7C6C01-3707-49AA-A7FB-AD09F81B2430}" destId="{CAF8A340-DAEF-4F73-A049-0EBB79064655}" srcOrd="6" destOrd="0" presId="urn:microsoft.com/office/officeart/2008/layout/VerticalCurvedList"/>
    <dgm:cxn modelId="{1B80904C-A2CC-498F-8C81-243FD755A654}" type="presParOf" srcId="{CAF8A340-DAEF-4F73-A049-0EBB79064655}" destId="{4F38F397-2137-43EB-BD99-41A8BD6BF440}" srcOrd="0" destOrd="0" presId="urn:microsoft.com/office/officeart/2008/layout/VerticalCurvedList"/>
    <dgm:cxn modelId="{B96CB497-A183-42ED-923C-ABA698E0BAE5}" type="presParOf" srcId="{9F7C6C01-3707-49AA-A7FB-AD09F81B2430}" destId="{DBDE5F97-D0C7-41E9-8D26-35D734C164A8}" srcOrd="7" destOrd="0" presId="urn:microsoft.com/office/officeart/2008/layout/VerticalCurvedList"/>
    <dgm:cxn modelId="{9748FA7E-BAF0-4E0B-9F56-54459A38C182}" type="presParOf" srcId="{9F7C6C01-3707-49AA-A7FB-AD09F81B2430}" destId="{2889DB50-BE90-439C-AB94-5B7E5038B869}" srcOrd="8" destOrd="0" presId="urn:microsoft.com/office/officeart/2008/layout/VerticalCurvedList"/>
    <dgm:cxn modelId="{84DC5C2C-103E-41E3-AACF-CFB24CEC9665}" type="presParOf" srcId="{2889DB50-BE90-439C-AB94-5B7E5038B869}" destId="{22B6438D-025A-417B-BEFA-4AFC69476F48}" srcOrd="0" destOrd="0" presId="urn:microsoft.com/office/officeart/2008/layout/VerticalCurvedList"/>
    <dgm:cxn modelId="{2A2BF001-F9FF-43B3-B3B4-FD99145E539C}" type="presParOf" srcId="{9F7C6C01-3707-49AA-A7FB-AD09F81B2430}" destId="{C982B75E-D7B8-4B14-A812-B3878C6782E3}" srcOrd="9" destOrd="0" presId="urn:microsoft.com/office/officeart/2008/layout/VerticalCurvedList"/>
    <dgm:cxn modelId="{F5EBF192-E0D7-495B-BF93-4DC4D572B85C}" type="presParOf" srcId="{9F7C6C01-3707-49AA-A7FB-AD09F81B2430}" destId="{45B88795-7F62-49E4-9A87-7D7F50BF657C}" srcOrd="10" destOrd="0" presId="urn:microsoft.com/office/officeart/2008/layout/VerticalCurvedList"/>
    <dgm:cxn modelId="{1840C9A4-2645-4436-96AE-F8C667161351}" type="presParOf" srcId="{45B88795-7F62-49E4-9A87-7D7F50BF657C}" destId="{AFD81A94-8210-4F42-8FB5-D8C96C79F13B}" srcOrd="0" destOrd="0" presId="urn:microsoft.com/office/officeart/2008/layout/VerticalCurvedList"/>
    <dgm:cxn modelId="{94935463-D35F-4FC3-B9C5-F3BE464D6565}" type="presParOf" srcId="{9F7C6C01-3707-49AA-A7FB-AD09F81B2430}" destId="{A3593331-60F9-474B-A2BB-D818DE9104B7}" srcOrd="11" destOrd="0" presId="urn:microsoft.com/office/officeart/2008/layout/VerticalCurvedList"/>
    <dgm:cxn modelId="{228DF662-9149-480D-8863-CB9A20687A06}" type="presParOf" srcId="{9F7C6C01-3707-49AA-A7FB-AD09F81B2430}" destId="{0A19DF45-ED05-4DB0-98A8-05A8EC8691DD}" srcOrd="12" destOrd="0" presId="urn:microsoft.com/office/officeart/2008/layout/VerticalCurvedList"/>
    <dgm:cxn modelId="{9D1D4A89-0C50-4CC4-9334-2A7100C3715A}" type="presParOf" srcId="{0A19DF45-ED05-4DB0-98A8-05A8EC8691DD}" destId="{86C6A2D5-AED2-43C0-91A8-DF41F8B58D20}" srcOrd="0" destOrd="0" presId="urn:microsoft.com/office/officeart/2008/layout/VerticalCurvedList"/>
    <dgm:cxn modelId="{B6BC16DF-64B4-413C-BDFF-D1C0DE02A4F5}" type="presParOf" srcId="{9F7C6C01-3707-49AA-A7FB-AD09F81B2430}" destId="{2325FB26-5CC4-4A77-A779-110F8F104398}" srcOrd="13" destOrd="0" presId="urn:microsoft.com/office/officeart/2008/layout/VerticalCurvedList"/>
    <dgm:cxn modelId="{46BCC33E-D086-4D19-B163-6166CB8BA17F}" type="presParOf" srcId="{9F7C6C01-3707-49AA-A7FB-AD09F81B2430}" destId="{80C0FC91-B8C1-4AB0-A3DB-F8EB0A088EB1}" srcOrd="14" destOrd="0" presId="urn:microsoft.com/office/officeart/2008/layout/VerticalCurvedList"/>
    <dgm:cxn modelId="{3382DEF8-A7D0-4C79-B1E0-13785256B635}" type="presParOf" srcId="{80C0FC91-B8C1-4AB0-A3DB-F8EB0A088EB1}" destId="{542B7076-3973-4F0F-9ED7-1B522CEA9D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5469021" y="-837383"/>
          <a:ext cx="6511879" cy="6511879"/>
        </a:xfrm>
        <a:prstGeom prst="blockArc">
          <a:avLst>
            <a:gd name="adj1" fmla="val 18900000"/>
            <a:gd name="adj2" fmla="val 2700000"/>
            <a:gd name="adj3" fmla="val 33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414D15-2DE3-4746-8665-816A49831AE1}">
      <dsp:nvSpPr>
        <dsp:cNvPr id="0" name=""/>
        <dsp:cNvSpPr/>
      </dsp:nvSpPr>
      <dsp:spPr>
        <a:xfrm>
          <a:off x="455978" y="302222"/>
          <a:ext cx="5784948" cy="6048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开发独立</a:t>
          </a:r>
        </a:p>
      </dsp:txBody>
      <dsp:txXfrm>
        <a:off x="455978" y="302222"/>
        <a:ext cx="5784948" cy="604832"/>
      </dsp:txXfrm>
    </dsp:sp>
    <dsp:sp modelId="{CD197096-0890-458C-941D-DA595B920F9F}">
      <dsp:nvSpPr>
        <dsp:cNvPr id="0" name=""/>
        <dsp:cNvSpPr/>
      </dsp:nvSpPr>
      <dsp:spPr>
        <a:xfrm>
          <a:off x="77958" y="226618"/>
          <a:ext cx="756040" cy="75604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924A4-F8BE-4600-A0E9-40487805387A}">
      <dsp:nvSpPr>
        <dsp:cNvPr id="0" name=""/>
        <dsp:cNvSpPr/>
      </dsp:nvSpPr>
      <dsp:spPr>
        <a:xfrm>
          <a:off x="889383" y="1209181"/>
          <a:ext cx="5351543" cy="60483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横向扩展</a:t>
          </a:r>
        </a:p>
      </dsp:txBody>
      <dsp:txXfrm>
        <a:off x="889383" y="1209181"/>
        <a:ext cx="5351543" cy="604832"/>
      </dsp:txXfrm>
    </dsp:sp>
    <dsp:sp modelId="{22B6438D-025A-417B-BEFA-4AFC69476F48}">
      <dsp:nvSpPr>
        <dsp:cNvPr id="0" name=""/>
        <dsp:cNvSpPr/>
      </dsp:nvSpPr>
      <dsp:spPr>
        <a:xfrm>
          <a:off x="511363" y="1133577"/>
          <a:ext cx="756040" cy="756040"/>
        </a:xfrm>
        <a:prstGeom prst="ellipse">
          <a:avLst/>
        </a:prstGeom>
        <a:solidFill>
          <a:schemeClr val="lt1">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283B1-438B-4020-A686-C2D9E78DD963}">
      <dsp:nvSpPr>
        <dsp:cNvPr id="0" name=""/>
        <dsp:cNvSpPr/>
      </dsp:nvSpPr>
      <dsp:spPr>
        <a:xfrm>
          <a:off x="1022404" y="2116140"/>
          <a:ext cx="5218522" cy="60483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低耦合</a:t>
          </a:r>
        </a:p>
      </dsp:txBody>
      <dsp:txXfrm>
        <a:off x="1022404" y="2116140"/>
        <a:ext cx="5218522" cy="604832"/>
      </dsp:txXfrm>
    </dsp:sp>
    <dsp:sp modelId="{AFD81A94-8210-4F42-8FB5-D8C96C79F13B}">
      <dsp:nvSpPr>
        <dsp:cNvPr id="0" name=""/>
        <dsp:cNvSpPr/>
      </dsp:nvSpPr>
      <dsp:spPr>
        <a:xfrm>
          <a:off x="644384" y="2040536"/>
          <a:ext cx="756040" cy="756040"/>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F9435-07B1-4C28-912F-9E57D7DDEAD1}">
      <dsp:nvSpPr>
        <dsp:cNvPr id="0" name=""/>
        <dsp:cNvSpPr/>
      </dsp:nvSpPr>
      <dsp:spPr>
        <a:xfrm>
          <a:off x="889383" y="3023098"/>
          <a:ext cx="5351543" cy="60483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独立部署</a:t>
          </a:r>
        </a:p>
      </dsp:txBody>
      <dsp:txXfrm>
        <a:off x="889383" y="3023098"/>
        <a:ext cx="5351543" cy="604832"/>
      </dsp:txXfrm>
    </dsp:sp>
    <dsp:sp modelId="{86C6A2D5-AED2-43C0-91A8-DF41F8B58D20}">
      <dsp:nvSpPr>
        <dsp:cNvPr id="0" name=""/>
        <dsp:cNvSpPr/>
      </dsp:nvSpPr>
      <dsp:spPr>
        <a:xfrm>
          <a:off x="511363" y="2947494"/>
          <a:ext cx="756040" cy="756040"/>
        </a:xfrm>
        <a:prstGeom prst="ellipse">
          <a:avLst/>
        </a:prstGeom>
        <a:solidFill>
          <a:schemeClr val="lt1">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40609-5AC1-4D2A-8EDE-49F4B628B6CF}">
      <dsp:nvSpPr>
        <dsp:cNvPr id="0" name=""/>
        <dsp:cNvSpPr/>
      </dsp:nvSpPr>
      <dsp:spPr>
        <a:xfrm>
          <a:off x="455978" y="3930057"/>
          <a:ext cx="5784948" cy="6048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CAP</a:t>
          </a:r>
          <a:endParaRPr lang="zh-CN" altLang="en-US" sz="2800" kern="1200" dirty="0"/>
        </a:p>
      </dsp:txBody>
      <dsp:txXfrm>
        <a:off x="455978" y="3930057"/>
        <a:ext cx="5784948" cy="604832"/>
      </dsp:txXfrm>
    </dsp:sp>
    <dsp:sp modelId="{20B386FE-6324-4029-9A64-B384EAF212D3}">
      <dsp:nvSpPr>
        <dsp:cNvPr id="0" name=""/>
        <dsp:cNvSpPr/>
      </dsp:nvSpPr>
      <dsp:spPr>
        <a:xfrm>
          <a:off x="77958" y="3854453"/>
          <a:ext cx="756040" cy="756040"/>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64EC-547A-4148-A573-3228A456F8BB}">
      <dsp:nvSpPr>
        <dsp:cNvPr id="0" name=""/>
        <dsp:cNvSpPr/>
      </dsp:nvSpPr>
      <dsp:spPr>
        <a:xfrm>
          <a:off x="0" y="95127"/>
          <a:ext cx="6835076" cy="3597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Eureka</a:t>
          </a:r>
          <a:endParaRPr lang="zh-CN" altLang="en-US" sz="1500" kern="1200" dirty="0"/>
        </a:p>
      </dsp:txBody>
      <dsp:txXfrm>
        <a:off x="17563" y="112690"/>
        <a:ext cx="6799950" cy="324648"/>
      </dsp:txXfrm>
    </dsp:sp>
    <dsp:sp modelId="{916829B7-8A7A-4737-9035-6E0A98D907BB}">
      <dsp:nvSpPr>
        <dsp:cNvPr id="0" name=""/>
        <dsp:cNvSpPr/>
      </dsp:nvSpPr>
      <dsp:spPr>
        <a:xfrm>
          <a:off x="0" y="4549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服务治理：服务注册，服务发现</a:t>
          </a:r>
        </a:p>
      </dsp:txBody>
      <dsp:txXfrm>
        <a:off x="0" y="454902"/>
        <a:ext cx="6835076" cy="248400"/>
      </dsp:txXfrm>
    </dsp:sp>
    <dsp:sp modelId="{5AF2A135-3129-4FED-8B07-D347EA45E829}">
      <dsp:nvSpPr>
        <dsp:cNvPr id="0" name=""/>
        <dsp:cNvSpPr/>
      </dsp:nvSpPr>
      <dsp:spPr>
        <a:xfrm>
          <a:off x="0" y="703302"/>
          <a:ext cx="6835076" cy="359774"/>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Ribbon</a:t>
          </a:r>
          <a:endParaRPr lang="zh-CN" altLang="en-US" sz="1500" kern="1200" dirty="0"/>
        </a:p>
      </dsp:txBody>
      <dsp:txXfrm>
        <a:off x="17563" y="720865"/>
        <a:ext cx="6799950" cy="324648"/>
      </dsp:txXfrm>
    </dsp:sp>
    <dsp:sp modelId="{E0D5CA64-3B47-42BA-A34D-29D13BCADCA0}">
      <dsp:nvSpPr>
        <dsp:cNvPr id="0" name=""/>
        <dsp:cNvSpPr/>
      </dsp:nvSpPr>
      <dsp:spPr>
        <a:xfrm>
          <a:off x="0" y="10630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一个基于</a:t>
          </a:r>
          <a:r>
            <a:rPr lang="en-US" altLang="zh-CN" sz="1200" kern="1200" dirty="0"/>
            <a:t>HTTP</a:t>
          </a:r>
          <a:r>
            <a:rPr lang="zh-CN" altLang="en-US" sz="1200" kern="1200" dirty="0"/>
            <a:t>和</a:t>
          </a:r>
          <a:r>
            <a:rPr lang="en-US" altLang="zh-CN" sz="1200" kern="1200" dirty="0"/>
            <a:t>TCP</a:t>
          </a:r>
          <a:r>
            <a:rPr lang="zh-CN" altLang="en-US" sz="1200" kern="1200" dirty="0"/>
            <a:t>的客户端的负载均衡工具</a:t>
          </a:r>
        </a:p>
      </dsp:txBody>
      <dsp:txXfrm>
        <a:off x="0" y="1063077"/>
        <a:ext cx="6835076" cy="248400"/>
      </dsp:txXfrm>
    </dsp:sp>
    <dsp:sp modelId="{112009D7-D4E0-4A96-A3EF-8C82381A2CC9}">
      <dsp:nvSpPr>
        <dsp:cNvPr id="0" name=""/>
        <dsp:cNvSpPr/>
      </dsp:nvSpPr>
      <dsp:spPr>
        <a:xfrm>
          <a:off x="0" y="1311477"/>
          <a:ext cx="6835076" cy="35977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Hystrix</a:t>
          </a:r>
          <a:endParaRPr lang="zh-CN" altLang="en-US" sz="1500" kern="1200" dirty="0"/>
        </a:p>
      </dsp:txBody>
      <dsp:txXfrm>
        <a:off x="17563" y="1329040"/>
        <a:ext cx="6799950" cy="324648"/>
      </dsp:txXfrm>
    </dsp:sp>
    <dsp:sp modelId="{7B721A63-5740-4242-850F-457EFE1AABDA}">
      <dsp:nvSpPr>
        <dsp:cNvPr id="0" name=""/>
        <dsp:cNvSpPr/>
      </dsp:nvSpPr>
      <dsp:spPr>
        <a:xfrm>
          <a:off x="0" y="167125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具务服务降级、服务熔断、线程和信号隔离、请求缓存、请求合并以及服务监控等强大功能</a:t>
          </a:r>
        </a:p>
      </dsp:txBody>
      <dsp:txXfrm>
        <a:off x="0" y="1671252"/>
        <a:ext cx="6835076" cy="248400"/>
      </dsp:txXfrm>
    </dsp:sp>
    <dsp:sp modelId="{2B177F03-1628-4019-BF65-C00E1C8D75AD}">
      <dsp:nvSpPr>
        <dsp:cNvPr id="0" name=""/>
        <dsp:cNvSpPr/>
      </dsp:nvSpPr>
      <dsp:spPr>
        <a:xfrm>
          <a:off x="0" y="1919652"/>
          <a:ext cx="6835076" cy="359774"/>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Feign</a:t>
          </a:r>
          <a:endParaRPr lang="zh-CN" altLang="en-US" sz="1500" kern="1200" dirty="0"/>
        </a:p>
      </dsp:txBody>
      <dsp:txXfrm>
        <a:off x="17563" y="1937215"/>
        <a:ext cx="6799950" cy="324648"/>
      </dsp:txXfrm>
    </dsp:sp>
    <dsp:sp modelId="{43AE18D6-0E28-44B5-9AE5-3B0473835E28}">
      <dsp:nvSpPr>
        <dsp:cNvPr id="0" name=""/>
        <dsp:cNvSpPr/>
      </dsp:nvSpPr>
      <dsp:spPr>
        <a:xfrm>
          <a:off x="0" y="227942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Spring Cloud </a:t>
          </a:r>
          <a:r>
            <a:rPr lang="en-US" altLang="zh-CN" sz="1200" kern="1200" dirty="0" err="1"/>
            <a:t>Ribbon+Spring</a:t>
          </a:r>
          <a:r>
            <a:rPr lang="en-US" altLang="zh-CN" sz="1200" kern="1200" dirty="0"/>
            <a:t> Cloud </a:t>
          </a:r>
          <a:r>
            <a:rPr lang="en-US" altLang="zh-CN" sz="1200" kern="1200" dirty="0" err="1"/>
            <a:t>Hystrix</a:t>
          </a:r>
          <a:r>
            <a:rPr lang="en-US" altLang="zh-CN" sz="1200" kern="1200" dirty="0"/>
            <a:t>+</a:t>
          </a:r>
          <a:r>
            <a:rPr lang="zh-CN" altLang="en-US" sz="1200" kern="1200" dirty="0"/>
            <a:t>声明式客户端定义方式</a:t>
          </a:r>
        </a:p>
      </dsp:txBody>
      <dsp:txXfrm>
        <a:off x="0" y="2279427"/>
        <a:ext cx="6835076" cy="248400"/>
      </dsp:txXfrm>
    </dsp:sp>
    <dsp:sp modelId="{93F4F326-0635-4195-8CDA-42AC4C3FA9AC}">
      <dsp:nvSpPr>
        <dsp:cNvPr id="0" name=""/>
        <dsp:cNvSpPr/>
      </dsp:nvSpPr>
      <dsp:spPr>
        <a:xfrm>
          <a:off x="0" y="2527827"/>
          <a:ext cx="6835076" cy="3597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Zuul</a:t>
          </a:r>
          <a:endParaRPr lang="zh-CN" altLang="en-US" sz="1500" kern="1200" dirty="0"/>
        </a:p>
      </dsp:txBody>
      <dsp:txXfrm>
        <a:off x="17563" y="2545390"/>
        <a:ext cx="6799950" cy="324648"/>
      </dsp:txXfrm>
    </dsp:sp>
    <dsp:sp modelId="{77898C4B-0AFD-4236-91EE-ADD05765A862}">
      <dsp:nvSpPr>
        <dsp:cNvPr id="0" name=""/>
        <dsp:cNvSpPr/>
      </dsp:nvSpPr>
      <dsp:spPr>
        <a:xfrm>
          <a:off x="0" y="28876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API</a:t>
          </a:r>
          <a:r>
            <a:rPr lang="zh-CN" altLang="en-US" sz="1200" kern="1200" dirty="0"/>
            <a:t>网关</a:t>
          </a:r>
        </a:p>
      </dsp:txBody>
      <dsp:txXfrm>
        <a:off x="0" y="2887602"/>
        <a:ext cx="6835076" cy="248400"/>
      </dsp:txXfrm>
    </dsp:sp>
    <dsp:sp modelId="{48E7F467-5433-434A-8640-E5A7A24CCF4B}">
      <dsp:nvSpPr>
        <dsp:cNvPr id="0" name=""/>
        <dsp:cNvSpPr/>
      </dsp:nvSpPr>
      <dsp:spPr>
        <a:xfrm>
          <a:off x="0" y="3136002"/>
          <a:ext cx="6835076" cy="359774"/>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Config</a:t>
          </a:r>
          <a:endParaRPr lang="zh-CN" altLang="en-US" sz="1500" kern="1200" dirty="0"/>
        </a:p>
      </dsp:txBody>
      <dsp:txXfrm>
        <a:off x="17563" y="3153565"/>
        <a:ext cx="6799950" cy="324648"/>
      </dsp:txXfrm>
    </dsp:sp>
    <dsp:sp modelId="{4C0AC033-C63B-464F-8C16-AE1088DA3FC7}">
      <dsp:nvSpPr>
        <dsp:cNvPr id="0" name=""/>
        <dsp:cNvSpPr/>
      </dsp:nvSpPr>
      <dsp:spPr>
        <a:xfrm>
          <a:off x="0" y="34957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分布式配置中心</a:t>
          </a:r>
        </a:p>
      </dsp:txBody>
      <dsp:txXfrm>
        <a:off x="0" y="3495777"/>
        <a:ext cx="6835076" cy="248400"/>
      </dsp:txXfrm>
    </dsp:sp>
    <dsp:sp modelId="{1269702F-2BB7-4699-A2A6-9D7D564509B8}">
      <dsp:nvSpPr>
        <dsp:cNvPr id="0" name=""/>
        <dsp:cNvSpPr/>
      </dsp:nvSpPr>
      <dsp:spPr>
        <a:xfrm>
          <a:off x="0" y="3744177"/>
          <a:ext cx="6835076" cy="35977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Bus</a:t>
          </a:r>
          <a:endParaRPr lang="zh-CN" altLang="en-US" sz="1500" kern="1200" dirty="0"/>
        </a:p>
      </dsp:txBody>
      <dsp:txXfrm>
        <a:off x="17563" y="3761740"/>
        <a:ext cx="6799950" cy="324648"/>
      </dsp:txXfrm>
    </dsp:sp>
    <dsp:sp modelId="{1B066F7F-70CD-4539-B1B8-5474CDCEF7FB}">
      <dsp:nvSpPr>
        <dsp:cNvPr id="0" name=""/>
        <dsp:cNvSpPr/>
      </dsp:nvSpPr>
      <dsp:spPr>
        <a:xfrm>
          <a:off x="0" y="410395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消息总线</a:t>
          </a:r>
        </a:p>
      </dsp:txBody>
      <dsp:txXfrm>
        <a:off x="0" y="4103953"/>
        <a:ext cx="6835076" cy="248400"/>
      </dsp:txXfrm>
    </dsp:sp>
    <dsp:sp modelId="{05695A38-1E22-4793-A769-A91D6F1E21C3}">
      <dsp:nvSpPr>
        <dsp:cNvPr id="0" name=""/>
        <dsp:cNvSpPr/>
      </dsp:nvSpPr>
      <dsp:spPr>
        <a:xfrm>
          <a:off x="0" y="4352353"/>
          <a:ext cx="6835076" cy="359774"/>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Stream</a:t>
          </a:r>
          <a:endParaRPr lang="zh-CN" altLang="en-US" sz="1500" kern="1200" dirty="0"/>
        </a:p>
      </dsp:txBody>
      <dsp:txXfrm>
        <a:off x="17563" y="4369916"/>
        <a:ext cx="6799950" cy="324648"/>
      </dsp:txXfrm>
    </dsp:sp>
    <dsp:sp modelId="{749C8543-1A38-4AD5-9416-4C3064781079}">
      <dsp:nvSpPr>
        <dsp:cNvPr id="0" name=""/>
        <dsp:cNvSpPr/>
      </dsp:nvSpPr>
      <dsp:spPr>
        <a:xfrm>
          <a:off x="0" y="4712128"/>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用来为微服务应用构建消息驱动能力的框架</a:t>
          </a:r>
        </a:p>
      </dsp:txBody>
      <dsp:txXfrm>
        <a:off x="0" y="4712128"/>
        <a:ext cx="6835076" cy="248400"/>
      </dsp:txXfrm>
    </dsp:sp>
    <dsp:sp modelId="{FD0CDABD-76CD-4CD2-870B-61AF527FBC6A}">
      <dsp:nvSpPr>
        <dsp:cNvPr id="0" name=""/>
        <dsp:cNvSpPr/>
      </dsp:nvSpPr>
      <dsp:spPr>
        <a:xfrm>
          <a:off x="0" y="4960528"/>
          <a:ext cx="6835076" cy="3597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Sleuth</a:t>
          </a:r>
          <a:endParaRPr lang="zh-CN" altLang="en-US" sz="1500" kern="1200" dirty="0"/>
        </a:p>
      </dsp:txBody>
      <dsp:txXfrm>
        <a:off x="17563" y="4978091"/>
        <a:ext cx="6799950" cy="324648"/>
      </dsp:txXfrm>
    </dsp:sp>
    <dsp:sp modelId="{B699DEE2-3F7F-4FB0-9E31-4AA3B34CB3AB}">
      <dsp:nvSpPr>
        <dsp:cNvPr id="0" name=""/>
        <dsp:cNvSpPr/>
      </dsp:nvSpPr>
      <dsp:spPr>
        <a:xfrm>
          <a:off x="0" y="532030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分布式服务跟踪</a:t>
          </a:r>
        </a:p>
      </dsp:txBody>
      <dsp:txXfrm>
        <a:off x="0" y="5320303"/>
        <a:ext cx="6835076" cy="24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4735591" y="-726071"/>
          <a:ext cx="5642090" cy="5642090"/>
        </a:xfrm>
        <a:prstGeom prst="blockArc">
          <a:avLst>
            <a:gd name="adj1" fmla="val 18900000"/>
            <a:gd name="adj2" fmla="val 2700000"/>
            <a:gd name="adj3" fmla="val 38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407EB-FF02-4134-AFF2-85857615D645}">
      <dsp:nvSpPr>
        <dsp:cNvPr id="0" name=""/>
        <dsp:cNvSpPr/>
      </dsp:nvSpPr>
      <dsp:spPr>
        <a:xfrm>
          <a:off x="293924" y="190475"/>
          <a:ext cx="5958463" cy="380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Docker</a:t>
          </a:r>
          <a:r>
            <a:rPr lang="zh-CN" altLang="en-US" sz="1800" kern="1200" dirty="0"/>
            <a:t>编排，调度</a:t>
          </a:r>
        </a:p>
      </dsp:txBody>
      <dsp:txXfrm>
        <a:off x="293924" y="190475"/>
        <a:ext cx="5958463" cy="380782"/>
      </dsp:txXfrm>
    </dsp:sp>
    <dsp:sp modelId="{98781028-49CB-4BBF-9A36-6DE8E5C9ABE7}">
      <dsp:nvSpPr>
        <dsp:cNvPr id="0" name=""/>
        <dsp:cNvSpPr/>
      </dsp:nvSpPr>
      <dsp:spPr>
        <a:xfrm>
          <a:off x="55935" y="142877"/>
          <a:ext cx="475978" cy="47597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50ECB6-D6B9-41D7-AF5F-6F207CAF7493}">
      <dsp:nvSpPr>
        <dsp:cNvPr id="0" name=""/>
        <dsp:cNvSpPr/>
      </dsp:nvSpPr>
      <dsp:spPr>
        <a:xfrm>
          <a:off x="638757" y="761983"/>
          <a:ext cx="5613630" cy="380782"/>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集群管理</a:t>
          </a:r>
        </a:p>
      </dsp:txBody>
      <dsp:txXfrm>
        <a:off x="638757" y="761983"/>
        <a:ext cx="5613630" cy="380782"/>
      </dsp:txXfrm>
    </dsp:sp>
    <dsp:sp modelId="{CD197096-0890-458C-941D-DA595B920F9F}">
      <dsp:nvSpPr>
        <dsp:cNvPr id="0" name=""/>
        <dsp:cNvSpPr/>
      </dsp:nvSpPr>
      <dsp:spPr>
        <a:xfrm>
          <a:off x="400768" y="714386"/>
          <a:ext cx="475978" cy="47597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5615D-E631-4FCD-B87B-A5458E2E469A}">
      <dsp:nvSpPr>
        <dsp:cNvPr id="0" name=""/>
        <dsp:cNvSpPr/>
      </dsp:nvSpPr>
      <dsp:spPr>
        <a:xfrm>
          <a:off x="827724" y="1333073"/>
          <a:ext cx="5424663" cy="380782"/>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弹性伸缩</a:t>
          </a:r>
        </a:p>
      </dsp:txBody>
      <dsp:txXfrm>
        <a:off x="827724" y="1333073"/>
        <a:ext cx="5424663" cy="380782"/>
      </dsp:txXfrm>
    </dsp:sp>
    <dsp:sp modelId="{4F38F397-2137-43EB-BD99-41A8BD6BF440}">
      <dsp:nvSpPr>
        <dsp:cNvPr id="0" name=""/>
        <dsp:cNvSpPr/>
      </dsp:nvSpPr>
      <dsp:spPr>
        <a:xfrm>
          <a:off x="589735" y="1285476"/>
          <a:ext cx="475978" cy="47597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E5F97-D0C7-41E9-8D26-35D734C164A8}">
      <dsp:nvSpPr>
        <dsp:cNvPr id="0" name=""/>
        <dsp:cNvSpPr/>
      </dsp:nvSpPr>
      <dsp:spPr>
        <a:xfrm>
          <a:off x="888059" y="1904582"/>
          <a:ext cx="5364328" cy="38078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服务治理</a:t>
          </a:r>
        </a:p>
      </dsp:txBody>
      <dsp:txXfrm>
        <a:off x="888059" y="1904582"/>
        <a:ext cx="5364328" cy="380782"/>
      </dsp:txXfrm>
    </dsp:sp>
    <dsp:sp modelId="{22B6438D-025A-417B-BEFA-4AFC69476F48}">
      <dsp:nvSpPr>
        <dsp:cNvPr id="0" name=""/>
        <dsp:cNvSpPr/>
      </dsp:nvSpPr>
      <dsp:spPr>
        <a:xfrm>
          <a:off x="650070" y="1856984"/>
          <a:ext cx="475978" cy="47597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82B75E-D7B8-4B14-A812-B3878C6782E3}">
      <dsp:nvSpPr>
        <dsp:cNvPr id="0" name=""/>
        <dsp:cNvSpPr/>
      </dsp:nvSpPr>
      <dsp:spPr>
        <a:xfrm>
          <a:off x="827724" y="2476091"/>
          <a:ext cx="5424663" cy="380782"/>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负载均衡</a:t>
          </a:r>
        </a:p>
      </dsp:txBody>
      <dsp:txXfrm>
        <a:off x="827724" y="2476091"/>
        <a:ext cx="5424663" cy="380782"/>
      </dsp:txXfrm>
    </dsp:sp>
    <dsp:sp modelId="{AFD81A94-8210-4F42-8FB5-D8C96C79F13B}">
      <dsp:nvSpPr>
        <dsp:cNvPr id="0" name=""/>
        <dsp:cNvSpPr/>
      </dsp:nvSpPr>
      <dsp:spPr>
        <a:xfrm>
          <a:off x="589735" y="2428493"/>
          <a:ext cx="475978" cy="47597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93331-60F9-474B-A2BB-D818DE9104B7}">
      <dsp:nvSpPr>
        <dsp:cNvPr id="0" name=""/>
        <dsp:cNvSpPr/>
      </dsp:nvSpPr>
      <dsp:spPr>
        <a:xfrm>
          <a:off x="638757" y="3047181"/>
          <a:ext cx="5613630" cy="380782"/>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监控</a:t>
          </a:r>
        </a:p>
      </dsp:txBody>
      <dsp:txXfrm>
        <a:off x="638757" y="3047181"/>
        <a:ext cx="5613630" cy="380782"/>
      </dsp:txXfrm>
    </dsp:sp>
    <dsp:sp modelId="{86C6A2D5-AED2-43C0-91A8-DF41F8B58D20}">
      <dsp:nvSpPr>
        <dsp:cNvPr id="0" name=""/>
        <dsp:cNvSpPr/>
      </dsp:nvSpPr>
      <dsp:spPr>
        <a:xfrm>
          <a:off x="400768" y="2999583"/>
          <a:ext cx="475978" cy="47597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25FB26-5CC4-4A77-A779-110F8F104398}">
      <dsp:nvSpPr>
        <dsp:cNvPr id="0" name=""/>
        <dsp:cNvSpPr/>
      </dsp:nvSpPr>
      <dsp:spPr>
        <a:xfrm>
          <a:off x="293924" y="3618690"/>
          <a:ext cx="5958463" cy="38078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认证</a:t>
          </a:r>
        </a:p>
      </dsp:txBody>
      <dsp:txXfrm>
        <a:off x="293924" y="3618690"/>
        <a:ext cx="5958463" cy="380782"/>
      </dsp:txXfrm>
    </dsp:sp>
    <dsp:sp modelId="{542B7076-3973-4F0F-9ED7-1B522CEA9D9C}">
      <dsp:nvSpPr>
        <dsp:cNvPr id="0" name=""/>
        <dsp:cNvSpPr/>
      </dsp:nvSpPr>
      <dsp:spPr>
        <a:xfrm>
          <a:off x="55935" y="3571092"/>
          <a:ext cx="475978" cy="47597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2018/4/8</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开发独立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如果是微服务系统，由于微服务系统是按照业务的进行拆分的，并且有坚实的服务边界，所以重写某个服务就相当于重写某一个业务的代码，非常简单。</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横向扩展</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低耦合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独立部署：</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CAP</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3</a:t>
            </a:fld>
            <a:endParaRPr lang="zh-CN" altLang="en-US"/>
          </a:p>
        </p:txBody>
      </p:sp>
    </p:spTree>
    <p:extLst>
      <p:ext uri="{BB962C8B-B14F-4D97-AF65-F5344CB8AC3E}">
        <p14:creationId xmlns:p14="http://schemas.microsoft.com/office/powerpoint/2010/main" val="1160104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78</a:t>
            </a:fld>
            <a:endParaRPr lang="zh-CN" altLang="en-US"/>
          </a:p>
        </p:txBody>
      </p:sp>
    </p:spTree>
    <p:extLst>
      <p:ext uri="{BB962C8B-B14F-4D97-AF65-F5344CB8AC3E}">
        <p14:creationId xmlns:p14="http://schemas.microsoft.com/office/powerpoint/2010/main" val="384409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服务降级主要包括容错降级和屏蔽降级</a:t>
            </a:r>
          </a:p>
          <a:p>
            <a:r>
              <a:rPr lang="zh-CN" altLang="en-US" sz="1200" b="0" i="0" kern="1200" dirty="0">
                <a:solidFill>
                  <a:schemeClr val="tx1"/>
                </a:solidFill>
                <a:effectLst/>
                <a:latin typeface="+mn-lt"/>
                <a:ea typeface="+mn-ea"/>
                <a:cs typeface="+mn-cs"/>
              </a:rPr>
              <a:t>屏蔽降级：</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null </a:t>
            </a:r>
            <a:r>
              <a:rPr lang="zh-CN" altLang="en-US" sz="1200" b="0" i="0" kern="1200" dirty="0">
                <a:solidFill>
                  <a:schemeClr val="tx1"/>
                </a:solidFill>
                <a:effectLst/>
                <a:latin typeface="+mn-lt"/>
                <a:ea typeface="+mn-ea"/>
                <a:cs typeface="+mn-cs"/>
              </a:rPr>
              <a:t>不发起远程调用，直接返回空</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exception </a:t>
            </a:r>
            <a:r>
              <a:rPr lang="zh-CN" altLang="en-US" sz="1200" b="0" i="0" kern="1200" dirty="0">
                <a:solidFill>
                  <a:schemeClr val="tx1"/>
                </a:solidFill>
                <a:effectLst/>
                <a:latin typeface="+mn-lt"/>
                <a:ea typeface="+mn-ea"/>
                <a:cs typeface="+mn-cs"/>
              </a:rPr>
              <a:t>不发起远程调用，直接抛出指定异常</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execute bean </a:t>
            </a:r>
            <a:r>
              <a:rPr lang="zh-CN" altLang="en-US" sz="1200" b="0" i="0" kern="1200" dirty="0">
                <a:solidFill>
                  <a:schemeClr val="tx1"/>
                </a:solidFill>
                <a:effectLst/>
                <a:latin typeface="+mn-lt"/>
                <a:ea typeface="+mn-ea"/>
                <a:cs typeface="+mn-cs"/>
              </a:rPr>
              <a:t>不发起远程调用，直接执行本地模拟接口实现</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服务降级是可逆操作，当系统压力恢复到一定值不需要降级服务时，要重新发起远程调用，服务状态改为正常</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容错降级：非核心服务不可调用时，可以对故障服务做业务放通，保证主流程不受影响</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异常：通常指超时、消息解码异常、流控异常、系统拥塞保护异常等</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异常 </a:t>
            </a:r>
            <a:r>
              <a:rPr lang="en-US" altLang="zh-CN" sz="1200" b="0" i="0" kern="1200" dirty="0" err="1">
                <a:solidFill>
                  <a:schemeClr val="tx1"/>
                </a:solidFill>
                <a:effectLst/>
                <a:latin typeface="+mn-lt"/>
                <a:ea typeface="+mn-ea"/>
                <a:cs typeface="+mn-cs"/>
              </a:rPr>
              <a:t>eg</a:t>
            </a:r>
            <a:r>
              <a:rPr lang="zh-CN" altLang="en-US" sz="1200" b="0" i="0" kern="1200" dirty="0">
                <a:solidFill>
                  <a:schemeClr val="tx1"/>
                </a:solidFill>
                <a:effectLst/>
                <a:latin typeface="+mn-lt"/>
                <a:ea typeface="+mn-ea"/>
                <a:cs typeface="+mn-cs"/>
              </a:rPr>
              <a:t>登录校验异常、数据库操作失败异常等</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容错降级和屏蔽降级的区别在于：</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）触发条件不同：屏蔽降级往往是人工根据系统的运行，手动设置</a:t>
            </a:r>
          </a:p>
          <a:p>
            <a:r>
              <a:rPr lang="zh-CN" altLang="en-US" sz="1200" b="0" i="0" kern="1200" dirty="0">
                <a:solidFill>
                  <a:schemeClr val="tx1"/>
                </a:solidFill>
                <a:effectLst/>
                <a:latin typeface="+mn-lt"/>
                <a:ea typeface="+mn-ea"/>
                <a:cs typeface="+mn-cs"/>
              </a:rPr>
              <a:t>                容错降级是根据服务调用返回的结果，结合当前的服务级别，自动匹配触发</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）作用不同：容错降级是服务不可用时，让消费者执行业务放通</a:t>
            </a:r>
          </a:p>
          <a:p>
            <a:r>
              <a:rPr lang="zh-CN" altLang="en-US" sz="1200" b="0" i="0" kern="1200" dirty="0">
                <a:solidFill>
                  <a:schemeClr val="tx1"/>
                </a:solidFill>
                <a:effectLst/>
                <a:latin typeface="+mn-lt"/>
                <a:ea typeface="+mn-ea"/>
                <a:cs typeface="+mn-cs"/>
              </a:rPr>
              <a:t>            屏蔽降级主要目的是将原属于降级业务的资源调配出来供核心业务使用</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）调用机制不同，一个发起远程服务调用，一个只做本地调用</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a:t>
            </a:fld>
            <a:endParaRPr lang="zh-CN" altLang="en-US"/>
          </a:p>
        </p:txBody>
      </p:sp>
    </p:spTree>
    <p:extLst>
      <p:ext uri="{BB962C8B-B14F-4D97-AF65-F5344CB8AC3E}">
        <p14:creationId xmlns:p14="http://schemas.microsoft.com/office/powerpoint/2010/main" val="401433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69</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70</a:t>
            </a:fld>
            <a:endParaRPr lang="zh-CN" altLang="en-US"/>
          </a:p>
        </p:txBody>
      </p:sp>
    </p:spTree>
    <p:extLst>
      <p:ext uri="{BB962C8B-B14F-4D97-AF65-F5344CB8AC3E}">
        <p14:creationId xmlns:p14="http://schemas.microsoft.com/office/powerpoint/2010/main" val="287888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71</a:t>
            </a:fld>
            <a:endParaRPr lang="zh-CN" altLang="en-US"/>
          </a:p>
        </p:txBody>
      </p:sp>
    </p:spTree>
    <p:extLst>
      <p:ext uri="{BB962C8B-B14F-4D97-AF65-F5344CB8AC3E}">
        <p14:creationId xmlns:p14="http://schemas.microsoft.com/office/powerpoint/2010/main" val="3964973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72</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73</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74</a:t>
            </a:fld>
            <a:endParaRPr lang="zh-CN" altLang="en-US"/>
          </a:p>
        </p:txBody>
      </p:sp>
    </p:spTree>
    <p:extLst>
      <p:ext uri="{BB962C8B-B14F-4D97-AF65-F5344CB8AC3E}">
        <p14:creationId xmlns:p14="http://schemas.microsoft.com/office/powerpoint/2010/main" val="241552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77</a:t>
            </a:fld>
            <a:endParaRPr lang="zh-CN" altLang="en-US"/>
          </a:p>
        </p:txBody>
      </p:sp>
    </p:spTree>
    <p:extLst>
      <p:ext uri="{BB962C8B-B14F-4D97-AF65-F5344CB8AC3E}">
        <p14:creationId xmlns:p14="http://schemas.microsoft.com/office/powerpoint/2010/main" val="384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7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8.png"/></Relationships>
</file>

<file path=ppt/slides/_rels/slide7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8.png"/><Relationship Id="rId9" Type="http://schemas.openxmlformats.org/officeDocument/2006/relationships/image" Target="../media/image10.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8.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1021649" y="2150456"/>
            <a:ext cx="7276045"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8006538"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1128889" y="1204602"/>
            <a:ext cx="7557911"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graphicFrame>
        <p:nvGraphicFramePr>
          <p:cNvPr id="3" name="表格 2">
            <a:extLst>
              <a:ext uri="{FF2B5EF4-FFF2-40B4-BE49-F238E27FC236}">
                <a16:creationId xmlns:a16="http://schemas.microsoft.com/office/drawing/2014/main" id="{CBB2769C-D62A-47EB-9D7B-66DEBFC70656}"/>
              </a:ext>
            </a:extLst>
          </p:cNvPr>
          <p:cNvGraphicFramePr>
            <a:graphicFrameLocks noGrp="1"/>
          </p:cNvGraphicFramePr>
          <p:nvPr>
            <p:extLst>
              <p:ext uri="{D42A27DB-BD31-4B8C-83A1-F6EECF244321}">
                <p14:modId xmlns:p14="http://schemas.microsoft.com/office/powerpoint/2010/main" val="39681220"/>
              </p:ext>
            </p:extLst>
          </p:nvPr>
        </p:nvGraphicFramePr>
        <p:xfrm>
          <a:off x="1371601" y="1729740"/>
          <a:ext cx="9585960" cy="2194560"/>
        </p:xfrm>
        <a:graphic>
          <a:graphicData uri="http://schemas.openxmlformats.org/drawingml/2006/table">
            <a:tbl>
              <a:tblPr firstRow="1" firstCol="1" bandRow="1">
                <a:tableStyleId>{5940675A-B579-460E-94D1-54222C63F5DA}</a:tableStyleId>
              </a:tblPr>
              <a:tblGrid>
                <a:gridCol w="1683906">
                  <a:extLst>
                    <a:ext uri="{9D8B030D-6E8A-4147-A177-3AD203B41FA5}">
                      <a16:colId xmlns:a16="http://schemas.microsoft.com/office/drawing/2014/main" val="2074116568"/>
                    </a:ext>
                  </a:extLst>
                </a:gridCol>
                <a:gridCol w="2396911">
                  <a:extLst>
                    <a:ext uri="{9D8B030D-6E8A-4147-A177-3AD203B41FA5}">
                      <a16:colId xmlns:a16="http://schemas.microsoft.com/office/drawing/2014/main" val="3037581196"/>
                    </a:ext>
                  </a:extLst>
                </a:gridCol>
                <a:gridCol w="1230482">
                  <a:extLst>
                    <a:ext uri="{9D8B030D-6E8A-4147-A177-3AD203B41FA5}">
                      <a16:colId xmlns:a16="http://schemas.microsoft.com/office/drawing/2014/main" val="1865493726"/>
                    </a:ext>
                  </a:extLst>
                </a:gridCol>
                <a:gridCol w="4274661">
                  <a:extLst>
                    <a:ext uri="{9D8B030D-6E8A-4147-A177-3AD203B41FA5}">
                      <a16:colId xmlns:a16="http://schemas.microsoft.com/office/drawing/2014/main" val="2245660565"/>
                    </a:ext>
                  </a:extLst>
                </a:gridCol>
              </a:tblGrid>
              <a:tr h="138007">
                <a:tc>
                  <a:txBody>
                    <a:bodyPr/>
                    <a:lstStyle/>
                    <a:p>
                      <a:pPr algn="ctr">
                        <a:spcAft>
                          <a:spcPts val="0"/>
                        </a:spcAft>
                      </a:pPr>
                      <a:r>
                        <a:rPr lang="zh-CN" sz="1800" b="1" kern="100" dirty="0">
                          <a:effectLst/>
                        </a:rPr>
                        <a:t>服务名称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项目名称</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服务端口</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dirty="0">
                          <a:effectLst/>
                        </a:rPr>
                        <a:t>服务说明</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083322349"/>
                  </a:ext>
                </a:extLst>
              </a:tr>
              <a:tr h="182880">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err="1">
                          <a:effectLst/>
                        </a:rPr>
                        <a:t>OcelotGatewayService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6800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15394"/>
                  </a:ext>
                </a:extLst>
              </a:tr>
              <a:tr h="138007">
                <a:tc>
                  <a:txBody>
                    <a:bodyPr/>
                    <a:lstStyle/>
                    <a:p>
                      <a:pPr algn="just">
                        <a:spcAft>
                          <a:spcPts val="0"/>
                        </a:spcAft>
                      </a:pPr>
                      <a:r>
                        <a:rPr lang="zh-CN" sz="1800" kern="100">
                          <a:effectLst/>
                        </a:rPr>
                        <a:t>基础服务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BasicService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微服务的基础资料管理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89953"/>
                  </a:ext>
                </a:extLst>
              </a:tr>
              <a:tr h="138007">
                <a:tc>
                  <a:txBody>
                    <a:bodyPr/>
                    <a:lstStyle/>
                    <a:p>
                      <a:pPr algn="just">
                        <a:spcAft>
                          <a:spcPts val="0"/>
                        </a:spcAft>
                      </a:pPr>
                      <a:r>
                        <a:rPr lang="zh-CN" sz="1800" kern="100" dirty="0">
                          <a:effectLst/>
                        </a:rPr>
                        <a:t>进销存服务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InvoicingService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负责药房药局的数据信息管理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0648021"/>
                  </a:ext>
                </a:extLst>
              </a:tr>
              <a:tr h="138007">
                <a:tc>
                  <a:txBody>
                    <a:bodyPr/>
                    <a:lstStyle/>
                    <a:p>
                      <a:pPr algn="just">
                        <a:spcAft>
                          <a:spcPts val="0"/>
                        </a:spcAft>
                      </a:pPr>
                      <a:r>
                        <a:rPr lang="zh-CN" sz="1800" kern="100">
                          <a:effectLst/>
                        </a:rPr>
                        <a:t>门诊服务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5932386"/>
                  </a:ext>
                </a:extLst>
              </a:tr>
              <a:tr h="138007">
                <a:tc>
                  <a:txBody>
                    <a:bodyPr/>
                    <a:lstStyle/>
                    <a:p>
                      <a:pPr algn="just">
                        <a:spcAft>
                          <a:spcPts val="0"/>
                        </a:spcAft>
                      </a:pPr>
                      <a:r>
                        <a:rPr lang="zh-CN" sz="1800" kern="100">
                          <a:effectLst/>
                        </a:rPr>
                        <a:t>住院服务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住院业务管理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344941"/>
                  </a:ext>
                </a:extLst>
              </a:tr>
              <a:tr h="138007">
                <a:tc>
                  <a:txBody>
                    <a:bodyPr/>
                    <a:lstStyle/>
                    <a:p>
                      <a:pPr algn="just">
                        <a:spcAft>
                          <a:spcPts val="0"/>
                        </a:spcAft>
                      </a:pPr>
                      <a:r>
                        <a:rPr lang="zh-CN" sz="1800" kern="100">
                          <a:effectLst/>
                        </a:rPr>
                        <a:t>结算服务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SettlementService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门诊，住院结算管理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488016"/>
                  </a:ext>
                </a:extLst>
              </a:tr>
              <a:tr h="138007">
                <a:tc>
                  <a:txBody>
                    <a:bodyPr/>
                    <a:lstStyle/>
                    <a:p>
                      <a:pPr algn="just">
                        <a:spcAft>
                          <a:spcPts val="0"/>
                        </a:spcAft>
                      </a:pPr>
                      <a:r>
                        <a:rPr lang="zh-CN" sz="1800" kern="100">
                          <a:effectLst/>
                        </a:rPr>
                        <a:t>认证服务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AuthenticationService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负责用户认证，通过返回</a:t>
                      </a:r>
                      <a:r>
                        <a:rPr lang="en-US" sz="1800" kern="100" dirty="0">
                          <a:effectLst/>
                        </a:rPr>
                        <a:t>token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50798"/>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196340" y="15918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1196340" y="28364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1196340" y="4426636"/>
            <a:ext cx="8430261"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036321" y="1573623"/>
            <a:ext cx="95509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960700" y="1591819"/>
            <a:ext cx="9631102"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584368" y="203819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1013460" y="1268958"/>
            <a:ext cx="5776807" cy="646331"/>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838200" y="1168398"/>
            <a:ext cx="10515600"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endParaRPr lang="en-US" altLang="zh-CN" sz="8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endParaRPr lang="en-US" altLang="zh-CN" sz="8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endParaRPr lang="en-US" altLang="zh-CN" sz="8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2007849"/>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6" y="2185162"/>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838200" y="1155404"/>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838200" y="1524736"/>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830580" y="429335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379134" y="2459504"/>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686631D5-C552-48D8-9FE2-A21CFB41C28B}"/>
              </a:ext>
            </a:extLst>
          </p:cNvPr>
          <p:cNvSpPr/>
          <p:nvPr/>
        </p:nvSpPr>
        <p:spPr>
          <a:xfrm>
            <a:off x="2870200" y="1340069"/>
            <a:ext cx="6604000" cy="8586966"/>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ReRoutes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demoaapi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DownstreamScheme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"http"</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DownstreamPort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5001,</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DownstreamHost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"localhost"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demoaapi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UpstreamHttpMethod</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 </a:t>
            </a:r>
            <a:r>
              <a:rPr lang="en-US" altLang="zh-CN" sz="1200" kern="0" dirty="0">
                <a:solidFill>
                  <a:srgbClr val="A31515"/>
                </a:solidFill>
                <a:latin typeface="新宋体" panose="02010609030101010101" pitchFamily="49" charset="-122"/>
                <a:cs typeface="新宋体" panose="02010609030101010101" pitchFamily="49" charset="-122"/>
              </a:rPr>
              <a:t>"Get"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QoSOptions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ExceptionsAllowedBeforeBreaking</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3,</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DurationOfBreak</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10,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TimeoutValue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HttpHandlerOptions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AllowAutoRedirect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UseCookieContainer</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AuthenticationProviderKey</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AllowedScopes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demobapi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DownstreamScheme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"http"</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DownstreamPort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5002,</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DownstreamHost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"localhost"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demobapi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UpstreamHttpMethod</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 </a:t>
            </a:r>
            <a:r>
              <a:rPr lang="en-US" altLang="zh-CN" sz="1200" kern="0" dirty="0">
                <a:solidFill>
                  <a:srgbClr val="A31515"/>
                </a:solidFill>
                <a:latin typeface="新宋体" panose="02010609030101010101" pitchFamily="49" charset="-122"/>
                <a:cs typeface="新宋体" panose="02010609030101010101" pitchFamily="49" charset="-122"/>
              </a:rPr>
              <a:t>"Get"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QoSOptions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ExceptionsAllowedBeforeBreaking</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3,</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DurationOfBreak</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10,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TimeoutValue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HttpHandlerOptions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AllowAutoRedirect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UseCookieContainer</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AuthenticationProviderKey</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AllowedScopes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pPr algn="just"/>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0387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3.7037E-6 L -3.33333E-6 -0.45348 " pathEditMode="relative" rAng="0" ptsTypes="AA">
                                      <p:cBhvr>
                                        <p:cTn id="6" dur="2000" fill="hold"/>
                                        <p:tgtEl>
                                          <p:spTgt spid="3"/>
                                        </p:tgtEl>
                                        <p:attrNameLst>
                                          <p:attrName>ppt_x</p:attrName>
                                          <p:attrName>ppt_y</p:attrName>
                                        </p:attrNameLst>
                                      </p:cBhvr>
                                      <p:rCtr x="0" y="-2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5" name="图片 4">
            <a:extLst>
              <a:ext uri="{FF2B5EF4-FFF2-40B4-BE49-F238E27FC236}">
                <a16:creationId xmlns:a16="http://schemas.microsoft.com/office/drawing/2014/main" id="{F89E728F-3D2F-4A24-8912-4F2D4B754B47}"/>
              </a:ext>
            </a:extLst>
          </p:cNvPr>
          <p:cNvPicPr/>
          <p:nvPr/>
        </p:nvPicPr>
        <p:blipFill>
          <a:blip r:embed="rId2"/>
          <a:stretch>
            <a:fillRect/>
          </a:stretch>
        </p:blipFill>
        <p:spPr>
          <a:xfrm>
            <a:off x="3166533" y="1862668"/>
            <a:ext cx="5977467" cy="3369732"/>
          </a:xfrm>
          <a:prstGeom prst="rect">
            <a:avLst/>
          </a:prstGeom>
        </p:spPr>
      </p:pic>
    </p:spTree>
    <p:extLst>
      <p:ext uri="{BB962C8B-B14F-4D97-AF65-F5344CB8AC3E}">
        <p14:creationId xmlns:p14="http://schemas.microsoft.com/office/powerpoint/2010/main" val="286200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微服务特点</a:t>
            </a:r>
          </a:p>
        </p:txBody>
      </p:sp>
      <p:graphicFrame>
        <p:nvGraphicFramePr>
          <p:cNvPr id="6" name="内容占位符 5">
            <a:extLst>
              <a:ext uri="{FF2B5EF4-FFF2-40B4-BE49-F238E27FC236}">
                <a16:creationId xmlns:a16="http://schemas.microsoft.com/office/drawing/2014/main" id="{73878299-441A-4D48-9630-0D6260D9E31A}"/>
              </a:ext>
            </a:extLst>
          </p:cNvPr>
          <p:cNvGraphicFramePr>
            <a:graphicFrameLocks noGrp="1"/>
          </p:cNvGraphicFramePr>
          <p:nvPr>
            <p:ph idx="1"/>
            <p:extLst>
              <p:ext uri="{D42A27DB-BD31-4B8C-83A1-F6EECF244321}">
                <p14:modId xmlns:p14="http://schemas.microsoft.com/office/powerpoint/2010/main" val="3199580245"/>
              </p:ext>
            </p:extLst>
          </p:nvPr>
        </p:nvGraphicFramePr>
        <p:xfrm>
          <a:off x="2649245" y="1384000"/>
          <a:ext cx="6308324"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5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2496196" cy="523220"/>
          </a:xfrm>
          <a:prstGeom prst="rect">
            <a:avLst/>
          </a:prstGeom>
          <a:noFill/>
        </p:spPr>
        <p:txBody>
          <a:bodyPr wrap="none" rtlCol="0">
            <a:spAutoFit/>
          </a:bodyPr>
          <a:lstStyle/>
          <a:p>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统一验证</a:t>
            </a:r>
          </a:p>
        </p:txBody>
      </p:sp>
    </p:spTree>
    <p:extLst>
      <p:ext uri="{BB962C8B-B14F-4D97-AF65-F5344CB8AC3E}">
        <p14:creationId xmlns:p14="http://schemas.microsoft.com/office/powerpoint/2010/main" val="3223946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负载均衡和容错保护</a:t>
            </a:r>
          </a:p>
        </p:txBody>
      </p:sp>
      <p:sp>
        <p:nvSpPr>
          <p:cNvPr id="3" name="矩形 2">
            <a:extLst>
              <a:ext uri="{FF2B5EF4-FFF2-40B4-BE49-F238E27FC236}">
                <a16:creationId xmlns:a16="http://schemas.microsoft.com/office/drawing/2014/main" id="{4BF10FFE-ABFF-4DB1-94E2-952C425921E2}"/>
              </a:ext>
            </a:extLst>
          </p:cNvPr>
          <p:cNvSpPr/>
          <p:nvPr/>
        </p:nvSpPr>
        <p:spPr>
          <a:xfrm>
            <a:off x="2260602" y="1412251"/>
            <a:ext cx="4013199" cy="4524315"/>
          </a:xfrm>
          <a:prstGeom prst="rect">
            <a:avLst/>
          </a:prstGeom>
        </p:spPr>
        <p:txBody>
          <a:bodyPr wrap="square">
            <a:spAutoFit/>
          </a:bodyPr>
          <a:lstStyle/>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DownstreamPathTemplate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lisuser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DownstreamScheme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"http"</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DownstreamHost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"localhost"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DownstreamPort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5002,</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UpstreamPathTemplate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lisuser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UpstreamHttpMethod</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A31515"/>
                </a:solidFill>
                <a:latin typeface="新宋体" panose="02010609030101010101" pitchFamily="49" charset="-122"/>
                <a:ea typeface="新宋体" panose="02010609030101010101" pitchFamily="49" charset="-122"/>
              </a:rPr>
              <a:t>"Get"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"Post"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ServiceName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LoadBalancer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LeastConnection</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UseServiceDiscovery</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true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ReRouteIsCaseSensitive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QoSOptions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ExceptionsAllowedBeforeBreaking</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3,</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DurationOfBreak</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10,</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TimeoutValue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5000</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HttpHandlerOptions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AllowAutoRedirect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UseCookieContainer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endParaRPr lang="en-US" altLang="zh-CN" sz="1200" dirty="0">
              <a:solidFill>
                <a:srgbClr val="000000"/>
              </a:solidFill>
              <a:latin typeface="新宋体" panose="02010609030101010101" pitchFamily="49" charset="-122"/>
              <a:ea typeface="新宋体" panose="02010609030101010101" pitchFamily="49" charset="-122"/>
            </a:endParaRP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AuthenticationOptions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AuthenticationProviderKey</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GSWBearer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AllowedScopes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4" name="矩形 3">
            <a:extLst>
              <a:ext uri="{FF2B5EF4-FFF2-40B4-BE49-F238E27FC236}">
                <a16:creationId xmlns:a16="http://schemas.microsoft.com/office/drawing/2014/main" id="{CEEB93A5-D8BD-40E1-A585-9C6C44D92C79}"/>
              </a:ext>
            </a:extLst>
          </p:cNvPr>
          <p:cNvSpPr/>
          <p:nvPr/>
        </p:nvSpPr>
        <p:spPr>
          <a:xfrm>
            <a:off x="6982885" y="1602012"/>
            <a:ext cx="2948514" cy="1200329"/>
          </a:xfrm>
          <a:prstGeom prst="rect">
            <a:avLst/>
          </a:prstGeom>
        </p:spPr>
        <p:txBody>
          <a:bodyPr wrap="square">
            <a:spAutoFit/>
          </a:bodyPr>
          <a:lstStyle/>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GlobalConfiguration</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ServiceDiscoveryProvider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"Host"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"localhost"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"Port"</a:t>
            </a:r>
            <a:r>
              <a:rPr lang="en-US" altLang="zh-CN" sz="1200" dirty="0">
                <a:solidFill>
                  <a:srgbClr val="000000"/>
                </a:solidFill>
                <a:latin typeface="新宋体" panose="02010609030101010101" pitchFamily="49" charset="-122"/>
                <a:ea typeface="新宋体" panose="02010609030101010101" pitchFamily="49" charset="-122"/>
              </a:rPr>
              <a:t>: 8500</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161384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D4443852-9937-49ED-A28A-59FFEFE9553C}"/>
              </a:ext>
            </a:extLst>
          </p:cNvPr>
          <p:cNvPicPr>
            <a:picLocks noChangeAspect="1"/>
          </p:cNvPicPr>
          <p:nvPr/>
        </p:nvPicPr>
        <p:blipFill>
          <a:blip r:embed="rId2"/>
          <a:stretch>
            <a:fillRect/>
          </a:stretch>
        </p:blipFill>
        <p:spPr>
          <a:xfrm>
            <a:off x="1505493" y="2238499"/>
            <a:ext cx="8685714" cy="1980952"/>
          </a:xfrm>
          <a:prstGeom prst="rect">
            <a:avLst/>
          </a:prstGeom>
        </p:spPr>
      </p:pic>
    </p:spTree>
    <p:extLst>
      <p:ext uri="{BB962C8B-B14F-4D97-AF65-F5344CB8AC3E}">
        <p14:creationId xmlns:p14="http://schemas.microsoft.com/office/powerpoint/2010/main" val="3502073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3" name="图片 2">
            <a:extLst>
              <a:ext uri="{FF2B5EF4-FFF2-40B4-BE49-F238E27FC236}">
                <a16:creationId xmlns:a16="http://schemas.microsoft.com/office/drawing/2014/main" id="{B8ED9B4A-496A-4278-851E-E94B0C275623}"/>
              </a:ext>
            </a:extLst>
          </p:cNvPr>
          <p:cNvPicPr>
            <a:picLocks noChangeAspect="1"/>
          </p:cNvPicPr>
          <p:nvPr/>
        </p:nvPicPr>
        <p:blipFill>
          <a:blip r:embed="rId2"/>
          <a:stretch>
            <a:fillRect/>
          </a:stretch>
        </p:blipFill>
        <p:spPr>
          <a:xfrm>
            <a:off x="2072232" y="1200541"/>
            <a:ext cx="7852818" cy="5647163"/>
          </a:xfrm>
          <a:prstGeom prst="rect">
            <a:avLst/>
          </a:prstGeom>
        </p:spPr>
      </p:pic>
    </p:spTree>
    <p:extLst>
      <p:ext uri="{BB962C8B-B14F-4D97-AF65-F5344CB8AC3E}">
        <p14:creationId xmlns:p14="http://schemas.microsoft.com/office/powerpoint/2010/main" val="3217944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8E2DF9E4-41A2-4AFF-9F12-C2260E2BC9AF}"/>
              </a:ext>
            </a:extLst>
          </p:cNvPr>
          <p:cNvPicPr>
            <a:picLocks noChangeAspect="1"/>
          </p:cNvPicPr>
          <p:nvPr/>
        </p:nvPicPr>
        <p:blipFill>
          <a:blip r:embed="rId2"/>
          <a:stretch>
            <a:fillRect/>
          </a:stretch>
        </p:blipFill>
        <p:spPr>
          <a:xfrm>
            <a:off x="2209800" y="1187904"/>
            <a:ext cx="6071728" cy="5670096"/>
          </a:xfrm>
          <a:prstGeom prst="rect">
            <a:avLst/>
          </a:prstGeom>
        </p:spPr>
      </p:pic>
    </p:spTree>
    <p:extLst>
      <p:ext uri="{BB962C8B-B14F-4D97-AF65-F5344CB8AC3E}">
        <p14:creationId xmlns:p14="http://schemas.microsoft.com/office/powerpoint/2010/main" val="2800320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LisAPI.dll</a:t>
            </a:r>
            <a:r>
              <a:rPr lang="zh-CN" altLang="en-US" dirty="0"/>
              <a:t>来运行</a:t>
            </a:r>
            <a:r>
              <a:rPr lang="en-US" altLang="zh-CN" dirty="0"/>
              <a:t>asp.net core</a:t>
            </a:r>
            <a:r>
              <a:rPr lang="zh-CN" altLang="en-US" dirty="0"/>
              <a:t>项目，注意大小写</a:t>
            </a:r>
          </a:p>
          <a:p>
            <a:r>
              <a:rPr lang="zh-CN" altLang="en-US" dirty="0"/>
              <a:t>ENTRYPOINT ["dotnet", "LisAPI.dll"]</a:t>
            </a:r>
          </a:p>
        </p:txBody>
      </p:sp>
    </p:spTree>
    <p:extLst>
      <p:ext uri="{BB962C8B-B14F-4D97-AF65-F5344CB8AC3E}">
        <p14:creationId xmlns:p14="http://schemas.microsoft.com/office/powerpoint/2010/main" val="4051475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7212841" cy="2062103"/>
          </a:xfrm>
          <a:prstGeom prst="rect">
            <a:avLst/>
          </a:prstGeom>
        </p:spPr>
        <p:txBody>
          <a:bodyPr wrap="square">
            <a:spAutoFit/>
          </a:bodyPr>
          <a:lstStyle/>
          <a:p>
            <a:r>
              <a:rPr lang="en-US" altLang="zh-CN" sz="3200" dirty="0"/>
              <a:t>docker build -t </a:t>
            </a:r>
            <a:r>
              <a:rPr lang="en-US" altLang="zh-CN" sz="3200" dirty="0" err="1"/>
              <a:t>lisapi:latest</a:t>
            </a:r>
            <a:r>
              <a:rPr lang="en-US" altLang="zh-CN" sz="3200" dirty="0"/>
              <a:t> .</a:t>
            </a:r>
            <a:br>
              <a:rPr lang="en-US" altLang="zh-CN" sz="3200" dirty="0"/>
            </a:br>
            <a:br>
              <a:rPr lang="en-US" altLang="zh-CN" sz="3200" dirty="0"/>
            </a:br>
            <a:r>
              <a:rPr lang="en-US" altLang="zh-CN" sz="3200" dirty="0"/>
              <a:t>docker run -it -p 5002:5002 </a:t>
            </a:r>
            <a:r>
              <a:rPr lang="en-US" altLang="zh-CN" sz="3200" dirty="0" err="1"/>
              <a:t>lisapi:latest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754644"/>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4259822" y="3977237"/>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4536949" y="4298944"/>
            <a:ext cx="2450030" cy="369332"/>
          </a:xfrm>
          <a:prstGeom prst="rect">
            <a:avLst/>
          </a:prstGeom>
        </p:spPr>
        <p:txBody>
          <a:bodyPr wrap="none">
            <a:spAutoFit/>
          </a:bodyPr>
          <a:lstStyle/>
          <a:p>
            <a:r>
              <a:rPr lang="en-US" altLang="zh-CN" u="sng"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4317293" y="3634859"/>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zh-CN" altLang="en-US" dirty="0"/>
              <a:t>监控</a:t>
            </a:r>
          </a:p>
        </p:txBody>
      </p:sp>
      <p:sp>
        <p:nvSpPr>
          <p:cNvPr id="2" name="矩形 1">
            <a:extLst>
              <a:ext uri="{FF2B5EF4-FFF2-40B4-BE49-F238E27FC236}">
                <a16:creationId xmlns:a16="http://schemas.microsoft.com/office/drawing/2014/main" id="{B5D0D883-0186-4056-84D2-27C2CD5BBAFB}"/>
              </a:ext>
            </a:extLst>
          </p:cNvPr>
          <p:cNvSpPr/>
          <p:nvPr/>
        </p:nvSpPr>
        <p:spPr>
          <a:xfrm>
            <a:off x="2404534" y="1340070"/>
            <a:ext cx="6561666" cy="830997"/>
          </a:xfrm>
          <a:prstGeom prst="rect">
            <a:avLst/>
          </a:prstGeom>
        </p:spPr>
        <p:txBody>
          <a:bodyPr wrap="square">
            <a:spAutoFit/>
          </a:bodyPr>
          <a:lstStyle/>
          <a:p>
            <a:r>
              <a:rPr lang="en-US" altLang="zh-CN" sz="1600" dirty="0">
                <a:latin typeface="等线" panose="02010600030101010101" pitchFamily="2" charset="-122"/>
                <a:cs typeface="Times New Roman" panose="02020603050405020304" pitchFamily="18" charset="0"/>
              </a:rPr>
              <a:t>1</a:t>
            </a:r>
            <a:r>
              <a:rPr lang="zh-CN" altLang="en-US" sz="1600" dirty="0">
                <a:latin typeface="等线" panose="02010600030101010101" pitchFamily="2" charset="-122"/>
                <a:cs typeface="Times New Roman" panose="02020603050405020304" pitchFamily="18" charset="0"/>
              </a:rPr>
              <a:t>、创建</a:t>
            </a:r>
            <a:r>
              <a:rPr lang="en-US" altLang="zh-CN" sz="1600" dirty="0" err="1">
                <a:latin typeface="等线" panose="02010600030101010101" pitchFamily="2" charset="-122"/>
                <a:cs typeface="Times New Roman" panose="02020603050405020304" pitchFamily="18" charset="0"/>
              </a:rPr>
              <a:t>InfluxDB</a:t>
            </a:r>
            <a:r>
              <a:rPr lang="zh-CN" altLang="en-US" sz="1600" dirty="0">
                <a:latin typeface="等线" panose="02010600030101010101" pitchFamily="2" charset="-122"/>
                <a:cs typeface="Times New Roman" panose="02020603050405020304" pitchFamily="18" charset="0"/>
              </a:rPr>
              <a:t>数据库</a:t>
            </a:r>
            <a:endParaRPr lang="en-US" altLang="zh-CN" sz="1600" dirty="0">
              <a:latin typeface="等线" panose="02010600030101010101" pitchFamily="2" charset="-122"/>
              <a:cs typeface="Times New Roman" panose="02020603050405020304" pitchFamily="18" charset="0"/>
            </a:endParaRPr>
          </a:p>
          <a:p>
            <a:r>
              <a:rPr lang="en-US" altLang="zh-CN" sz="1600" dirty="0">
                <a:cs typeface="Times New Roman" panose="02020603050405020304" pitchFamily="18" charset="0"/>
              </a:rPr>
              <a:t>2</a:t>
            </a:r>
            <a:r>
              <a:rPr lang="zh-CN" altLang="en-US" sz="1600" dirty="0">
                <a:cs typeface="Times New Roman" panose="02020603050405020304" pitchFamily="18" charset="0"/>
              </a:rPr>
              <a:t>、配置</a:t>
            </a:r>
            <a:r>
              <a:rPr lang="en-US" altLang="zh-CN" sz="1600" dirty="0" err="1">
                <a:latin typeface="等线" panose="02010600030101010101" pitchFamily="2" charset="-122"/>
                <a:cs typeface="Times New Roman" panose="02020603050405020304" pitchFamily="18" charset="0"/>
              </a:rPr>
              <a:t>Grafana</a:t>
            </a:r>
            <a:r>
              <a:rPr lang="zh-CN" altLang="en-US" sz="1600" dirty="0">
                <a:latin typeface="等线" panose="02010600030101010101" pitchFamily="2" charset="-122"/>
                <a:cs typeface="Times New Roman" panose="02020603050405020304" pitchFamily="18" charset="0"/>
              </a:rPr>
              <a:t>，然后启动网关程序，登录</a:t>
            </a:r>
            <a:r>
              <a:rPr lang="en-US" altLang="zh-CN" sz="1600" dirty="0">
                <a:latin typeface="等线" panose="02010600030101010101" pitchFamily="2" charset="-122"/>
                <a:cs typeface="Times New Roman" panose="02020603050405020304" pitchFamily="18" charset="0"/>
              </a:rPr>
              <a:t>localhost:3000</a:t>
            </a:r>
            <a:r>
              <a:rPr lang="zh-CN" altLang="en-US" sz="1600" dirty="0">
                <a:latin typeface="等线" panose="02010600030101010101" pitchFamily="2" charset="-122"/>
                <a:cs typeface="Times New Roman" panose="02020603050405020304" pitchFamily="18" charset="0"/>
              </a:rPr>
              <a:t>查看监控信息，用户名密码是：</a:t>
            </a:r>
            <a:r>
              <a:rPr lang="en-US" altLang="zh-CN" sz="1600" dirty="0">
                <a:latin typeface="等线" panose="02010600030101010101" pitchFamily="2" charset="-122"/>
                <a:cs typeface="Times New Roman" panose="02020603050405020304" pitchFamily="18" charset="0"/>
              </a:rPr>
              <a:t>admin</a:t>
            </a:r>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2959312" y="2334464"/>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6297403" y="2334464"/>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6297403" y="4570725"/>
            <a:ext cx="3195955" cy="1922149"/>
          </a:xfrm>
          <a:prstGeom prst="rect">
            <a:avLst/>
          </a:prstGeom>
        </p:spPr>
      </p:pic>
    </p:spTree>
    <p:extLst>
      <p:ext uri="{BB962C8B-B14F-4D97-AF65-F5344CB8AC3E}">
        <p14:creationId xmlns:p14="http://schemas.microsoft.com/office/powerpoint/2010/main" val="181915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Spring Cloud</a:t>
            </a:r>
            <a:endParaRPr lang="zh-CN" altLang="en-US" dirty="0"/>
          </a:p>
        </p:txBody>
      </p:sp>
      <p:graphicFrame>
        <p:nvGraphicFramePr>
          <p:cNvPr id="3" name="图示 2">
            <a:extLst>
              <a:ext uri="{FF2B5EF4-FFF2-40B4-BE49-F238E27FC236}">
                <a16:creationId xmlns:a16="http://schemas.microsoft.com/office/drawing/2014/main" id="{2A0550DC-F3C3-45D1-A363-429E1912F467}"/>
              </a:ext>
            </a:extLst>
          </p:cNvPr>
          <p:cNvGraphicFramePr/>
          <p:nvPr>
            <p:extLst>
              <p:ext uri="{D42A27DB-BD31-4B8C-83A1-F6EECF244321}">
                <p14:modId xmlns:p14="http://schemas.microsoft.com/office/powerpoint/2010/main" val="3378241860"/>
              </p:ext>
            </p:extLst>
          </p:nvPr>
        </p:nvGraphicFramePr>
        <p:xfrm>
          <a:off x="2594674" y="1194169"/>
          <a:ext cx="6835076" cy="5663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51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Docker</a:t>
            </a:r>
            <a:endParaRPr lang="zh-CN" altLang="en-US" dirty="0"/>
          </a:p>
        </p:txBody>
      </p:sp>
      <p:sp>
        <p:nvSpPr>
          <p:cNvPr id="5" name="矩形 4">
            <a:extLst>
              <a:ext uri="{FF2B5EF4-FFF2-40B4-BE49-F238E27FC236}">
                <a16:creationId xmlns:a16="http://schemas.microsoft.com/office/drawing/2014/main" id="{F07BC66C-1EDE-462F-817C-F4788853C6C0}"/>
              </a:ext>
            </a:extLst>
          </p:cNvPr>
          <p:cNvSpPr/>
          <p:nvPr/>
        </p:nvSpPr>
        <p:spPr>
          <a:xfrm>
            <a:off x="838200" y="1910453"/>
            <a:ext cx="10515600" cy="2677656"/>
          </a:xfrm>
          <a:prstGeom prst="rect">
            <a:avLst/>
          </a:prstGeom>
        </p:spPr>
        <p:txBody>
          <a:bodyPr wrap="square">
            <a:spAutoFit/>
          </a:bodyPr>
          <a:lstStyle/>
          <a:p>
            <a:r>
              <a:rPr lang="en-US" altLang="zh-CN" sz="2400" dirty="0">
                <a:solidFill>
                  <a:srgbClr val="333333"/>
                </a:solidFill>
                <a:latin typeface="Helvetica Neue"/>
              </a:rPr>
              <a:t>Docker </a:t>
            </a:r>
            <a:r>
              <a:rPr lang="zh-CN" altLang="en-US" sz="2400" dirty="0">
                <a:solidFill>
                  <a:srgbClr val="333333"/>
                </a:solidFill>
                <a:latin typeface="Helvetica Neue"/>
              </a:rPr>
              <a:t>是一个开源的应用容器引擎，基于 </a:t>
            </a:r>
            <a:r>
              <a:rPr lang="en-US" altLang="zh-CN" sz="2400" dirty="0">
                <a:solidFill>
                  <a:srgbClr val="333333"/>
                </a:solidFill>
                <a:latin typeface="Helvetica Neue"/>
              </a:rPr>
              <a:t>Go </a:t>
            </a:r>
            <a:r>
              <a:rPr lang="zh-CN" altLang="en-US" sz="2400" dirty="0">
                <a:solidFill>
                  <a:srgbClr val="333333"/>
                </a:solidFill>
                <a:latin typeface="Helvetica Neue"/>
              </a:rPr>
              <a:t>语言 并遵从</a:t>
            </a:r>
            <a:r>
              <a:rPr lang="en-US" altLang="zh-CN" sz="2400" dirty="0">
                <a:solidFill>
                  <a:srgbClr val="333333"/>
                </a:solidFill>
                <a:latin typeface="Helvetica Neue"/>
              </a:rPr>
              <a:t>Apache2.0</a:t>
            </a:r>
            <a:r>
              <a:rPr lang="zh-CN" altLang="en-US" sz="2400" dirty="0">
                <a:solidFill>
                  <a:srgbClr val="333333"/>
                </a:solidFill>
                <a:latin typeface="Helvetica Neue"/>
              </a:rPr>
              <a:t>协议开源。</a:t>
            </a:r>
            <a:endParaRPr lang="en-US" altLang="zh-CN" sz="2400" dirty="0">
              <a:solidFill>
                <a:srgbClr val="333333"/>
              </a:solidFill>
              <a:latin typeface="Helvetica Neue"/>
            </a:endParaRPr>
          </a:p>
          <a:p>
            <a:endParaRPr lang="zh-CN" altLang="en-US" sz="2400" dirty="0">
              <a:solidFill>
                <a:srgbClr val="333333"/>
              </a:solidFill>
              <a:latin typeface="Helvetica Neue"/>
            </a:endParaRPr>
          </a:p>
          <a:p>
            <a:r>
              <a:rPr lang="en-US" altLang="zh-CN" sz="2400" dirty="0">
                <a:solidFill>
                  <a:srgbClr val="333333"/>
                </a:solidFill>
                <a:latin typeface="Helvetica Neue"/>
              </a:rPr>
              <a:t>Docker </a:t>
            </a:r>
            <a:r>
              <a:rPr lang="zh-CN" altLang="en-US" sz="2400" dirty="0">
                <a:solidFill>
                  <a:srgbClr val="333333"/>
                </a:solidFill>
                <a:latin typeface="Helvetica Neue"/>
              </a:rPr>
              <a:t>可以让开发者打包他们的应用以及依赖包到一个轻量级、可移植的容器中，然后发布到任何流行的 </a:t>
            </a:r>
            <a:r>
              <a:rPr lang="en-US" altLang="zh-CN" sz="2400" dirty="0">
                <a:solidFill>
                  <a:srgbClr val="333333"/>
                </a:solidFill>
                <a:latin typeface="Helvetica Neue"/>
              </a:rPr>
              <a:t>Linux </a:t>
            </a:r>
            <a:r>
              <a:rPr lang="zh-CN" altLang="en-US" sz="2400" dirty="0">
                <a:solidFill>
                  <a:srgbClr val="333333"/>
                </a:solidFill>
                <a:latin typeface="Helvetica Neue"/>
              </a:rPr>
              <a:t>机器上，也可以实现虚拟化。</a:t>
            </a:r>
          </a:p>
          <a:p>
            <a:r>
              <a:rPr lang="zh-CN" altLang="en-US" sz="2400" dirty="0">
                <a:solidFill>
                  <a:srgbClr val="333333"/>
                </a:solidFill>
                <a:latin typeface="Helvetica Neue"/>
              </a:rPr>
              <a:t>容器是完全使用沙箱机制，相互之间不会有任何接口</a:t>
            </a:r>
            <a:r>
              <a:rPr lang="en-US" altLang="zh-CN" sz="2400" dirty="0">
                <a:solidFill>
                  <a:srgbClr val="333333"/>
                </a:solidFill>
                <a:latin typeface="Helvetica Neue"/>
              </a:rPr>
              <a:t>,</a:t>
            </a:r>
            <a:r>
              <a:rPr lang="zh-CN" altLang="en-US" sz="2400" dirty="0">
                <a:solidFill>
                  <a:srgbClr val="333333"/>
                </a:solidFill>
                <a:latin typeface="Helvetica Neue"/>
              </a:rPr>
              <a:t>更重要的是容器性能开销极低。</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4026883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k8s</a:t>
            </a:r>
            <a:endParaRPr lang="zh-CN" altLang="en-US" dirty="0"/>
          </a:p>
        </p:txBody>
      </p:sp>
      <p:graphicFrame>
        <p:nvGraphicFramePr>
          <p:cNvPr id="3" name="内容占位符 5">
            <a:extLst>
              <a:ext uri="{FF2B5EF4-FFF2-40B4-BE49-F238E27FC236}">
                <a16:creationId xmlns:a16="http://schemas.microsoft.com/office/drawing/2014/main" id="{8DFFC1AC-320E-4566-B26D-743779A46DD4}"/>
              </a:ext>
            </a:extLst>
          </p:cNvPr>
          <p:cNvGraphicFramePr>
            <a:graphicFrameLocks/>
          </p:cNvGraphicFramePr>
          <p:nvPr>
            <p:extLst>
              <p:ext uri="{D42A27DB-BD31-4B8C-83A1-F6EECF244321}">
                <p14:modId xmlns:p14="http://schemas.microsoft.com/office/powerpoint/2010/main" val="2200940390"/>
              </p:ext>
            </p:extLst>
          </p:nvPr>
        </p:nvGraphicFramePr>
        <p:xfrm>
          <a:off x="2649245" y="1384001"/>
          <a:ext cx="6308324" cy="418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014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Service Fabric</a:t>
            </a:r>
            <a:endParaRPr lang="zh-CN" altLang="en-US" dirty="0"/>
          </a:p>
        </p:txBody>
      </p:sp>
      <p:sp>
        <p:nvSpPr>
          <p:cNvPr id="2" name="矩形 1">
            <a:extLst>
              <a:ext uri="{FF2B5EF4-FFF2-40B4-BE49-F238E27FC236}">
                <a16:creationId xmlns:a16="http://schemas.microsoft.com/office/drawing/2014/main" id="{0FB20B88-6A99-43F5-8FCF-571E565621B9}"/>
              </a:ext>
            </a:extLst>
          </p:cNvPr>
          <p:cNvSpPr/>
          <p:nvPr/>
        </p:nvSpPr>
        <p:spPr>
          <a:xfrm>
            <a:off x="1731523" y="1857984"/>
            <a:ext cx="9066179" cy="1477328"/>
          </a:xfrm>
          <a:prstGeom prst="rect">
            <a:avLst/>
          </a:prstGeom>
        </p:spPr>
        <p:txBody>
          <a:bodyPr wrap="square">
            <a:spAutoFit/>
          </a:bodyPr>
          <a:lstStyle/>
          <a:p>
            <a:r>
              <a:rPr lang="en-US" altLang="zh-CN" dirty="0">
                <a:solidFill>
                  <a:srgbClr val="000000"/>
                </a:solidFill>
                <a:latin typeface="Verdana" panose="020B0604030504040204" pitchFamily="34" charset="0"/>
              </a:rPr>
              <a:t>Service Fabric</a:t>
            </a:r>
            <a:r>
              <a:rPr lang="zh-CN" altLang="en-US" dirty="0">
                <a:solidFill>
                  <a:srgbClr val="000000"/>
                </a:solidFill>
                <a:latin typeface="Verdana" panose="020B0604030504040204" pitchFamily="34" charset="0"/>
              </a:rPr>
              <a:t>是微软开发的一套支撑高可用高伸缩云服务的框架，其核心部分是一个分布式系统平台，用于构建可扩展的可靠应用。在便于封装可部署代码的同时，支持创建无状态和有状态的微服务，通过云平台来伸缩他们，来应对高复杂度、低延迟、数据密集的情况。开发者和系统管理员可以免于处理复杂的基础设施问题，将精力更多地投入到所构建应用程序的实现上。</a:t>
            </a:r>
            <a:endParaRPr lang="zh-CN" altLang="en-US" dirty="0"/>
          </a:p>
        </p:txBody>
      </p:sp>
    </p:spTree>
    <p:extLst>
      <p:ext uri="{BB962C8B-B14F-4D97-AF65-F5344CB8AC3E}">
        <p14:creationId xmlns:p14="http://schemas.microsoft.com/office/powerpoint/2010/main" val="1745586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Butterfly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634100"/>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Metrics.App</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08622813"/>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3412425017"/>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grpSp>
        <p:nvGrpSpPr>
          <p:cNvPr id="4" name="组合 3">
            <a:extLst>
              <a:ext uri="{FF2B5EF4-FFF2-40B4-BE49-F238E27FC236}">
                <a16:creationId xmlns:a16="http://schemas.microsoft.com/office/drawing/2014/main" id="{83D06354-B1B3-49F5-804F-B31A177189F8}"/>
              </a:ext>
            </a:extLst>
          </p:cNvPr>
          <p:cNvGrpSpPr/>
          <p:nvPr/>
        </p:nvGrpSpPr>
        <p:grpSpPr>
          <a:xfrm>
            <a:off x="952615" y="2949983"/>
            <a:ext cx="9767505" cy="3410180"/>
            <a:chOff x="641330" y="3389096"/>
            <a:chExt cx="9767505" cy="341018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gr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935006" y="1824159"/>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610058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a:t>
            </a:r>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319830" y="2209460"/>
            <a:ext cx="11552340" cy="34101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099147860"/>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1158255775"/>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RabbitMQ</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7569599"/>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en-US" altLang="zh-CN" dirty="0" err="1"/>
              <a:t>.net</a:t>
            </a:r>
            <a:r>
              <a:rPr lang="zh-CN" altLang="en-US" dirty="0"/>
              <a:t> </a:t>
            </a:r>
            <a:r>
              <a:rPr lang="en-US" altLang="zh-CN" dirty="0"/>
              <a:t>core</a:t>
            </a:r>
            <a:r>
              <a:rPr lang="zh-CN" altLang="en-US" dirty="0"/>
              <a:t>下的微服务构件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服务治理：</a:t>
            </a:r>
            <a:r>
              <a:rPr lang="en-US" altLang="zh-CN" dirty="0"/>
              <a:t>Consul</a:t>
            </a:r>
          </a:p>
          <a:p>
            <a:r>
              <a:rPr lang="en-US" altLang="zh-CN" dirty="0"/>
              <a:t>API</a:t>
            </a:r>
            <a:r>
              <a:rPr lang="zh-CN" altLang="en-US" dirty="0"/>
              <a:t>网关：</a:t>
            </a:r>
            <a:r>
              <a:rPr lang="en-US" altLang="zh-CN" dirty="0"/>
              <a:t>Ocelot</a:t>
            </a:r>
          </a:p>
          <a:p>
            <a:r>
              <a:rPr lang="zh-CN" altLang="en-US" dirty="0"/>
              <a:t>作业调度：</a:t>
            </a:r>
            <a:r>
              <a:rPr lang="en-US" altLang="zh-CN" dirty="0" err="1"/>
              <a:t>Quartz.NET,Hangfire</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err="1"/>
              <a:t>Masstransit</a:t>
            </a:r>
            <a:r>
              <a:rPr lang="en-US" altLang="zh-CN" dirty="0"/>
              <a:t>(RabbitMQ)</a:t>
            </a:r>
          </a:p>
          <a:p>
            <a:r>
              <a:rPr lang="en-US" altLang="zh-CN" dirty="0"/>
              <a:t>APM</a:t>
            </a:r>
            <a:r>
              <a:rPr lang="zh-CN" altLang="en-US" dirty="0"/>
              <a:t>：</a:t>
            </a:r>
            <a:r>
              <a:rPr lang="en-US" altLang="zh-CN" dirty="0" err="1"/>
              <a:t>Metrac.App,Buttfly</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FluentValidation</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12234</TotalTime>
  <Words>4335</Words>
  <Application>Microsoft Office PowerPoint</Application>
  <PresentationFormat>宽屏</PresentationFormat>
  <Paragraphs>712</Paragraphs>
  <Slides>84</Slides>
  <Notes>10</Notes>
  <HiddenSlides>1</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84</vt:i4>
      </vt:variant>
    </vt:vector>
  </HeadingPairs>
  <TitlesOfParts>
    <vt:vector size="102" baseType="lpstr">
      <vt:lpstr>&amp;quot</vt:lpstr>
      <vt:lpstr>Helvetica Neue</vt:lpstr>
      <vt:lpstr>Inconsolata</vt:lpstr>
      <vt:lpstr>等线</vt:lpstr>
      <vt:lpstr>等线 Light</vt:lpstr>
      <vt:lpstr>宋体</vt:lpstr>
      <vt:lpstr>Microsoft YaHei</vt:lpstr>
      <vt:lpstr>新宋体</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微服务特点</vt:lpstr>
      <vt:lpstr>PowerPoint 演示文稿</vt:lpstr>
      <vt:lpstr>PowerPoint 演示文稿</vt:lpstr>
      <vt:lpstr>PowerPoint 演示文稿</vt:lpstr>
      <vt:lpstr>PowerPoint 演示文稿</vt:lpstr>
      <vt:lpstr>.net core下的微服务构件</vt:lpstr>
      <vt:lpstr>PowerPoint 演示文稿</vt:lpstr>
      <vt:lpstr>PowerPoint 演示文稿</vt:lpstr>
      <vt:lpstr>consul</vt:lpstr>
      <vt:lpstr>Consul cli</vt:lpstr>
      <vt:lpstr>Consul</vt:lpstr>
      <vt:lpstr>Consul</vt:lpstr>
      <vt:lpstr>Consul</vt:lpstr>
      <vt:lpstr>Consul</vt:lpstr>
      <vt:lpstr>Consul</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vt:lpstr>
      <vt:lpstr>Ocelot</vt:lpstr>
      <vt:lpstr>Ocelot统一验证</vt:lpstr>
      <vt:lpstr>Ocelot负载均衡和容错保护</vt:lpstr>
      <vt:lpstr>PowerPoint 演示文稿</vt:lpstr>
      <vt:lpstr>Docker</vt:lpstr>
      <vt:lpstr>Docker</vt:lpstr>
      <vt:lpstr>Docker</vt:lpstr>
      <vt:lpstr>Docker生成asp.net core镜像和运行</vt:lpstr>
      <vt:lpstr>Docker生成asp.net core镜像和运行</vt:lpstr>
      <vt:lpstr>PowerPoint 演示文稿</vt:lpstr>
      <vt:lpstr>监控</vt:lpstr>
      <vt:lpstr>PowerPoint 演示文稿</vt:lpstr>
      <vt:lpstr>高质量代码</vt:lpstr>
      <vt:lpstr>单元测试</vt:lpstr>
      <vt:lpstr>优秀单元测试特性</vt:lpstr>
      <vt:lpstr>XUnit</vt:lpstr>
      <vt:lpstr>XUnit</vt:lpstr>
      <vt:lpstr>XUnit</vt:lpstr>
      <vt:lpstr>PowerPoint 演示文稿</vt:lpstr>
      <vt:lpstr>Jenkins</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Butterfly</vt:lpstr>
      <vt:lpstr>Metrics.App</vt:lpstr>
      <vt:lpstr>Exceptionless</vt:lpstr>
      <vt:lpstr>Dapper</vt:lpstr>
      <vt:lpstr>CAP定理</vt:lpstr>
      <vt:lpstr>最终一致性  </vt:lpstr>
      <vt:lpstr>最终一致性-补偿机制</vt:lpstr>
      <vt:lpstr>幂等和防重</vt:lpstr>
      <vt:lpstr>RabbitMQ</vt:lpstr>
      <vt:lpstr>MassTransit</vt:lpstr>
      <vt:lpstr>Quartz.Net</vt:lpstr>
      <vt:lpstr>DDD</vt:lpstr>
      <vt:lpstr>MediatR</vt:lpstr>
      <vt:lpstr>Polly</vt:lpstr>
      <vt:lpstr>FluentValidation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桂素伟</cp:lastModifiedBy>
  <cp:revision>119</cp:revision>
  <dcterms:created xsi:type="dcterms:W3CDTF">2017-11-23T01:18:02Z</dcterms:created>
  <dcterms:modified xsi:type="dcterms:W3CDTF">2018-04-08T07:48:25Z</dcterms:modified>
</cp:coreProperties>
</file>