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7.xml" ContentType="application/vnd.openxmlformats-officedocument.themeOverride+xml"/>
  <Override PartName="/ppt/notesSlides/notesSlide3.xml" ContentType="application/vnd.openxmlformats-officedocument.presentationml.notesSlide+xml"/>
  <Override PartName="/ppt/theme/themeOverride18.xml" ContentType="application/vnd.openxmlformats-officedocument.themeOverride+xml"/>
  <Override PartName="/ppt/notesSlides/notesSlide4.xml" ContentType="application/vnd.openxmlformats-officedocument.presentationml.notesSlide+xml"/>
  <Override PartName="/ppt/theme/themeOverride19.xml" ContentType="application/vnd.openxmlformats-officedocument.themeOverride+xml"/>
  <Override PartName="/ppt/notesSlides/notesSlide5.xml" ContentType="application/vnd.openxmlformats-officedocument.presentationml.notesSlide+xml"/>
  <Override PartName="/ppt/theme/themeOverride20.xml" ContentType="application/vnd.openxmlformats-officedocument.themeOverride+xml"/>
  <Override PartName="/ppt/notesSlides/notesSlide6.xml" ContentType="application/vnd.openxmlformats-officedocument.presentationml.notesSlide+xml"/>
  <Override PartName="/ppt/theme/themeOverride2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90"/>
  </p:notesMasterIdLst>
  <p:handoutMasterIdLst>
    <p:handoutMasterId r:id="rId91"/>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40" r:id="rId38"/>
    <p:sldId id="341" r:id="rId39"/>
    <p:sldId id="342" r:id="rId40"/>
    <p:sldId id="338" r:id="rId41"/>
    <p:sldId id="307" r:id="rId42"/>
    <p:sldId id="337" r:id="rId43"/>
    <p:sldId id="304" r:id="rId44"/>
    <p:sldId id="309" r:id="rId45"/>
    <p:sldId id="310" r:id="rId46"/>
    <p:sldId id="311" r:id="rId47"/>
    <p:sldId id="312" r:id="rId48"/>
    <p:sldId id="313" r:id="rId49"/>
    <p:sldId id="314" r:id="rId50"/>
    <p:sldId id="315" r:id="rId51"/>
    <p:sldId id="343" r:id="rId52"/>
    <p:sldId id="344" r:id="rId53"/>
    <p:sldId id="333" r:id="rId54"/>
    <p:sldId id="316" r:id="rId55"/>
    <p:sldId id="317" r:id="rId56"/>
    <p:sldId id="334"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5" r:id="rId71"/>
    <p:sldId id="331" r:id="rId72"/>
    <p:sldId id="332" r:id="rId73"/>
    <p:sldId id="276" r:id="rId74"/>
    <p:sldId id="275" r:id="rId75"/>
    <p:sldId id="274" r:id="rId76"/>
    <p:sldId id="273" r:id="rId77"/>
    <p:sldId id="272" r:id="rId78"/>
    <p:sldId id="263" r:id="rId79"/>
    <p:sldId id="261" r:id="rId80"/>
    <p:sldId id="260" r:id="rId81"/>
    <p:sldId id="259" r:id="rId82"/>
    <p:sldId id="264" r:id="rId83"/>
    <p:sldId id="265" r:id="rId84"/>
    <p:sldId id="270" r:id="rId85"/>
    <p:sldId id="266" r:id="rId86"/>
    <p:sldId id="267" r:id="rId87"/>
    <p:sldId id="268" r:id="rId88"/>
    <p:sldId id="269"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712" autoAdjust="0"/>
  </p:normalViewPr>
  <p:slideViewPr>
    <p:cSldViewPr snapToGrid="0">
      <p:cViewPr>
        <p:scale>
          <a:sx n="125" d="100"/>
          <a:sy n="125" d="100"/>
        </p:scale>
        <p:origin x="355" y="13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2018/4/9</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81</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72</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75</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76</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77</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80</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7.png"/></Relationships>
</file>

<file path=ppt/slides/_rels/slide7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7.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D4443852-9937-49ED-A28A-59FFEFE9553C}"/>
              </a:ext>
            </a:extLst>
          </p:cNvPr>
          <p:cNvPicPr>
            <a:picLocks noChangeAspect="1"/>
          </p:cNvPicPr>
          <p:nvPr/>
        </p:nvPicPr>
        <p:blipFill>
          <a:blip r:embed="rId2"/>
          <a:stretch>
            <a:fillRect/>
          </a:stretch>
        </p:blipFill>
        <p:spPr>
          <a:xfrm>
            <a:off x="1505493" y="2238499"/>
            <a:ext cx="8685714" cy="1980952"/>
          </a:xfrm>
          <a:prstGeom prst="rect">
            <a:avLst/>
          </a:prstGeom>
        </p:spPr>
      </p:pic>
    </p:spTree>
    <p:extLst>
      <p:ext uri="{BB962C8B-B14F-4D97-AF65-F5344CB8AC3E}">
        <p14:creationId xmlns:p14="http://schemas.microsoft.com/office/powerpoint/2010/main" val="3502073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3" name="图片 2">
            <a:extLst>
              <a:ext uri="{FF2B5EF4-FFF2-40B4-BE49-F238E27FC236}">
                <a16:creationId xmlns:a16="http://schemas.microsoft.com/office/drawing/2014/main" id="{B8ED9B4A-496A-4278-851E-E94B0C275623}"/>
              </a:ext>
            </a:extLst>
          </p:cNvPr>
          <p:cNvPicPr>
            <a:picLocks noChangeAspect="1"/>
          </p:cNvPicPr>
          <p:nvPr/>
        </p:nvPicPr>
        <p:blipFill>
          <a:blip r:embed="rId2"/>
          <a:stretch>
            <a:fillRect/>
          </a:stretch>
        </p:blipFill>
        <p:spPr>
          <a:xfrm>
            <a:off x="2072232" y="1200541"/>
            <a:ext cx="7852818" cy="5647163"/>
          </a:xfrm>
          <a:prstGeom prst="rect">
            <a:avLst/>
          </a:prstGeom>
        </p:spPr>
      </p:pic>
    </p:spTree>
    <p:extLst>
      <p:ext uri="{BB962C8B-B14F-4D97-AF65-F5344CB8AC3E}">
        <p14:creationId xmlns:p14="http://schemas.microsoft.com/office/powerpoint/2010/main" val="3217944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8E2DF9E4-41A2-4AFF-9F12-C2260E2BC9AF}"/>
              </a:ext>
            </a:extLst>
          </p:cNvPr>
          <p:cNvPicPr>
            <a:picLocks noChangeAspect="1"/>
          </p:cNvPicPr>
          <p:nvPr/>
        </p:nvPicPr>
        <p:blipFill>
          <a:blip r:embed="rId2"/>
          <a:stretch>
            <a:fillRect/>
          </a:stretch>
        </p:blipFill>
        <p:spPr>
          <a:xfrm>
            <a:off x="2209800" y="1187904"/>
            <a:ext cx="6071728" cy="5670096"/>
          </a:xfrm>
          <a:prstGeom prst="rect">
            <a:avLst/>
          </a:prstGeom>
        </p:spPr>
      </p:pic>
    </p:spTree>
    <p:extLst>
      <p:ext uri="{BB962C8B-B14F-4D97-AF65-F5344CB8AC3E}">
        <p14:creationId xmlns:p14="http://schemas.microsoft.com/office/powerpoint/2010/main" val="2800320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LisAPI.dll</a:t>
            </a:r>
            <a:r>
              <a:rPr lang="zh-CN" altLang="en-US" dirty="0"/>
              <a:t>来运行</a:t>
            </a:r>
            <a:r>
              <a:rPr lang="en-US" altLang="zh-CN" dirty="0"/>
              <a:t>asp.net core</a:t>
            </a:r>
            <a:r>
              <a:rPr lang="zh-CN" altLang="en-US" dirty="0"/>
              <a:t>项目，注意大小写</a:t>
            </a:r>
          </a:p>
          <a:p>
            <a:r>
              <a:rPr lang="zh-CN" altLang="en-US" dirty="0"/>
              <a:t>ENTRYPOINT ["dotnet", "LisAPI.dll"]</a:t>
            </a:r>
          </a:p>
        </p:txBody>
      </p:sp>
    </p:spTree>
    <p:extLst>
      <p:ext uri="{BB962C8B-B14F-4D97-AF65-F5344CB8AC3E}">
        <p14:creationId xmlns:p14="http://schemas.microsoft.com/office/powerpoint/2010/main" val="405147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7212841" cy="2062103"/>
          </a:xfrm>
          <a:prstGeom prst="rect">
            <a:avLst/>
          </a:prstGeom>
        </p:spPr>
        <p:txBody>
          <a:bodyPr wrap="square">
            <a:spAutoFit/>
          </a:bodyPr>
          <a:lstStyle/>
          <a:p>
            <a:r>
              <a:rPr lang="en-US" altLang="zh-CN" sz="3200" dirty="0"/>
              <a:t>docker build -t </a:t>
            </a:r>
            <a:r>
              <a:rPr lang="en-US" altLang="zh-CN" sz="3200" dirty="0" err="1"/>
              <a:t>lisapi:latest</a:t>
            </a:r>
            <a:r>
              <a:rPr lang="en-US" altLang="zh-CN" sz="3200" dirty="0"/>
              <a:t> .</a:t>
            </a:r>
            <a:br>
              <a:rPr lang="en-US" altLang="zh-CN" sz="3200" dirty="0"/>
            </a:br>
            <a:br>
              <a:rPr lang="en-US" altLang="zh-CN" sz="3200" dirty="0"/>
            </a:br>
            <a:r>
              <a:rPr lang="en-US" altLang="zh-CN" sz="3200" dirty="0"/>
              <a:t>docker run -it -p 5002:5002 </a:t>
            </a:r>
            <a:r>
              <a:rPr lang="en-US" altLang="zh-CN" sz="3200" dirty="0" err="1"/>
              <a:t>lisapi:latest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12685</TotalTime>
  <Words>4439</Words>
  <Application>Microsoft Office PowerPoint</Application>
  <PresentationFormat>宽屏</PresentationFormat>
  <Paragraphs>744</Paragraphs>
  <Slides>87</Slides>
  <Notes>10</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87</vt:i4>
      </vt:variant>
    </vt:vector>
  </HeadingPairs>
  <TitlesOfParts>
    <vt:vector size="106" baseType="lpstr">
      <vt:lpstr>&amp;quot</vt:lpstr>
      <vt:lpstr>Helvetica Neue</vt:lpstr>
      <vt:lpstr>Inconsolata</vt:lpstr>
      <vt:lpstr>等线</vt:lpstr>
      <vt:lpstr>等线 Light</vt:lpstr>
      <vt:lpstr>宋体</vt:lpstr>
      <vt:lpstr>Microsoft YaHei</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Ocelot统一验证</vt:lpstr>
      <vt:lpstr>PowerPoint 演示文稿</vt:lpstr>
      <vt:lpstr>Docker</vt:lpstr>
      <vt:lpstr>Docker</vt:lpstr>
      <vt:lpstr>Docker</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CAP定理</vt:lpstr>
      <vt:lpstr>最终一致性  </vt:lpstr>
      <vt:lpstr>最终一致性-补偿机制</vt:lpstr>
      <vt:lpstr>幂等和防重</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141</cp:revision>
  <dcterms:created xsi:type="dcterms:W3CDTF">2017-11-23T01:18:02Z</dcterms:created>
  <dcterms:modified xsi:type="dcterms:W3CDTF">2018-04-09T07:05:11Z</dcterms:modified>
</cp:coreProperties>
</file>