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9"/>
  </p:notesMasterIdLst>
  <p:handoutMasterIdLst>
    <p:handoutMasterId r:id="rId30"/>
  </p:handoutMasterIdLst>
  <p:sldIdLst>
    <p:sldId id="256" r:id="rId5"/>
    <p:sldId id="257" r:id="rId6"/>
    <p:sldId id="261" r:id="rId7"/>
    <p:sldId id="262" r:id="rId8"/>
    <p:sldId id="263" r:id="rId9"/>
    <p:sldId id="266" r:id="rId10"/>
    <p:sldId id="264" r:id="rId11"/>
    <p:sldId id="270" r:id="rId12"/>
    <p:sldId id="269" r:id="rId13"/>
    <p:sldId id="271" r:id="rId14"/>
    <p:sldId id="272" r:id="rId15"/>
    <p:sldId id="274" r:id="rId16"/>
    <p:sldId id="273" r:id="rId17"/>
    <p:sldId id="275" r:id="rId18"/>
    <p:sldId id="283" r:id="rId19"/>
    <p:sldId id="276" r:id="rId20"/>
    <p:sldId id="277" r:id="rId21"/>
    <p:sldId id="278" r:id="rId22"/>
    <p:sldId id="279" r:id="rId23"/>
    <p:sldId id="280" r:id="rId24"/>
    <p:sldId id="281" r:id="rId25"/>
    <p:sldId id="282" r:id="rId26"/>
    <p:sldId id="284"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8E9A5-37C8-4E7C-A042-0B524973E3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34CECFBF-6629-4CF0-9498-1610F5CF01A5}">
      <dgm:prSet/>
      <dgm:spPr/>
      <dgm:t>
        <a:bodyPr/>
        <a:lstStyle/>
        <a:p>
          <a:r>
            <a:rPr lang="en-US" dirty="0"/>
            <a:t>Breast cancer is the second most prevalent type of cancer among women, with very high mortality rate.</a:t>
          </a:r>
          <a:endParaRPr lang="en-IN" dirty="0"/>
        </a:p>
      </dgm:t>
    </dgm:pt>
    <dgm:pt modelId="{3766C7C1-33D3-4DF4-95F7-0090760C7D83}" type="parTrans" cxnId="{3B03E2B5-0285-41E3-8845-A202EBE9B642}">
      <dgm:prSet/>
      <dgm:spPr/>
      <dgm:t>
        <a:bodyPr/>
        <a:lstStyle/>
        <a:p>
          <a:endParaRPr lang="en-IN"/>
        </a:p>
      </dgm:t>
    </dgm:pt>
    <dgm:pt modelId="{982B8B14-E5DC-4632-81B7-AD151A980EBE}" type="sibTrans" cxnId="{3B03E2B5-0285-41E3-8845-A202EBE9B642}">
      <dgm:prSet/>
      <dgm:spPr/>
      <dgm:t>
        <a:bodyPr/>
        <a:lstStyle/>
        <a:p>
          <a:endParaRPr lang="en-IN"/>
        </a:p>
      </dgm:t>
    </dgm:pt>
    <dgm:pt modelId="{79534CE8-E533-4F14-AAC4-BB871DFF122C}">
      <dgm:prSet/>
      <dgm:spPr/>
      <dgm:t>
        <a:bodyPr/>
        <a:lstStyle/>
        <a:p>
          <a:r>
            <a:rPr lang="en-US" dirty="0"/>
            <a:t>Breast cancer accounts for 8.4% of diagnosed cancers and 6.6% of cancer-related deaths worldwide, according to a World Health Organization (WHO) report.</a:t>
          </a:r>
          <a:endParaRPr lang="en-IN" dirty="0"/>
        </a:p>
      </dgm:t>
    </dgm:pt>
    <dgm:pt modelId="{F5073570-6F74-42B8-BC2C-AC28C094B980}" type="parTrans" cxnId="{649BBD43-7331-4C2B-91DD-F684058E546E}">
      <dgm:prSet/>
      <dgm:spPr/>
      <dgm:t>
        <a:bodyPr/>
        <a:lstStyle/>
        <a:p>
          <a:endParaRPr lang="en-IN"/>
        </a:p>
      </dgm:t>
    </dgm:pt>
    <dgm:pt modelId="{19D7FF56-36A7-4F79-AEB6-B2B20A83E210}" type="sibTrans" cxnId="{649BBD43-7331-4C2B-91DD-F684058E546E}">
      <dgm:prSet/>
      <dgm:spPr/>
      <dgm:t>
        <a:bodyPr/>
        <a:lstStyle/>
        <a:p>
          <a:endParaRPr lang="en-IN"/>
        </a:p>
      </dgm:t>
    </dgm:pt>
    <dgm:pt modelId="{51B387C3-6CCC-4D0A-9B44-10ED7174DF79}">
      <dgm:prSet/>
      <dgm:spPr/>
      <dgm:t>
        <a:bodyPr/>
        <a:lstStyle/>
        <a:p>
          <a:r>
            <a:rPr lang="en-IN" dirty="0"/>
            <a:t>Therefore Early Diagnosis and Prognosis will greatly help recovering the livelihood. </a:t>
          </a:r>
        </a:p>
      </dgm:t>
    </dgm:pt>
    <dgm:pt modelId="{26F89926-486E-43F8-9F94-CDBFAB7931C5}" type="parTrans" cxnId="{D8C630EF-29E1-4C94-A1D9-2C40490F8D91}">
      <dgm:prSet/>
      <dgm:spPr/>
      <dgm:t>
        <a:bodyPr/>
        <a:lstStyle/>
        <a:p>
          <a:endParaRPr lang="en-IN"/>
        </a:p>
      </dgm:t>
    </dgm:pt>
    <dgm:pt modelId="{939B4B6C-6A39-4A2A-987A-615B90683036}" type="sibTrans" cxnId="{D8C630EF-29E1-4C94-A1D9-2C40490F8D91}">
      <dgm:prSet/>
      <dgm:spPr/>
      <dgm:t>
        <a:bodyPr/>
        <a:lstStyle/>
        <a:p>
          <a:endParaRPr lang="en-IN"/>
        </a:p>
      </dgm:t>
    </dgm:pt>
    <dgm:pt modelId="{3F55DA35-F6CD-4648-84AF-7826D913D838}">
      <dgm:prSet/>
      <dgm:spPr/>
      <dgm:t>
        <a:bodyPr/>
        <a:lstStyle/>
        <a:p>
          <a:r>
            <a:rPr lang="en-US" dirty="0"/>
            <a:t>This paper introduces a system that uses machine learning and ensemble classifiers to help accurately diagnose and predict breast cancer.</a:t>
          </a:r>
          <a:endParaRPr lang="en-IN" dirty="0"/>
        </a:p>
      </dgm:t>
    </dgm:pt>
    <dgm:pt modelId="{6AB8EE8A-23E8-4874-BFC0-5AB075C2FA15}" type="parTrans" cxnId="{E861895E-684D-4BF5-8A5F-106433589801}">
      <dgm:prSet/>
      <dgm:spPr/>
      <dgm:t>
        <a:bodyPr/>
        <a:lstStyle/>
        <a:p>
          <a:endParaRPr lang="en-IN"/>
        </a:p>
      </dgm:t>
    </dgm:pt>
    <dgm:pt modelId="{1BD0C0A0-4256-4FB9-B46A-9BA069C2BBBD}" type="sibTrans" cxnId="{E861895E-684D-4BF5-8A5F-106433589801}">
      <dgm:prSet/>
      <dgm:spPr/>
      <dgm:t>
        <a:bodyPr/>
        <a:lstStyle/>
        <a:p>
          <a:endParaRPr lang="en-IN"/>
        </a:p>
      </dgm:t>
    </dgm:pt>
    <dgm:pt modelId="{B011327C-3008-4C56-845A-9C40688DF6DE}">
      <dgm:prSet/>
      <dgm:spPr/>
      <dgm:t>
        <a:bodyPr/>
        <a:lstStyle/>
        <a:p>
          <a:r>
            <a:rPr lang="en-US" dirty="0"/>
            <a:t>The results showed that the ensemble method had a 98.83% accuracy, outperforming other state-of-the-art methods. This system is highly valuable to the medical industry and related research.</a:t>
          </a:r>
          <a:endParaRPr lang="en-IN" dirty="0"/>
        </a:p>
      </dgm:t>
    </dgm:pt>
    <dgm:pt modelId="{2487D4AE-6652-4570-A6F9-BE292D130419}" type="parTrans" cxnId="{E797B066-2BF6-453C-94DC-8B76CAEC89EB}">
      <dgm:prSet/>
      <dgm:spPr/>
      <dgm:t>
        <a:bodyPr/>
        <a:lstStyle/>
        <a:p>
          <a:endParaRPr lang="en-IN"/>
        </a:p>
      </dgm:t>
    </dgm:pt>
    <dgm:pt modelId="{FCCBCF17-E365-45FC-A7B7-76BCCEE7772D}" type="sibTrans" cxnId="{E797B066-2BF6-453C-94DC-8B76CAEC89EB}">
      <dgm:prSet/>
      <dgm:spPr/>
      <dgm:t>
        <a:bodyPr/>
        <a:lstStyle/>
        <a:p>
          <a:endParaRPr lang="en-IN"/>
        </a:p>
      </dgm:t>
    </dgm:pt>
    <dgm:pt modelId="{CC218FA6-6D05-40E0-B074-32EFBCD81625}">
      <dgm:prSet/>
      <dgm:spPr/>
      <dgm:t>
        <a:bodyPr/>
        <a:lstStyle/>
        <a:p>
          <a:r>
            <a:rPr lang="en-US" dirty="0"/>
            <a:t>The proposed method was and is better than other existing methods..</a:t>
          </a:r>
          <a:endParaRPr lang="en-IN" dirty="0"/>
        </a:p>
      </dgm:t>
    </dgm:pt>
    <dgm:pt modelId="{4FE653ED-AD01-44FF-83F5-313E3C9025C0}" type="parTrans" cxnId="{91722BC7-CB28-4EE7-9FAC-EAC97FB36510}">
      <dgm:prSet/>
      <dgm:spPr/>
      <dgm:t>
        <a:bodyPr/>
        <a:lstStyle/>
        <a:p>
          <a:endParaRPr lang="en-IN"/>
        </a:p>
      </dgm:t>
    </dgm:pt>
    <dgm:pt modelId="{00BFF0C6-B307-4438-B1B5-D59CA2DFD483}" type="sibTrans" cxnId="{91722BC7-CB28-4EE7-9FAC-EAC97FB36510}">
      <dgm:prSet/>
      <dgm:spPr/>
      <dgm:t>
        <a:bodyPr/>
        <a:lstStyle/>
        <a:p>
          <a:endParaRPr lang="en-IN"/>
        </a:p>
      </dgm:t>
    </dgm:pt>
    <dgm:pt modelId="{5A042C32-0F94-42A4-8BF5-B2AB8A034E98}" type="pres">
      <dgm:prSet presAssocID="{47A8E9A5-37C8-4E7C-A042-0B524973E38F}" presName="vert0" presStyleCnt="0">
        <dgm:presLayoutVars>
          <dgm:dir/>
          <dgm:animOne val="branch"/>
          <dgm:animLvl val="lvl"/>
        </dgm:presLayoutVars>
      </dgm:prSet>
      <dgm:spPr/>
    </dgm:pt>
    <dgm:pt modelId="{01633E1E-5198-4CF1-B876-C0910FC98E5E}" type="pres">
      <dgm:prSet presAssocID="{34CECFBF-6629-4CF0-9498-1610F5CF01A5}" presName="thickLine" presStyleLbl="alignNode1" presStyleIdx="0" presStyleCnt="6"/>
      <dgm:spPr/>
    </dgm:pt>
    <dgm:pt modelId="{92DC1E92-F905-43F4-ACFA-3150FBBF07A2}" type="pres">
      <dgm:prSet presAssocID="{34CECFBF-6629-4CF0-9498-1610F5CF01A5}" presName="horz1" presStyleCnt="0"/>
      <dgm:spPr/>
    </dgm:pt>
    <dgm:pt modelId="{05F4AE76-EDB1-4B38-A428-98176E8E95F5}" type="pres">
      <dgm:prSet presAssocID="{34CECFBF-6629-4CF0-9498-1610F5CF01A5}" presName="tx1" presStyleLbl="revTx" presStyleIdx="0" presStyleCnt="6"/>
      <dgm:spPr/>
    </dgm:pt>
    <dgm:pt modelId="{39CC58AC-C967-4AA7-A058-5DBD9C4AF718}" type="pres">
      <dgm:prSet presAssocID="{34CECFBF-6629-4CF0-9498-1610F5CF01A5}" presName="vert1" presStyleCnt="0"/>
      <dgm:spPr/>
    </dgm:pt>
    <dgm:pt modelId="{48165845-F035-4493-8485-946C7C5CED9D}" type="pres">
      <dgm:prSet presAssocID="{79534CE8-E533-4F14-AAC4-BB871DFF122C}" presName="thickLine" presStyleLbl="alignNode1" presStyleIdx="1" presStyleCnt="6"/>
      <dgm:spPr/>
    </dgm:pt>
    <dgm:pt modelId="{C9BB7F16-E5B2-407C-B1A7-6049C0F48F57}" type="pres">
      <dgm:prSet presAssocID="{79534CE8-E533-4F14-AAC4-BB871DFF122C}" presName="horz1" presStyleCnt="0"/>
      <dgm:spPr/>
    </dgm:pt>
    <dgm:pt modelId="{E7917FDE-48FF-474B-A8A3-C8502D4AEADB}" type="pres">
      <dgm:prSet presAssocID="{79534CE8-E533-4F14-AAC4-BB871DFF122C}" presName="tx1" presStyleLbl="revTx" presStyleIdx="1" presStyleCnt="6"/>
      <dgm:spPr/>
    </dgm:pt>
    <dgm:pt modelId="{0EEA972B-E379-4B18-91B1-962F126BCEF6}" type="pres">
      <dgm:prSet presAssocID="{79534CE8-E533-4F14-AAC4-BB871DFF122C}" presName="vert1" presStyleCnt="0"/>
      <dgm:spPr/>
    </dgm:pt>
    <dgm:pt modelId="{2F2DEF3B-1C3E-4A21-9E2E-8D73032C45C2}" type="pres">
      <dgm:prSet presAssocID="{51B387C3-6CCC-4D0A-9B44-10ED7174DF79}" presName="thickLine" presStyleLbl="alignNode1" presStyleIdx="2" presStyleCnt="6"/>
      <dgm:spPr/>
    </dgm:pt>
    <dgm:pt modelId="{B083EBDB-3866-43FB-9EBB-40E4B6985FF6}" type="pres">
      <dgm:prSet presAssocID="{51B387C3-6CCC-4D0A-9B44-10ED7174DF79}" presName="horz1" presStyleCnt="0"/>
      <dgm:spPr/>
    </dgm:pt>
    <dgm:pt modelId="{DC6A96CF-9709-4888-8F90-73B3C1B41692}" type="pres">
      <dgm:prSet presAssocID="{51B387C3-6CCC-4D0A-9B44-10ED7174DF79}" presName="tx1" presStyleLbl="revTx" presStyleIdx="2" presStyleCnt="6"/>
      <dgm:spPr/>
    </dgm:pt>
    <dgm:pt modelId="{5D034EC5-C165-4DE6-94D3-73D104F69014}" type="pres">
      <dgm:prSet presAssocID="{51B387C3-6CCC-4D0A-9B44-10ED7174DF79}" presName="vert1" presStyleCnt="0"/>
      <dgm:spPr/>
    </dgm:pt>
    <dgm:pt modelId="{DB5AF0C4-58D9-4E1F-B5FB-1D2647D79F6F}" type="pres">
      <dgm:prSet presAssocID="{3F55DA35-F6CD-4648-84AF-7826D913D838}" presName="thickLine" presStyleLbl="alignNode1" presStyleIdx="3" presStyleCnt="6"/>
      <dgm:spPr/>
    </dgm:pt>
    <dgm:pt modelId="{D05DF17B-65CD-4D45-85A5-49AA6ACA6E5F}" type="pres">
      <dgm:prSet presAssocID="{3F55DA35-F6CD-4648-84AF-7826D913D838}" presName="horz1" presStyleCnt="0"/>
      <dgm:spPr/>
    </dgm:pt>
    <dgm:pt modelId="{556830B8-3F9F-43EB-98B4-B754DA78655F}" type="pres">
      <dgm:prSet presAssocID="{3F55DA35-F6CD-4648-84AF-7826D913D838}" presName="tx1" presStyleLbl="revTx" presStyleIdx="3" presStyleCnt="6"/>
      <dgm:spPr/>
    </dgm:pt>
    <dgm:pt modelId="{CFA24076-C974-43BD-9160-B5619E7EFA51}" type="pres">
      <dgm:prSet presAssocID="{3F55DA35-F6CD-4648-84AF-7826D913D838}" presName="vert1" presStyleCnt="0"/>
      <dgm:spPr/>
    </dgm:pt>
    <dgm:pt modelId="{99B206D5-30F0-4DA1-A6DC-6CD72DEE2109}" type="pres">
      <dgm:prSet presAssocID="{B011327C-3008-4C56-845A-9C40688DF6DE}" presName="thickLine" presStyleLbl="alignNode1" presStyleIdx="4" presStyleCnt="6"/>
      <dgm:spPr/>
    </dgm:pt>
    <dgm:pt modelId="{69156201-222B-4BCA-9188-A261FA974C6B}" type="pres">
      <dgm:prSet presAssocID="{B011327C-3008-4C56-845A-9C40688DF6DE}" presName="horz1" presStyleCnt="0"/>
      <dgm:spPr/>
    </dgm:pt>
    <dgm:pt modelId="{2886876C-A16E-4D22-A644-F8F1FA58FC32}" type="pres">
      <dgm:prSet presAssocID="{B011327C-3008-4C56-845A-9C40688DF6DE}" presName="tx1" presStyleLbl="revTx" presStyleIdx="4" presStyleCnt="6"/>
      <dgm:spPr/>
    </dgm:pt>
    <dgm:pt modelId="{194B1349-7C9F-42DB-A5FF-CA57487AE53E}" type="pres">
      <dgm:prSet presAssocID="{B011327C-3008-4C56-845A-9C40688DF6DE}" presName="vert1" presStyleCnt="0"/>
      <dgm:spPr/>
    </dgm:pt>
    <dgm:pt modelId="{A3EFE4EB-1A5B-4C5A-B331-445F6DDCF299}" type="pres">
      <dgm:prSet presAssocID="{CC218FA6-6D05-40E0-B074-32EFBCD81625}" presName="thickLine" presStyleLbl="alignNode1" presStyleIdx="5" presStyleCnt="6"/>
      <dgm:spPr/>
    </dgm:pt>
    <dgm:pt modelId="{F8DB9281-3D95-4172-B341-581945C0B724}" type="pres">
      <dgm:prSet presAssocID="{CC218FA6-6D05-40E0-B074-32EFBCD81625}" presName="horz1" presStyleCnt="0"/>
      <dgm:spPr/>
    </dgm:pt>
    <dgm:pt modelId="{B0BA0290-DFDB-49C4-B4C2-3E25F61CC003}" type="pres">
      <dgm:prSet presAssocID="{CC218FA6-6D05-40E0-B074-32EFBCD81625}" presName="tx1" presStyleLbl="revTx" presStyleIdx="5" presStyleCnt="6"/>
      <dgm:spPr/>
    </dgm:pt>
    <dgm:pt modelId="{9988CCE2-0310-4051-890A-11F79D380067}" type="pres">
      <dgm:prSet presAssocID="{CC218FA6-6D05-40E0-B074-32EFBCD81625}" presName="vert1" presStyleCnt="0"/>
      <dgm:spPr/>
    </dgm:pt>
  </dgm:ptLst>
  <dgm:cxnLst>
    <dgm:cxn modelId="{E861895E-684D-4BF5-8A5F-106433589801}" srcId="{47A8E9A5-37C8-4E7C-A042-0B524973E38F}" destId="{3F55DA35-F6CD-4648-84AF-7826D913D838}" srcOrd="3" destOrd="0" parTransId="{6AB8EE8A-23E8-4874-BFC0-5AB075C2FA15}" sibTransId="{1BD0C0A0-4256-4FB9-B46A-9BA069C2BBBD}"/>
    <dgm:cxn modelId="{649BBD43-7331-4C2B-91DD-F684058E546E}" srcId="{47A8E9A5-37C8-4E7C-A042-0B524973E38F}" destId="{79534CE8-E533-4F14-AAC4-BB871DFF122C}" srcOrd="1" destOrd="0" parTransId="{F5073570-6F74-42B8-BC2C-AC28C094B980}" sibTransId="{19D7FF56-36A7-4F79-AEB6-B2B20A83E210}"/>
    <dgm:cxn modelId="{E797B066-2BF6-453C-94DC-8B76CAEC89EB}" srcId="{47A8E9A5-37C8-4E7C-A042-0B524973E38F}" destId="{B011327C-3008-4C56-845A-9C40688DF6DE}" srcOrd="4" destOrd="0" parTransId="{2487D4AE-6652-4570-A6F9-BE292D130419}" sibTransId="{FCCBCF17-E365-45FC-A7B7-76BCCEE7772D}"/>
    <dgm:cxn modelId="{586BFC74-C16D-4B02-9B3A-C3827627D98D}" type="presOf" srcId="{3F55DA35-F6CD-4648-84AF-7826D913D838}" destId="{556830B8-3F9F-43EB-98B4-B754DA78655F}" srcOrd="0" destOrd="0" presId="urn:microsoft.com/office/officeart/2008/layout/LinedList"/>
    <dgm:cxn modelId="{C6DD6985-87A3-41E6-9D05-8CC0C29AF103}" type="presOf" srcId="{34CECFBF-6629-4CF0-9498-1610F5CF01A5}" destId="{05F4AE76-EDB1-4B38-A428-98176E8E95F5}" srcOrd="0" destOrd="0" presId="urn:microsoft.com/office/officeart/2008/layout/LinedList"/>
    <dgm:cxn modelId="{3B03E2B5-0285-41E3-8845-A202EBE9B642}" srcId="{47A8E9A5-37C8-4E7C-A042-0B524973E38F}" destId="{34CECFBF-6629-4CF0-9498-1610F5CF01A5}" srcOrd="0" destOrd="0" parTransId="{3766C7C1-33D3-4DF4-95F7-0090760C7D83}" sibTransId="{982B8B14-E5DC-4632-81B7-AD151A980EBE}"/>
    <dgm:cxn modelId="{AA3561C0-83E9-4339-810F-F527D7DA60FA}" type="presOf" srcId="{47A8E9A5-37C8-4E7C-A042-0B524973E38F}" destId="{5A042C32-0F94-42A4-8BF5-B2AB8A034E98}" srcOrd="0" destOrd="0" presId="urn:microsoft.com/office/officeart/2008/layout/LinedList"/>
    <dgm:cxn modelId="{322406C4-CB15-40E8-8CD5-F98B06FFB123}" type="presOf" srcId="{79534CE8-E533-4F14-AAC4-BB871DFF122C}" destId="{E7917FDE-48FF-474B-A8A3-C8502D4AEADB}" srcOrd="0" destOrd="0" presId="urn:microsoft.com/office/officeart/2008/layout/LinedList"/>
    <dgm:cxn modelId="{91722BC7-CB28-4EE7-9FAC-EAC97FB36510}" srcId="{47A8E9A5-37C8-4E7C-A042-0B524973E38F}" destId="{CC218FA6-6D05-40E0-B074-32EFBCD81625}" srcOrd="5" destOrd="0" parTransId="{4FE653ED-AD01-44FF-83F5-313E3C9025C0}" sibTransId="{00BFF0C6-B307-4438-B1B5-D59CA2DFD483}"/>
    <dgm:cxn modelId="{A5DB34DB-E21E-463D-8D02-7707D96249E6}" type="presOf" srcId="{51B387C3-6CCC-4D0A-9B44-10ED7174DF79}" destId="{DC6A96CF-9709-4888-8F90-73B3C1B41692}" srcOrd="0" destOrd="0" presId="urn:microsoft.com/office/officeart/2008/layout/LinedList"/>
    <dgm:cxn modelId="{D8C630EF-29E1-4C94-A1D9-2C40490F8D91}" srcId="{47A8E9A5-37C8-4E7C-A042-0B524973E38F}" destId="{51B387C3-6CCC-4D0A-9B44-10ED7174DF79}" srcOrd="2" destOrd="0" parTransId="{26F89926-486E-43F8-9F94-CDBFAB7931C5}" sibTransId="{939B4B6C-6A39-4A2A-987A-615B90683036}"/>
    <dgm:cxn modelId="{07C9A6F6-DA46-4E02-9303-9889EAA81C58}" type="presOf" srcId="{CC218FA6-6D05-40E0-B074-32EFBCD81625}" destId="{B0BA0290-DFDB-49C4-B4C2-3E25F61CC003}" srcOrd="0" destOrd="0" presId="urn:microsoft.com/office/officeart/2008/layout/LinedList"/>
    <dgm:cxn modelId="{BC0B50FB-97C6-4484-A33D-ED3DE808E3FC}" type="presOf" srcId="{B011327C-3008-4C56-845A-9C40688DF6DE}" destId="{2886876C-A16E-4D22-A644-F8F1FA58FC32}" srcOrd="0" destOrd="0" presId="urn:microsoft.com/office/officeart/2008/layout/LinedList"/>
    <dgm:cxn modelId="{EF67FAE3-13EB-4F40-85A0-ED8B19BF4F7B}" type="presParOf" srcId="{5A042C32-0F94-42A4-8BF5-B2AB8A034E98}" destId="{01633E1E-5198-4CF1-B876-C0910FC98E5E}" srcOrd="0" destOrd="0" presId="urn:microsoft.com/office/officeart/2008/layout/LinedList"/>
    <dgm:cxn modelId="{2714A243-DC98-42CA-B582-51414338ACC5}" type="presParOf" srcId="{5A042C32-0F94-42A4-8BF5-B2AB8A034E98}" destId="{92DC1E92-F905-43F4-ACFA-3150FBBF07A2}" srcOrd="1" destOrd="0" presId="urn:microsoft.com/office/officeart/2008/layout/LinedList"/>
    <dgm:cxn modelId="{F429DD52-D0F1-46DC-A4F2-A15301818F3E}" type="presParOf" srcId="{92DC1E92-F905-43F4-ACFA-3150FBBF07A2}" destId="{05F4AE76-EDB1-4B38-A428-98176E8E95F5}" srcOrd="0" destOrd="0" presId="urn:microsoft.com/office/officeart/2008/layout/LinedList"/>
    <dgm:cxn modelId="{64EA68D2-227B-4841-AFEB-F43FE38D6839}" type="presParOf" srcId="{92DC1E92-F905-43F4-ACFA-3150FBBF07A2}" destId="{39CC58AC-C967-4AA7-A058-5DBD9C4AF718}" srcOrd="1" destOrd="0" presId="urn:microsoft.com/office/officeart/2008/layout/LinedList"/>
    <dgm:cxn modelId="{19990C13-BE5B-487F-8EBB-808EEC547177}" type="presParOf" srcId="{5A042C32-0F94-42A4-8BF5-B2AB8A034E98}" destId="{48165845-F035-4493-8485-946C7C5CED9D}" srcOrd="2" destOrd="0" presId="urn:microsoft.com/office/officeart/2008/layout/LinedList"/>
    <dgm:cxn modelId="{F1E660ED-86C4-4686-9E47-D37CFEB8556C}" type="presParOf" srcId="{5A042C32-0F94-42A4-8BF5-B2AB8A034E98}" destId="{C9BB7F16-E5B2-407C-B1A7-6049C0F48F57}" srcOrd="3" destOrd="0" presId="urn:microsoft.com/office/officeart/2008/layout/LinedList"/>
    <dgm:cxn modelId="{591027BC-D863-4E1E-8510-4B35173638CD}" type="presParOf" srcId="{C9BB7F16-E5B2-407C-B1A7-6049C0F48F57}" destId="{E7917FDE-48FF-474B-A8A3-C8502D4AEADB}" srcOrd="0" destOrd="0" presId="urn:microsoft.com/office/officeart/2008/layout/LinedList"/>
    <dgm:cxn modelId="{D39C466E-EDB4-492E-BB7A-B520E92BBADA}" type="presParOf" srcId="{C9BB7F16-E5B2-407C-B1A7-6049C0F48F57}" destId="{0EEA972B-E379-4B18-91B1-962F126BCEF6}" srcOrd="1" destOrd="0" presId="urn:microsoft.com/office/officeart/2008/layout/LinedList"/>
    <dgm:cxn modelId="{D6251A01-7F4E-404F-AB83-784DB8C5F53E}" type="presParOf" srcId="{5A042C32-0F94-42A4-8BF5-B2AB8A034E98}" destId="{2F2DEF3B-1C3E-4A21-9E2E-8D73032C45C2}" srcOrd="4" destOrd="0" presId="urn:microsoft.com/office/officeart/2008/layout/LinedList"/>
    <dgm:cxn modelId="{974A150E-E153-4AF3-9C12-9A896351053B}" type="presParOf" srcId="{5A042C32-0F94-42A4-8BF5-B2AB8A034E98}" destId="{B083EBDB-3866-43FB-9EBB-40E4B6985FF6}" srcOrd="5" destOrd="0" presId="urn:microsoft.com/office/officeart/2008/layout/LinedList"/>
    <dgm:cxn modelId="{7A499346-3EF4-4E7F-A728-7EF085B5E0B1}" type="presParOf" srcId="{B083EBDB-3866-43FB-9EBB-40E4B6985FF6}" destId="{DC6A96CF-9709-4888-8F90-73B3C1B41692}" srcOrd="0" destOrd="0" presId="urn:microsoft.com/office/officeart/2008/layout/LinedList"/>
    <dgm:cxn modelId="{7E65B72C-5EB8-496F-BF1B-5AAC9ADF1221}" type="presParOf" srcId="{B083EBDB-3866-43FB-9EBB-40E4B6985FF6}" destId="{5D034EC5-C165-4DE6-94D3-73D104F69014}" srcOrd="1" destOrd="0" presId="urn:microsoft.com/office/officeart/2008/layout/LinedList"/>
    <dgm:cxn modelId="{397163CE-97C6-4A40-8C82-E85F2577F5AF}" type="presParOf" srcId="{5A042C32-0F94-42A4-8BF5-B2AB8A034E98}" destId="{DB5AF0C4-58D9-4E1F-B5FB-1D2647D79F6F}" srcOrd="6" destOrd="0" presId="urn:microsoft.com/office/officeart/2008/layout/LinedList"/>
    <dgm:cxn modelId="{9A2C3012-FF75-4772-8E17-54062DE8BA1E}" type="presParOf" srcId="{5A042C32-0F94-42A4-8BF5-B2AB8A034E98}" destId="{D05DF17B-65CD-4D45-85A5-49AA6ACA6E5F}" srcOrd="7" destOrd="0" presId="urn:microsoft.com/office/officeart/2008/layout/LinedList"/>
    <dgm:cxn modelId="{CCD75A43-A3E9-4175-8649-CD9485958DA4}" type="presParOf" srcId="{D05DF17B-65CD-4D45-85A5-49AA6ACA6E5F}" destId="{556830B8-3F9F-43EB-98B4-B754DA78655F}" srcOrd="0" destOrd="0" presId="urn:microsoft.com/office/officeart/2008/layout/LinedList"/>
    <dgm:cxn modelId="{10043E34-82F9-470D-892C-C9F4D2017CA5}" type="presParOf" srcId="{D05DF17B-65CD-4D45-85A5-49AA6ACA6E5F}" destId="{CFA24076-C974-43BD-9160-B5619E7EFA51}" srcOrd="1" destOrd="0" presId="urn:microsoft.com/office/officeart/2008/layout/LinedList"/>
    <dgm:cxn modelId="{A15EBC33-A9C3-4A55-BE82-5291CB62D853}" type="presParOf" srcId="{5A042C32-0F94-42A4-8BF5-B2AB8A034E98}" destId="{99B206D5-30F0-4DA1-A6DC-6CD72DEE2109}" srcOrd="8" destOrd="0" presId="urn:microsoft.com/office/officeart/2008/layout/LinedList"/>
    <dgm:cxn modelId="{8EA0E0D3-63C0-4D2C-B5F3-D23E7D1D2EE0}" type="presParOf" srcId="{5A042C32-0F94-42A4-8BF5-B2AB8A034E98}" destId="{69156201-222B-4BCA-9188-A261FA974C6B}" srcOrd="9" destOrd="0" presId="urn:microsoft.com/office/officeart/2008/layout/LinedList"/>
    <dgm:cxn modelId="{784112DD-98FB-491A-91E2-8D1E3635A14C}" type="presParOf" srcId="{69156201-222B-4BCA-9188-A261FA974C6B}" destId="{2886876C-A16E-4D22-A644-F8F1FA58FC32}" srcOrd="0" destOrd="0" presId="urn:microsoft.com/office/officeart/2008/layout/LinedList"/>
    <dgm:cxn modelId="{A297DA96-1BCA-4B68-9596-B2490E6DE19E}" type="presParOf" srcId="{69156201-222B-4BCA-9188-A261FA974C6B}" destId="{194B1349-7C9F-42DB-A5FF-CA57487AE53E}" srcOrd="1" destOrd="0" presId="urn:microsoft.com/office/officeart/2008/layout/LinedList"/>
    <dgm:cxn modelId="{C567DA9E-B8D6-45C1-83B8-6C41D3BD85DE}" type="presParOf" srcId="{5A042C32-0F94-42A4-8BF5-B2AB8A034E98}" destId="{A3EFE4EB-1A5B-4C5A-B331-445F6DDCF299}" srcOrd="10" destOrd="0" presId="urn:microsoft.com/office/officeart/2008/layout/LinedList"/>
    <dgm:cxn modelId="{DF5A5048-F044-42A0-AD72-53AEFB9DB0D6}" type="presParOf" srcId="{5A042C32-0F94-42A4-8BF5-B2AB8A034E98}" destId="{F8DB9281-3D95-4172-B341-581945C0B724}" srcOrd="11" destOrd="0" presId="urn:microsoft.com/office/officeart/2008/layout/LinedList"/>
    <dgm:cxn modelId="{A6732A9E-1551-46C2-A9CB-11081B9ECF84}" type="presParOf" srcId="{F8DB9281-3D95-4172-B341-581945C0B724}" destId="{B0BA0290-DFDB-49C4-B4C2-3E25F61CC003}" srcOrd="0" destOrd="0" presId="urn:microsoft.com/office/officeart/2008/layout/LinedList"/>
    <dgm:cxn modelId="{51EEADBE-DD2E-4FF3-A4CB-0FACCB83A13E}" type="presParOf" srcId="{F8DB9281-3D95-4172-B341-581945C0B724}" destId="{9988CCE2-0310-4051-890A-11F79D3800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3BA712-B39B-45B5-BAAB-A23BB5354EF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1C577200-74FE-406C-AC5D-9A94A8E27F28}">
      <dgm:prSet/>
      <dgm:spPr/>
      <dgm:t>
        <a:bodyPr/>
        <a:lstStyle/>
        <a:p>
          <a:r>
            <a:rPr lang="en-US" baseline="0" dirty="0"/>
            <a:t>Bayes theorem is used to suggest the NB algorithm</a:t>
          </a:r>
          <a:endParaRPr lang="en-IN" dirty="0"/>
        </a:p>
      </dgm:t>
    </dgm:pt>
    <dgm:pt modelId="{BE23EDE6-2F6E-4C55-8BE3-A7BC80AC956F}" type="parTrans" cxnId="{852BDE51-BCA6-46D2-81BF-4E4EE39F0992}">
      <dgm:prSet/>
      <dgm:spPr/>
      <dgm:t>
        <a:bodyPr/>
        <a:lstStyle/>
        <a:p>
          <a:endParaRPr lang="en-IN"/>
        </a:p>
      </dgm:t>
    </dgm:pt>
    <dgm:pt modelId="{53D57CE0-22AA-42EE-84AE-0BA968F04C4E}" type="sibTrans" cxnId="{852BDE51-BCA6-46D2-81BF-4E4EE39F0992}">
      <dgm:prSet/>
      <dgm:spPr/>
      <dgm:t>
        <a:bodyPr/>
        <a:lstStyle/>
        <a:p>
          <a:endParaRPr lang="en-IN"/>
        </a:p>
      </dgm:t>
    </dgm:pt>
    <dgm:pt modelId="{0C7DE876-9CA8-4C55-BF10-9EE8BD94E6B1}">
      <dgm:prSet/>
      <dgm:spPr/>
      <dgm:t>
        <a:bodyPr/>
        <a:lstStyle/>
        <a:p>
          <a:r>
            <a:rPr lang="en-IN" baseline="0"/>
            <a:t>Bayes’ Theorem P (A |B) is calculated as follows: </a:t>
          </a:r>
          <a:endParaRPr lang="en-IN"/>
        </a:p>
      </dgm:t>
    </dgm:pt>
    <dgm:pt modelId="{370D8EB7-7F1A-470B-8083-D7001B4C0F64}" type="parTrans" cxnId="{6856837F-4B09-4C3D-83DB-44E9D8E1235D}">
      <dgm:prSet/>
      <dgm:spPr/>
      <dgm:t>
        <a:bodyPr/>
        <a:lstStyle/>
        <a:p>
          <a:endParaRPr lang="en-IN"/>
        </a:p>
      </dgm:t>
    </dgm:pt>
    <dgm:pt modelId="{8D8F9228-5153-4292-B197-26342D32CDDF}" type="sibTrans" cxnId="{6856837F-4B09-4C3D-83DB-44E9D8E1235D}">
      <dgm:prSet/>
      <dgm:spPr/>
      <dgm:t>
        <a:bodyPr/>
        <a:lstStyle/>
        <a:p>
          <a:endParaRPr lang="en-IN"/>
        </a:p>
      </dgm:t>
    </dgm:pt>
    <dgm:pt modelId="{E9575322-19C7-4D46-96AF-B231F5D47433}">
      <dgm:prSet/>
      <dgm:spPr/>
      <dgm:t>
        <a:bodyPr/>
        <a:lstStyle/>
        <a:p>
          <a:r>
            <a:rPr lang="en-IN" baseline="0"/>
            <a:t>P(A|B) = P(B|A)*P(A)/P(B)</a:t>
          </a:r>
          <a:endParaRPr lang="en-IN"/>
        </a:p>
      </dgm:t>
    </dgm:pt>
    <dgm:pt modelId="{66557E54-DAFD-410F-8B1F-B9E6CEF66811}" type="parTrans" cxnId="{50451E5F-EDC4-4ABF-994D-802B18A98405}">
      <dgm:prSet/>
      <dgm:spPr/>
      <dgm:t>
        <a:bodyPr/>
        <a:lstStyle/>
        <a:p>
          <a:endParaRPr lang="en-IN"/>
        </a:p>
      </dgm:t>
    </dgm:pt>
    <dgm:pt modelId="{9F6A7720-D4AD-4EDF-BD48-1C5455D09F47}" type="sibTrans" cxnId="{50451E5F-EDC4-4ABF-994D-802B18A98405}">
      <dgm:prSet/>
      <dgm:spPr/>
      <dgm:t>
        <a:bodyPr/>
        <a:lstStyle/>
        <a:p>
          <a:endParaRPr lang="en-IN"/>
        </a:p>
      </dgm:t>
    </dgm:pt>
    <dgm:pt modelId="{FF7864E2-0617-482B-9E2A-30778D06E2DE}" type="pres">
      <dgm:prSet presAssocID="{733BA712-B39B-45B5-BAAB-A23BB5354EF2}" presName="vert0" presStyleCnt="0">
        <dgm:presLayoutVars>
          <dgm:dir/>
          <dgm:animOne val="branch"/>
          <dgm:animLvl val="lvl"/>
        </dgm:presLayoutVars>
      </dgm:prSet>
      <dgm:spPr/>
    </dgm:pt>
    <dgm:pt modelId="{12BBAF9F-540F-4606-8611-0FFFAA6D4281}" type="pres">
      <dgm:prSet presAssocID="{1C577200-74FE-406C-AC5D-9A94A8E27F28}" presName="thickLine" presStyleLbl="alignNode1" presStyleIdx="0" presStyleCnt="3"/>
      <dgm:spPr/>
    </dgm:pt>
    <dgm:pt modelId="{BC133E30-B8B2-4F1C-8E9E-4CEC43BC5341}" type="pres">
      <dgm:prSet presAssocID="{1C577200-74FE-406C-AC5D-9A94A8E27F28}" presName="horz1" presStyleCnt="0"/>
      <dgm:spPr/>
    </dgm:pt>
    <dgm:pt modelId="{6C11A0B4-31AF-41D9-81D5-61F2F07D8C52}" type="pres">
      <dgm:prSet presAssocID="{1C577200-74FE-406C-AC5D-9A94A8E27F28}" presName="tx1" presStyleLbl="revTx" presStyleIdx="0" presStyleCnt="3"/>
      <dgm:spPr/>
    </dgm:pt>
    <dgm:pt modelId="{C08FEBFC-970C-49BB-B0AB-AB0EB2B5C4E8}" type="pres">
      <dgm:prSet presAssocID="{1C577200-74FE-406C-AC5D-9A94A8E27F28}" presName="vert1" presStyleCnt="0"/>
      <dgm:spPr/>
    </dgm:pt>
    <dgm:pt modelId="{9617CC62-3E34-4F38-A08A-CCB1D10226F5}" type="pres">
      <dgm:prSet presAssocID="{0C7DE876-9CA8-4C55-BF10-9EE8BD94E6B1}" presName="thickLine" presStyleLbl="alignNode1" presStyleIdx="1" presStyleCnt="3"/>
      <dgm:spPr/>
    </dgm:pt>
    <dgm:pt modelId="{C3B4F9BB-D9F9-4A8C-8E7B-8E08960C504F}" type="pres">
      <dgm:prSet presAssocID="{0C7DE876-9CA8-4C55-BF10-9EE8BD94E6B1}" presName="horz1" presStyleCnt="0"/>
      <dgm:spPr/>
    </dgm:pt>
    <dgm:pt modelId="{B5E26B6E-AE8F-4A6A-884A-A666CDF702DD}" type="pres">
      <dgm:prSet presAssocID="{0C7DE876-9CA8-4C55-BF10-9EE8BD94E6B1}" presName="tx1" presStyleLbl="revTx" presStyleIdx="1" presStyleCnt="3"/>
      <dgm:spPr/>
    </dgm:pt>
    <dgm:pt modelId="{32D9C5C1-67AF-4F8B-BA23-65C088AC13FF}" type="pres">
      <dgm:prSet presAssocID="{0C7DE876-9CA8-4C55-BF10-9EE8BD94E6B1}" presName="vert1" presStyleCnt="0"/>
      <dgm:spPr/>
    </dgm:pt>
    <dgm:pt modelId="{2F5A3118-F5DF-4B7D-84F4-9FF387E70BBB}" type="pres">
      <dgm:prSet presAssocID="{E9575322-19C7-4D46-96AF-B231F5D47433}" presName="thickLine" presStyleLbl="alignNode1" presStyleIdx="2" presStyleCnt="3"/>
      <dgm:spPr/>
    </dgm:pt>
    <dgm:pt modelId="{292873F4-B025-425A-90D4-8D832B7B71E3}" type="pres">
      <dgm:prSet presAssocID="{E9575322-19C7-4D46-96AF-B231F5D47433}" presName="horz1" presStyleCnt="0"/>
      <dgm:spPr/>
    </dgm:pt>
    <dgm:pt modelId="{6C8D3A77-B91C-4C4B-8C9D-88F493C84432}" type="pres">
      <dgm:prSet presAssocID="{E9575322-19C7-4D46-96AF-B231F5D47433}" presName="tx1" presStyleLbl="revTx" presStyleIdx="2" presStyleCnt="3"/>
      <dgm:spPr/>
    </dgm:pt>
    <dgm:pt modelId="{CED8DE54-E066-442D-8839-3D6958C7C5D6}" type="pres">
      <dgm:prSet presAssocID="{E9575322-19C7-4D46-96AF-B231F5D47433}" presName="vert1" presStyleCnt="0"/>
      <dgm:spPr/>
    </dgm:pt>
  </dgm:ptLst>
  <dgm:cxnLst>
    <dgm:cxn modelId="{6259BA02-EFB7-4FD3-9F34-087191156E29}" type="presOf" srcId="{0C7DE876-9CA8-4C55-BF10-9EE8BD94E6B1}" destId="{B5E26B6E-AE8F-4A6A-884A-A666CDF702DD}" srcOrd="0" destOrd="0" presId="urn:microsoft.com/office/officeart/2008/layout/LinedList"/>
    <dgm:cxn modelId="{50451E5F-EDC4-4ABF-994D-802B18A98405}" srcId="{733BA712-B39B-45B5-BAAB-A23BB5354EF2}" destId="{E9575322-19C7-4D46-96AF-B231F5D47433}" srcOrd="2" destOrd="0" parTransId="{66557E54-DAFD-410F-8B1F-B9E6CEF66811}" sibTransId="{9F6A7720-D4AD-4EDF-BD48-1C5455D09F47}"/>
    <dgm:cxn modelId="{852BDE51-BCA6-46D2-81BF-4E4EE39F0992}" srcId="{733BA712-B39B-45B5-BAAB-A23BB5354EF2}" destId="{1C577200-74FE-406C-AC5D-9A94A8E27F28}" srcOrd="0" destOrd="0" parTransId="{BE23EDE6-2F6E-4C55-8BE3-A7BC80AC956F}" sibTransId="{53D57CE0-22AA-42EE-84AE-0BA968F04C4E}"/>
    <dgm:cxn modelId="{53A84275-0351-4D56-A4E6-0A075D95BC40}" type="presOf" srcId="{1C577200-74FE-406C-AC5D-9A94A8E27F28}" destId="{6C11A0B4-31AF-41D9-81D5-61F2F07D8C52}" srcOrd="0" destOrd="0" presId="urn:microsoft.com/office/officeart/2008/layout/LinedList"/>
    <dgm:cxn modelId="{6856837F-4B09-4C3D-83DB-44E9D8E1235D}" srcId="{733BA712-B39B-45B5-BAAB-A23BB5354EF2}" destId="{0C7DE876-9CA8-4C55-BF10-9EE8BD94E6B1}" srcOrd="1" destOrd="0" parTransId="{370D8EB7-7F1A-470B-8083-D7001B4C0F64}" sibTransId="{8D8F9228-5153-4292-B197-26342D32CDDF}"/>
    <dgm:cxn modelId="{76BE31B3-2C43-4FD6-BBAB-F4532ECF9FCF}" type="presOf" srcId="{733BA712-B39B-45B5-BAAB-A23BB5354EF2}" destId="{FF7864E2-0617-482B-9E2A-30778D06E2DE}" srcOrd="0" destOrd="0" presId="urn:microsoft.com/office/officeart/2008/layout/LinedList"/>
    <dgm:cxn modelId="{9A8D7BD5-552C-40CF-95D0-A2172E80EDD2}" type="presOf" srcId="{E9575322-19C7-4D46-96AF-B231F5D47433}" destId="{6C8D3A77-B91C-4C4B-8C9D-88F493C84432}" srcOrd="0" destOrd="0" presId="urn:microsoft.com/office/officeart/2008/layout/LinedList"/>
    <dgm:cxn modelId="{F4E2EC93-5CD7-468C-9F82-D80BC1D196B1}" type="presParOf" srcId="{FF7864E2-0617-482B-9E2A-30778D06E2DE}" destId="{12BBAF9F-540F-4606-8611-0FFFAA6D4281}" srcOrd="0" destOrd="0" presId="urn:microsoft.com/office/officeart/2008/layout/LinedList"/>
    <dgm:cxn modelId="{D1357B0B-8CF3-42CA-BBB5-2F9575C648B9}" type="presParOf" srcId="{FF7864E2-0617-482B-9E2A-30778D06E2DE}" destId="{BC133E30-B8B2-4F1C-8E9E-4CEC43BC5341}" srcOrd="1" destOrd="0" presId="urn:microsoft.com/office/officeart/2008/layout/LinedList"/>
    <dgm:cxn modelId="{A6328C71-35C4-4593-97AE-016E3A7BB413}" type="presParOf" srcId="{BC133E30-B8B2-4F1C-8E9E-4CEC43BC5341}" destId="{6C11A0B4-31AF-41D9-81D5-61F2F07D8C52}" srcOrd="0" destOrd="0" presId="urn:microsoft.com/office/officeart/2008/layout/LinedList"/>
    <dgm:cxn modelId="{4452D405-65B7-4636-B69D-98AC84F21A66}" type="presParOf" srcId="{BC133E30-B8B2-4F1C-8E9E-4CEC43BC5341}" destId="{C08FEBFC-970C-49BB-B0AB-AB0EB2B5C4E8}" srcOrd="1" destOrd="0" presId="urn:microsoft.com/office/officeart/2008/layout/LinedList"/>
    <dgm:cxn modelId="{E14F5D75-FB21-4313-B1DD-880C81551A92}" type="presParOf" srcId="{FF7864E2-0617-482B-9E2A-30778D06E2DE}" destId="{9617CC62-3E34-4F38-A08A-CCB1D10226F5}" srcOrd="2" destOrd="0" presId="urn:microsoft.com/office/officeart/2008/layout/LinedList"/>
    <dgm:cxn modelId="{DFEC3AB3-A071-4D33-9434-E34DBB18EE3B}" type="presParOf" srcId="{FF7864E2-0617-482B-9E2A-30778D06E2DE}" destId="{C3B4F9BB-D9F9-4A8C-8E7B-8E08960C504F}" srcOrd="3" destOrd="0" presId="urn:microsoft.com/office/officeart/2008/layout/LinedList"/>
    <dgm:cxn modelId="{2253F339-847E-4BEB-B75E-53778C8DEAD3}" type="presParOf" srcId="{C3B4F9BB-D9F9-4A8C-8E7B-8E08960C504F}" destId="{B5E26B6E-AE8F-4A6A-884A-A666CDF702DD}" srcOrd="0" destOrd="0" presId="urn:microsoft.com/office/officeart/2008/layout/LinedList"/>
    <dgm:cxn modelId="{96A65A89-95FF-408C-A816-DCC8E72F1C0D}" type="presParOf" srcId="{C3B4F9BB-D9F9-4A8C-8E7B-8E08960C504F}" destId="{32D9C5C1-67AF-4F8B-BA23-65C088AC13FF}" srcOrd="1" destOrd="0" presId="urn:microsoft.com/office/officeart/2008/layout/LinedList"/>
    <dgm:cxn modelId="{0C69590C-0289-4290-BD5A-88C94E36DBD0}" type="presParOf" srcId="{FF7864E2-0617-482B-9E2A-30778D06E2DE}" destId="{2F5A3118-F5DF-4B7D-84F4-9FF387E70BBB}" srcOrd="4" destOrd="0" presId="urn:microsoft.com/office/officeart/2008/layout/LinedList"/>
    <dgm:cxn modelId="{220345D3-CE56-4B41-9694-8CDB4325C54B}" type="presParOf" srcId="{FF7864E2-0617-482B-9E2A-30778D06E2DE}" destId="{292873F4-B025-425A-90D4-8D832B7B71E3}" srcOrd="5" destOrd="0" presId="urn:microsoft.com/office/officeart/2008/layout/LinedList"/>
    <dgm:cxn modelId="{E4BFD640-2D91-4999-9FEA-EE9995D0A2BB}" type="presParOf" srcId="{292873F4-B025-425A-90D4-8D832B7B71E3}" destId="{6C8D3A77-B91C-4C4B-8C9D-88F493C84432}" srcOrd="0" destOrd="0" presId="urn:microsoft.com/office/officeart/2008/layout/LinedList"/>
    <dgm:cxn modelId="{AD0D47D2-C8AC-4053-952B-B5DB165381E5}" type="presParOf" srcId="{292873F4-B025-425A-90D4-8D832B7B71E3}" destId="{CED8DE54-E066-442D-8839-3D6958C7C5D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9180B3-328D-43D4-B03E-C79D6F9928A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4FEB4A85-4617-475E-BA6D-2BF039274A16}">
      <dgm:prSet/>
      <dgm:spPr/>
      <dgm:t>
        <a:bodyPr/>
        <a:lstStyle/>
        <a:p>
          <a:r>
            <a:rPr lang="en-US" baseline="0" dirty="0"/>
            <a:t>DT that begins with huge groupings of specimens within clearly defined categories.</a:t>
          </a:r>
          <a:endParaRPr lang="en-IN" dirty="0"/>
        </a:p>
      </dgm:t>
    </dgm:pt>
    <dgm:pt modelId="{23AF5BDD-6C13-47D2-ACDF-21B9767E67CD}" type="parTrans" cxnId="{5C739BFA-A929-46D6-80DF-18265A30C8AA}">
      <dgm:prSet/>
      <dgm:spPr/>
      <dgm:t>
        <a:bodyPr/>
        <a:lstStyle/>
        <a:p>
          <a:endParaRPr lang="en-IN"/>
        </a:p>
      </dgm:t>
    </dgm:pt>
    <dgm:pt modelId="{F4D547BC-3A26-4A15-87F2-BB77CE81C10D}" type="sibTrans" cxnId="{5C739BFA-A929-46D6-80DF-18265A30C8AA}">
      <dgm:prSet/>
      <dgm:spPr/>
      <dgm:t>
        <a:bodyPr/>
        <a:lstStyle/>
        <a:p>
          <a:endParaRPr lang="en-IN"/>
        </a:p>
      </dgm:t>
    </dgm:pt>
    <dgm:pt modelId="{2A1884D2-35D7-48F0-A686-353B084D0524}">
      <dgm:prSet/>
      <dgm:spPr/>
      <dgm:t>
        <a:bodyPr/>
        <a:lstStyle/>
        <a:p>
          <a:r>
            <a:rPr lang="en-US" baseline="0" dirty="0"/>
            <a:t>To determine the ‘goodness’ of a test, the C4.5 calculus uses equations based on theoretical data;</a:t>
          </a:r>
          <a:endParaRPr lang="en-IN" dirty="0"/>
        </a:p>
      </dgm:t>
    </dgm:pt>
    <dgm:pt modelId="{7CBF6054-60C6-404A-B3FB-45CF6C227F05}" type="parTrans" cxnId="{C75F6000-9D86-4F46-80A5-CBA036850256}">
      <dgm:prSet/>
      <dgm:spPr/>
      <dgm:t>
        <a:bodyPr/>
        <a:lstStyle/>
        <a:p>
          <a:endParaRPr lang="en-IN"/>
        </a:p>
      </dgm:t>
    </dgm:pt>
    <dgm:pt modelId="{CEED5C0E-4AA0-4F31-8984-8B6BA480E22E}" type="sibTrans" cxnId="{C75F6000-9D86-4F46-80A5-CBA036850256}">
      <dgm:prSet/>
      <dgm:spPr/>
      <dgm:t>
        <a:bodyPr/>
        <a:lstStyle/>
        <a:p>
          <a:endParaRPr lang="en-IN"/>
        </a:p>
      </dgm:t>
    </dgm:pt>
    <dgm:pt modelId="{D7F6F23C-4702-4173-B788-13461D91FAC1}">
      <dgm:prSet/>
      <dgm:spPr/>
      <dgm:t>
        <a:bodyPr/>
        <a:lstStyle/>
        <a:p>
          <a:r>
            <a:rPr lang="en-IN" dirty="0"/>
            <a:t>The limitation of DT is how to handle the issue of over-fitting and unknown values. C4.5 method of DT can address the issue of unknown values, especially the samples with unknown values are ignored.</a:t>
          </a:r>
        </a:p>
      </dgm:t>
    </dgm:pt>
    <dgm:pt modelId="{0DAA2522-42F8-4BC3-B938-1F6037582F1F}" type="parTrans" cxnId="{70603E2C-2C9D-44B6-8D61-AE3089E0424C}">
      <dgm:prSet/>
      <dgm:spPr/>
      <dgm:t>
        <a:bodyPr/>
        <a:lstStyle/>
        <a:p>
          <a:endParaRPr lang="en-IN"/>
        </a:p>
      </dgm:t>
    </dgm:pt>
    <dgm:pt modelId="{1226BD08-A926-4339-97D8-0F052E9BC08C}" type="sibTrans" cxnId="{70603E2C-2C9D-44B6-8D61-AE3089E0424C}">
      <dgm:prSet/>
      <dgm:spPr/>
      <dgm:t>
        <a:bodyPr/>
        <a:lstStyle/>
        <a:p>
          <a:endParaRPr lang="en-IN"/>
        </a:p>
      </dgm:t>
    </dgm:pt>
    <dgm:pt modelId="{D8E2643C-A56F-4C36-B26D-01EA6E453B66}" type="pres">
      <dgm:prSet presAssocID="{BC9180B3-328D-43D4-B03E-C79D6F9928AB}" presName="vert0" presStyleCnt="0">
        <dgm:presLayoutVars>
          <dgm:dir/>
          <dgm:animOne val="branch"/>
          <dgm:animLvl val="lvl"/>
        </dgm:presLayoutVars>
      </dgm:prSet>
      <dgm:spPr/>
    </dgm:pt>
    <dgm:pt modelId="{87D1F01D-969F-4100-9B9E-D7B8993A2492}" type="pres">
      <dgm:prSet presAssocID="{4FEB4A85-4617-475E-BA6D-2BF039274A16}" presName="thickLine" presStyleLbl="alignNode1" presStyleIdx="0" presStyleCnt="3"/>
      <dgm:spPr/>
    </dgm:pt>
    <dgm:pt modelId="{46C65D12-325A-4BA9-8694-6C3D01DB7960}" type="pres">
      <dgm:prSet presAssocID="{4FEB4A85-4617-475E-BA6D-2BF039274A16}" presName="horz1" presStyleCnt="0"/>
      <dgm:spPr/>
    </dgm:pt>
    <dgm:pt modelId="{54B5D53F-FA0C-40F4-8D26-9EED8FE345DE}" type="pres">
      <dgm:prSet presAssocID="{4FEB4A85-4617-475E-BA6D-2BF039274A16}" presName="tx1" presStyleLbl="revTx" presStyleIdx="0" presStyleCnt="3"/>
      <dgm:spPr/>
    </dgm:pt>
    <dgm:pt modelId="{7701C9C4-A3BE-439C-A73F-F22996C0D8FE}" type="pres">
      <dgm:prSet presAssocID="{4FEB4A85-4617-475E-BA6D-2BF039274A16}" presName="vert1" presStyleCnt="0"/>
      <dgm:spPr/>
    </dgm:pt>
    <dgm:pt modelId="{19282BD8-7009-4394-B2D2-3A179098FC01}" type="pres">
      <dgm:prSet presAssocID="{2A1884D2-35D7-48F0-A686-353B084D0524}" presName="thickLine" presStyleLbl="alignNode1" presStyleIdx="1" presStyleCnt="3"/>
      <dgm:spPr/>
    </dgm:pt>
    <dgm:pt modelId="{8202A352-C92F-4EAD-AE73-BBD57682DBBF}" type="pres">
      <dgm:prSet presAssocID="{2A1884D2-35D7-48F0-A686-353B084D0524}" presName="horz1" presStyleCnt="0"/>
      <dgm:spPr/>
    </dgm:pt>
    <dgm:pt modelId="{012AB044-DEC4-4A07-A120-C86176CA9F1B}" type="pres">
      <dgm:prSet presAssocID="{2A1884D2-35D7-48F0-A686-353B084D0524}" presName="tx1" presStyleLbl="revTx" presStyleIdx="1" presStyleCnt="3"/>
      <dgm:spPr/>
    </dgm:pt>
    <dgm:pt modelId="{75B1F083-C5AC-4F87-8B1D-527418CC4FD4}" type="pres">
      <dgm:prSet presAssocID="{2A1884D2-35D7-48F0-A686-353B084D0524}" presName="vert1" presStyleCnt="0"/>
      <dgm:spPr/>
    </dgm:pt>
    <dgm:pt modelId="{05FE7E25-D643-4E64-9D07-26B92ACB38FF}" type="pres">
      <dgm:prSet presAssocID="{D7F6F23C-4702-4173-B788-13461D91FAC1}" presName="thickLine" presStyleLbl="alignNode1" presStyleIdx="2" presStyleCnt="3"/>
      <dgm:spPr/>
    </dgm:pt>
    <dgm:pt modelId="{7C61E090-32CD-4F72-810E-E7C7A26A44AD}" type="pres">
      <dgm:prSet presAssocID="{D7F6F23C-4702-4173-B788-13461D91FAC1}" presName="horz1" presStyleCnt="0"/>
      <dgm:spPr/>
    </dgm:pt>
    <dgm:pt modelId="{B63A4159-2908-4576-959E-70978A6DCF74}" type="pres">
      <dgm:prSet presAssocID="{D7F6F23C-4702-4173-B788-13461D91FAC1}" presName="tx1" presStyleLbl="revTx" presStyleIdx="2" presStyleCnt="3"/>
      <dgm:spPr/>
    </dgm:pt>
    <dgm:pt modelId="{8EDAC2FD-2C13-48E6-BEBC-ECCC01088110}" type="pres">
      <dgm:prSet presAssocID="{D7F6F23C-4702-4173-B788-13461D91FAC1}" presName="vert1" presStyleCnt="0"/>
      <dgm:spPr/>
    </dgm:pt>
  </dgm:ptLst>
  <dgm:cxnLst>
    <dgm:cxn modelId="{C75F6000-9D86-4F46-80A5-CBA036850256}" srcId="{BC9180B3-328D-43D4-B03E-C79D6F9928AB}" destId="{2A1884D2-35D7-48F0-A686-353B084D0524}" srcOrd="1" destOrd="0" parTransId="{7CBF6054-60C6-404A-B3FB-45CF6C227F05}" sibTransId="{CEED5C0E-4AA0-4F31-8984-8B6BA480E22E}"/>
    <dgm:cxn modelId="{65A3E009-78B1-49E3-AEBB-EA62572D1FE0}" type="presOf" srcId="{2A1884D2-35D7-48F0-A686-353B084D0524}" destId="{012AB044-DEC4-4A07-A120-C86176CA9F1B}" srcOrd="0" destOrd="0" presId="urn:microsoft.com/office/officeart/2008/layout/LinedList"/>
    <dgm:cxn modelId="{70603E2C-2C9D-44B6-8D61-AE3089E0424C}" srcId="{BC9180B3-328D-43D4-B03E-C79D6F9928AB}" destId="{D7F6F23C-4702-4173-B788-13461D91FAC1}" srcOrd="2" destOrd="0" parTransId="{0DAA2522-42F8-4BC3-B938-1F6037582F1F}" sibTransId="{1226BD08-A926-4339-97D8-0F052E9BC08C}"/>
    <dgm:cxn modelId="{06474A63-1A1E-4528-8F7F-E8F9D63AFC37}" type="presOf" srcId="{D7F6F23C-4702-4173-B788-13461D91FAC1}" destId="{B63A4159-2908-4576-959E-70978A6DCF74}" srcOrd="0" destOrd="0" presId="urn:microsoft.com/office/officeart/2008/layout/LinedList"/>
    <dgm:cxn modelId="{72826093-2720-4AFF-A4A5-58C339523607}" type="presOf" srcId="{4FEB4A85-4617-475E-BA6D-2BF039274A16}" destId="{54B5D53F-FA0C-40F4-8D26-9EED8FE345DE}" srcOrd="0" destOrd="0" presId="urn:microsoft.com/office/officeart/2008/layout/LinedList"/>
    <dgm:cxn modelId="{4EC867A7-FF17-44A7-A0CA-3AFE3E4763D3}" type="presOf" srcId="{BC9180B3-328D-43D4-B03E-C79D6F9928AB}" destId="{D8E2643C-A56F-4C36-B26D-01EA6E453B66}" srcOrd="0" destOrd="0" presId="urn:microsoft.com/office/officeart/2008/layout/LinedList"/>
    <dgm:cxn modelId="{5C739BFA-A929-46D6-80DF-18265A30C8AA}" srcId="{BC9180B3-328D-43D4-B03E-C79D6F9928AB}" destId="{4FEB4A85-4617-475E-BA6D-2BF039274A16}" srcOrd="0" destOrd="0" parTransId="{23AF5BDD-6C13-47D2-ACDF-21B9767E67CD}" sibTransId="{F4D547BC-3A26-4A15-87F2-BB77CE81C10D}"/>
    <dgm:cxn modelId="{1B13F7E5-D49F-43F7-B319-B34FC590C717}" type="presParOf" srcId="{D8E2643C-A56F-4C36-B26D-01EA6E453B66}" destId="{87D1F01D-969F-4100-9B9E-D7B8993A2492}" srcOrd="0" destOrd="0" presId="urn:microsoft.com/office/officeart/2008/layout/LinedList"/>
    <dgm:cxn modelId="{97CA9223-FD8A-4D36-A212-6D305E6072C1}" type="presParOf" srcId="{D8E2643C-A56F-4C36-B26D-01EA6E453B66}" destId="{46C65D12-325A-4BA9-8694-6C3D01DB7960}" srcOrd="1" destOrd="0" presId="urn:microsoft.com/office/officeart/2008/layout/LinedList"/>
    <dgm:cxn modelId="{CA3D4AC5-CF7C-4FED-8D0B-AD86F088FB42}" type="presParOf" srcId="{46C65D12-325A-4BA9-8694-6C3D01DB7960}" destId="{54B5D53F-FA0C-40F4-8D26-9EED8FE345DE}" srcOrd="0" destOrd="0" presId="urn:microsoft.com/office/officeart/2008/layout/LinedList"/>
    <dgm:cxn modelId="{E251E0D5-0FC5-4B78-B22D-7674BCDF1A04}" type="presParOf" srcId="{46C65D12-325A-4BA9-8694-6C3D01DB7960}" destId="{7701C9C4-A3BE-439C-A73F-F22996C0D8FE}" srcOrd="1" destOrd="0" presId="urn:microsoft.com/office/officeart/2008/layout/LinedList"/>
    <dgm:cxn modelId="{29094232-8E5D-45DE-B45C-CBD921B03D31}" type="presParOf" srcId="{D8E2643C-A56F-4C36-B26D-01EA6E453B66}" destId="{19282BD8-7009-4394-B2D2-3A179098FC01}" srcOrd="2" destOrd="0" presId="urn:microsoft.com/office/officeart/2008/layout/LinedList"/>
    <dgm:cxn modelId="{6F7FB3CE-8272-4897-AE42-D47B6A14CC00}" type="presParOf" srcId="{D8E2643C-A56F-4C36-B26D-01EA6E453B66}" destId="{8202A352-C92F-4EAD-AE73-BBD57682DBBF}" srcOrd="3" destOrd="0" presId="urn:microsoft.com/office/officeart/2008/layout/LinedList"/>
    <dgm:cxn modelId="{3061DA88-1FE5-4758-91D7-7599B0E35F56}" type="presParOf" srcId="{8202A352-C92F-4EAD-AE73-BBD57682DBBF}" destId="{012AB044-DEC4-4A07-A120-C86176CA9F1B}" srcOrd="0" destOrd="0" presId="urn:microsoft.com/office/officeart/2008/layout/LinedList"/>
    <dgm:cxn modelId="{46A4E427-34F6-4594-846F-270DD8505801}" type="presParOf" srcId="{8202A352-C92F-4EAD-AE73-BBD57682DBBF}" destId="{75B1F083-C5AC-4F87-8B1D-527418CC4FD4}" srcOrd="1" destOrd="0" presId="urn:microsoft.com/office/officeart/2008/layout/LinedList"/>
    <dgm:cxn modelId="{04D7B552-C20C-4920-8E61-A2CBA1CCE201}" type="presParOf" srcId="{D8E2643C-A56F-4C36-B26D-01EA6E453B66}" destId="{05FE7E25-D643-4E64-9D07-26B92ACB38FF}" srcOrd="4" destOrd="0" presId="urn:microsoft.com/office/officeart/2008/layout/LinedList"/>
    <dgm:cxn modelId="{6B4831E0-4D96-4D47-A15C-5198AE5BB911}" type="presParOf" srcId="{D8E2643C-A56F-4C36-B26D-01EA6E453B66}" destId="{7C61E090-32CD-4F72-810E-E7C7A26A44AD}" srcOrd="5" destOrd="0" presId="urn:microsoft.com/office/officeart/2008/layout/LinedList"/>
    <dgm:cxn modelId="{57A7818A-8E97-420E-B057-922337524FA0}" type="presParOf" srcId="{7C61E090-32CD-4F72-810E-E7C7A26A44AD}" destId="{B63A4159-2908-4576-959E-70978A6DCF74}" srcOrd="0" destOrd="0" presId="urn:microsoft.com/office/officeart/2008/layout/LinedList"/>
    <dgm:cxn modelId="{7B855CC4-5C02-4F71-B111-7FB2E42CF6F8}" type="presParOf" srcId="{7C61E090-32CD-4F72-810E-E7C7A26A44AD}" destId="{8EDAC2FD-2C13-48E6-BEBC-ECCC0108811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F5B6E7-14D2-4E7D-9CFB-82D3CFD933FA}"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16ED0A11-53A2-43CE-B495-7B243A3681D7}">
      <dgm:prSet/>
      <dgm:spPr/>
      <dgm:t>
        <a:bodyPr/>
        <a:lstStyle/>
        <a:p>
          <a:r>
            <a:rPr lang="en-IN" baseline="0" dirty="0"/>
            <a:t>Greatly, the network has enabled great success, especially in BC classification and early-stage prognosis.</a:t>
          </a:r>
          <a:endParaRPr lang="en-IN" dirty="0"/>
        </a:p>
      </dgm:t>
    </dgm:pt>
    <dgm:pt modelId="{071295A6-1B05-420A-B458-65D8096D54A1}" type="parTrans" cxnId="{8B0CFD63-2BDA-4312-8E97-80E95FC726D9}">
      <dgm:prSet/>
      <dgm:spPr/>
      <dgm:t>
        <a:bodyPr/>
        <a:lstStyle/>
        <a:p>
          <a:endParaRPr lang="en-IN"/>
        </a:p>
      </dgm:t>
    </dgm:pt>
    <dgm:pt modelId="{572A0FA9-7E1B-44C5-AD72-FDDA877C8CCA}" type="sibTrans" cxnId="{8B0CFD63-2BDA-4312-8E97-80E95FC726D9}">
      <dgm:prSet/>
      <dgm:spPr/>
      <dgm:t>
        <a:bodyPr/>
        <a:lstStyle/>
        <a:p>
          <a:endParaRPr lang="en-IN"/>
        </a:p>
      </dgm:t>
    </dgm:pt>
    <dgm:pt modelId="{9D1EF781-2889-4AC5-9047-9EE7811F20FF}">
      <dgm:prSet/>
      <dgm:spPr/>
      <dgm:t>
        <a:bodyPr/>
        <a:lstStyle/>
        <a:p>
          <a:r>
            <a:rPr lang="en-US" baseline="0"/>
            <a:t>ANN models usually have three layers: input, hidden, and output</a:t>
          </a:r>
          <a:endParaRPr lang="en-IN"/>
        </a:p>
      </dgm:t>
    </dgm:pt>
    <dgm:pt modelId="{BAD73C91-4D1B-46C2-9E58-0D514782562A}" type="parTrans" cxnId="{DC6FAA3A-0DFA-452C-84C1-8ACD7E4985BB}">
      <dgm:prSet/>
      <dgm:spPr/>
      <dgm:t>
        <a:bodyPr/>
        <a:lstStyle/>
        <a:p>
          <a:endParaRPr lang="en-IN"/>
        </a:p>
      </dgm:t>
    </dgm:pt>
    <dgm:pt modelId="{C92BF0D2-CA52-4506-9CC4-971D0603EC84}" type="sibTrans" cxnId="{DC6FAA3A-0DFA-452C-84C1-8ACD7E4985BB}">
      <dgm:prSet/>
      <dgm:spPr/>
      <dgm:t>
        <a:bodyPr/>
        <a:lstStyle/>
        <a:p>
          <a:endParaRPr lang="en-IN"/>
        </a:p>
      </dgm:t>
    </dgm:pt>
    <dgm:pt modelId="{AC15B11B-4DCD-48F9-B208-114F2395B417}">
      <dgm:prSet/>
      <dgm:spPr/>
      <dgm:t>
        <a:bodyPr/>
        <a:lstStyle/>
        <a:p>
          <a:r>
            <a:rPr lang="en-US" baseline="0"/>
            <a:t>First, the input layer gets the data, then passes it to a hidden layer for analysis and returns the results to the output layer. Results shows are now displayed through the output layer. </a:t>
          </a:r>
          <a:endParaRPr lang="en-IN"/>
        </a:p>
      </dgm:t>
    </dgm:pt>
    <dgm:pt modelId="{63BC257B-01AC-42E4-A588-F59E8C4B4C7C}" type="parTrans" cxnId="{1F04D978-1C44-465C-9230-B98976F7969D}">
      <dgm:prSet/>
      <dgm:spPr/>
      <dgm:t>
        <a:bodyPr/>
        <a:lstStyle/>
        <a:p>
          <a:endParaRPr lang="en-IN"/>
        </a:p>
      </dgm:t>
    </dgm:pt>
    <dgm:pt modelId="{52F2174A-7430-4FAA-9A87-C3F9905CB5F2}" type="sibTrans" cxnId="{1F04D978-1C44-465C-9230-B98976F7969D}">
      <dgm:prSet/>
      <dgm:spPr/>
      <dgm:t>
        <a:bodyPr/>
        <a:lstStyle/>
        <a:p>
          <a:endParaRPr lang="en-IN"/>
        </a:p>
      </dgm:t>
    </dgm:pt>
    <dgm:pt modelId="{6C0DBB70-9DBA-4D92-88D2-DA842314D4A3}">
      <dgm:prSet/>
      <dgm:spPr/>
      <dgm:t>
        <a:bodyPr/>
        <a:lstStyle/>
        <a:p>
          <a:r>
            <a:rPr lang="en-US" baseline="0" dirty="0"/>
            <a:t>There are three dense layers and two dropout levels in the ANN structure used in this study</a:t>
          </a:r>
          <a:endParaRPr lang="en-IN" dirty="0"/>
        </a:p>
      </dgm:t>
    </dgm:pt>
    <dgm:pt modelId="{A8B67B3D-BA22-4878-95EF-DF44EE5FB6E6}" type="parTrans" cxnId="{3208B596-7A43-4464-B0D5-5F48171EDD90}">
      <dgm:prSet/>
      <dgm:spPr/>
      <dgm:t>
        <a:bodyPr/>
        <a:lstStyle/>
        <a:p>
          <a:endParaRPr lang="en-IN"/>
        </a:p>
      </dgm:t>
    </dgm:pt>
    <dgm:pt modelId="{469C8270-9638-428B-A6EA-8B7117A580D0}" type="sibTrans" cxnId="{3208B596-7A43-4464-B0D5-5F48171EDD90}">
      <dgm:prSet/>
      <dgm:spPr/>
      <dgm:t>
        <a:bodyPr/>
        <a:lstStyle/>
        <a:p>
          <a:endParaRPr lang="en-IN"/>
        </a:p>
      </dgm:t>
    </dgm:pt>
    <dgm:pt modelId="{EAC52002-B5CC-48BE-95BB-7E750CBD6A1D}" type="pres">
      <dgm:prSet presAssocID="{FBF5B6E7-14D2-4E7D-9CFB-82D3CFD933FA}" presName="vert0" presStyleCnt="0">
        <dgm:presLayoutVars>
          <dgm:dir/>
          <dgm:animOne val="branch"/>
          <dgm:animLvl val="lvl"/>
        </dgm:presLayoutVars>
      </dgm:prSet>
      <dgm:spPr/>
    </dgm:pt>
    <dgm:pt modelId="{91DCBD9D-1FED-45BE-AB0D-A93F452A201B}" type="pres">
      <dgm:prSet presAssocID="{16ED0A11-53A2-43CE-B495-7B243A3681D7}" presName="thickLine" presStyleLbl="alignNode1" presStyleIdx="0" presStyleCnt="4"/>
      <dgm:spPr/>
    </dgm:pt>
    <dgm:pt modelId="{2E45CD81-5F5B-4ED5-A9BF-D8C4767E2C0D}" type="pres">
      <dgm:prSet presAssocID="{16ED0A11-53A2-43CE-B495-7B243A3681D7}" presName="horz1" presStyleCnt="0"/>
      <dgm:spPr/>
    </dgm:pt>
    <dgm:pt modelId="{F6B1B090-FFEF-4361-BDF8-19040ADF66D2}" type="pres">
      <dgm:prSet presAssocID="{16ED0A11-53A2-43CE-B495-7B243A3681D7}" presName="tx1" presStyleLbl="revTx" presStyleIdx="0" presStyleCnt="4"/>
      <dgm:spPr/>
    </dgm:pt>
    <dgm:pt modelId="{4659FBF1-6275-4097-933D-B4CA8628D08A}" type="pres">
      <dgm:prSet presAssocID="{16ED0A11-53A2-43CE-B495-7B243A3681D7}" presName="vert1" presStyleCnt="0"/>
      <dgm:spPr/>
    </dgm:pt>
    <dgm:pt modelId="{124AF2ED-04C4-41BD-9032-932A471B8C5D}" type="pres">
      <dgm:prSet presAssocID="{9D1EF781-2889-4AC5-9047-9EE7811F20FF}" presName="thickLine" presStyleLbl="alignNode1" presStyleIdx="1" presStyleCnt="4"/>
      <dgm:spPr/>
    </dgm:pt>
    <dgm:pt modelId="{E911106C-AA5C-43C1-9745-6B2B71E79548}" type="pres">
      <dgm:prSet presAssocID="{9D1EF781-2889-4AC5-9047-9EE7811F20FF}" presName="horz1" presStyleCnt="0"/>
      <dgm:spPr/>
    </dgm:pt>
    <dgm:pt modelId="{5D055C42-9567-44E4-8370-96FDD1FE128A}" type="pres">
      <dgm:prSet presAssocID="{9D1EF781-2889-4AC5-9047-9EE7811F20FF}" presName="tx1" presStyleLbl="revTx" presStyleIdx="1" presStyleCnt="4"/>
      <dgm:spPr/>
    </dgm:pt>
    <dgm:pt modelId="{F3435958-DC4C-4B80-AE7F-BFA03FFE0586}" type="pres">
      <dgm:prSet presAssocID="{9D1EF781-2889-4AC5-9047-9EE7811F20FF}" presName="vert1" presStyleCnt="0"/>
      <dgm:spPr/>
    </dgm:pt>
    <dgm:pt modelId="{1A4D0C9D-AB75-4650-8C83-BA84F8985FC6}" type="pres">
      <dgm:prSet presAssocID="{AC15B11B-4DCD-48F9-B208-114F2395B417}" presName="thickLine" presStyleLbl="alignNode1" presStyleIdx="2" presStyleCnt="4"/>
      <dgm:spPr/>
    </dgm:pt>
    <dgm:pt modelId="{A7292DA7-8F6B-4AFE-A13E-119D0E484A72}" type="pres">
      <dgm:prSet presAssocID="{AC15B11B-4DCD-48F9-B208-114F2395B417}" presName="horz1" presStyleCnt="0"/>
      <dgm:spPr/>
    </dgm:pt>
    <dgm:pt modelId="{E2E87673-638A-4DB9-B4D3-B9C7BF5CF09B}" type="pres">
      <dgm:prSet presAssocID="{AC15B11B-4DCD-48F9-B208-114F2395B417}" presName="tx1" presStyleLbl="revTx" presStyleIdx="2" presStyleCnt="4"/>
      <dgm:spPr/>
    </dgm:pt>
    <dgm:pt modelId="{C46485CA-AC4C-43C9-B13D-4C3A9A9DE3B7}" type="pres">
      <dgm:prSet presAssocID="{AC15B11B-4DCD-48F9-B208-114F2395B417}" presName="vert1" presStyleCnt="0"/>
      <dgm:spPr/>
    </dgm:pt>
    <dgm:pt modelId="{30CE1A5C-64C7-408D-84BC-4E3298A6D1AF}" type="pres">
      <dgm:prSet presAssocID="{6C0DBB70-9DBA-4D92-88D2-DA842314D4A3}" presName="thickLine" presStyleLbl="alignNode1" presStyleIdx="3" presStyleCnt="4"/>
      <dgm:spPr/>
    </dgm:pt>
    <dgm:pt modelId="{8F34F73D-657E-4279-A635-BAC410D33792}" type="pres">
      <dgm:prSet presAssocID="{6C0DBB70-9DBA-4D92-88D2-DA842314D4A3}" presName="horz1" presStyleCnt="0"/>
      <dgm:spPr/>
    </dgm:pt>
    <dgm:pt modelId="{08114AE4-81B4-4D49-ABEB-C47945B181B9}" type="pres">
      <dgm:prSet presAssocID="{6C0DBB70-9DBA-4D92-88D2-DA842314D4A3}" presName="tx1" presStyleLbl="revTx" presStyleIdx="3" presStyleCnt="4"/>
      <dgm:spPr/>
    </dgm:pt>
    <dgm:pt modelId="{6CEEDCB6-EEC2-48CF-A759-55951CBA6FDB}" type="pres">
      <dgm:prSet presAssocID="{6C0DBB70-9DBA-4D92-88D2-DA842314D4A3}" presName="vert1" presStyleCnt="0"/>
      <dgm:spPr/>
    </dgm:pt>
  </dgm:ptLst>
  <dgm:cxnLst>
    <dgm:cxn modelId="{DC6FAA3A-0DFA-452C-84C1-8ACD7E4985BB}" srcId="{FBF5B6E7-14D2-4E7D-9CFB-82D3CFD933FA}" destId="{9D1EF781-2889-4AC5-9047-9EE7811F20FF}" srcOrd="1" destOrd="0" parTransId="{BAD73C91-4D1B-46C2-9E58-0D514782562A}" sibTransId="{C92BF0D2-CA52-4506-9CC4-971D0603EC84}"/>
    <dgm:cxn modelId="{7BA2383B-0B85-4D02-9A7B-F4DF9A4E717C}" type="presOf" srcId="{6C0DBB70-9DBA-4D92-88D2-DA842314D4A3}" destId="{08114AE4-81B4-4D49-ABEB-C47945B181B9}" srcOrd="0" destOrd="0" presId="urn:microsoft.com/office/officeart/2008/layout/LinedList"/>
    <dgm:cxn modelId="{F3300760-E62F-4240-9A1C-AAEFDF3015FF}" type="presOf" srcId="{16ED0A11-53A2-43CE-B495-7B243A3681D7}" destId="{F6B1B090-FFEF-4361-BDF8-19040ADF66D2}" srcOrd="0" destOrd="0" presId="urn:microsoft.com/office/officeart/2008/layout/LinedList"/>
    <dgm:cxn modelId="{760FBF43-414A-47CB-9D2D-ECB07C45EC80}" type="presOf" srcId="{FBF5B6E7-14D2-4E7D-9CFB-82D3CFD933FA}" destId="{EAC52002-B5CC-48BE-95BB-7E750CBD6A1D}" srcOrd="0" destOrd="0" presId="urn:microsoft.com/office/officeart/2008/layout/LinedList"/>
    <dgm:cxn modelId="{8B0CFD63-2BDA-4312-8E97-80E95FC726D9}" srcId="{FBF5B6E7-14D2-4E7D-9CFB-82D3CFD933FA}" destId="{16ED0A11-53A2-43CE-B495-7B243A3681D7}" srcOrd="0" destOrd="0" parTransId="{071295A6-1B05-420A-B458-65D8096D54A1}" sibTransId="{572A0FA9-7E1B-44C5-AD72-FDDA877C8CCA}"/>
    <dgm:cxn modelId="{1F04D978-1C44-465C-9230-B98976F7969D}" srcId="{FBF5B6E7-14D2-4E7D-9CFB-82D3CFD933FA}" destId="{AC15B11B-4DCD-48F9-B208-114F2395B417}" srcOrd="2" destOrd="0" parTransId="{63BC257B-01AC-42E4-A588-F59E8C4B4C7C}" sibTransId="{52F2174A-7430-4FAA-9A87-C3F9905CB5F2}"/>
    <dgm:cxn modelId="{FEBA198F-ABB7-4C9D-8477-20C3325C7D4F}" type="presOf" srcId="{AC15B11B-4DCD-48F9-B208-114F2395B417}" destId="{E2E87673-638A-4DB9-B4D3-B9C7BF5CF09B}" srcOrd="0" destOrd="0" presId="urn:microsoft.com/office/officeart/2008/layout/LinedList"/>
    <dgm:cxn modelId="{3208B596-7A43-4464-B0D5-5F48171EDD90}" srcId="{FBF5B6E7-14D2-4E7D-9CFB-82D3CFD933FA}" destId="{6C0DBB70-9DBA-4D92-88D2-DA842314D4A3}" srcOrd="3" destOrd="0" parTransId="{A8B67B3D-BA22-4878-95EF-DF44EE5FB6E6}" sibTransId="{469C8270-9638-428B-A6EA-8B7117A580D0}"/>
    <dgm:cxn modelId="{A614FCC5-F805-4794-9FA4-F09E33746201}" type="presOf" srcId="{9D1EF781-2889-4AC5-9047-9EE7811F20FF}" destId="{5D055C42-9567-44E4-8370-96FDD1FE128A}" srcOrd="0" destOrd="0" presId="urn:microsoft.com/office/officeart/2008/layout/LinedList"/>
    <dgm:cxn modelId="{1725EA99-FFD0-44D9-813E-902B27A17510}" type="presParOf" srcId="{EAC52002-B5CC-48BE-95BB-7E750CBD6A1D}" destId="{91DCBD9D-1FED-45BE-AB0D-A93F452A201B}" srcOrd="0" destOrd="0" presId="urn:microsoft.com/office/officeart/2008/layout/LinedList"/>
    <dgm:cxn modelId="{63BAFEAB-9B39-47B2-A3B7-38F8194ADF12}" type="presParOf" srcId="{EAC52002-B5CC-48BE-95BB-7E750CBD6A1D}" destId="{2E45CD81-5F5B-4ED5-A9BF-D8C4767E2C0D}" srcOrd="1" destOrd="0" presId="urn:microsoft.com/office/officeart/2008/layout/LinedList"/>
    <dgm:cxn modelId="{30DC6E79-7F57-488F-96C2-46C17C8A070C}" type="presParOf" srcId="{2E45CD81-5F5B-4ED5-A9BF-D8C4767E2C0D}" destId="{F6B1B090-FFEF-4361-BDF8-19040ADF66D2}" srcOrd="0" destOrd="0" presId="urn:microsoft.com/office/officeart/2008/layout/LinedList"/>
    <dgm:cxn modelId="{E0D1E94B-1652-4E8B-88E6-E6034F1F8F5E}" type="presParOf" srcId="{2E45CD81-5F5B-4ED5-A9BF-D8C4767E2C0D}" destId="{4659FBF1-6275-4097-933D-B4CA8628D08A}" srcOrd="1" destOrd="0" presId="urn:microsoft.com/office/officeart/2008/layout/LinedList"/>
    <dgm:cxn modelId="{528A8378-CA65-4941-BB6B-C62AD5FCA081}" type="presParOf" srcId="{EAC52002-B5CC-48BE-95BB-7E750CBD6A1D}" destId="{124AF2ED-04C4-41BD-9032-932A471B8C5D}" srcOrd="2" destOrd="0" presId="urn:microsoft.com/office/officeart/2008/layout/LinedList"/>
    <dgm:cxn modelId="{A8B2CE76-9FA2-415C-83F4-0DB00209ED9B}" type="presParOf" srcId="{EAC52002-B5CC-48BE-95BB-7E750CBD6A1D}" destId="{E911106C-AA5C-43C1-9745-6B2B71E79548}" srcOrd="3" destOrd="0" presId="urn:microsoft.com/office/officeart/2008/layout/LinedList"/>
    <dgm:cxn modelId="{22D5C786-1031-4576-BD43-07D97B8140ED}" type="presParOf" srcId="{E911106C-AA5C-43C1-9745-6B2B71E79548}" destId="{5D055C42-9567-44E4-8370-96FDD1FE128A}" srcOrd="0" destOrd="0" presId="urn:microsoft.com/office/officeart/2008/layout/LinedList"/>
    <dgm:cxn modelId="{BA70C539-B97D-438F-B102-039DE6B2EE36}" type="presParOf" srcId="{E911106C-AA5C-43C1-9745-6B2B71E79548}" destId="{F3435958-DC4C-4B80-AE7F-BFA03FFE0586}" srcOrd="1" destOrd="0" presId="urn:microsoft.com/office/officeart/2008/layout/LinedList"/>
    <dgm:cxn modelId="{D5C8EF99-9B71-44F3-827B-91AC1375880C}" type="presParOf" srcId="{EAC52002-B5CC-48BE-95BB-7E750CBD6A1D}" destId="{1A4D0C9D-AB75-4650-8C83-BA84F8985FC6}" srcOrd="4" destOrd="0" presId="urn:microsoft.com/office/officeart/2008/layout/LinedList"/>
    <dgm:cxn modelId="{E937980D-33DB-430D-8C10-DB39A20D3017}" type="presParOf" srcId="{EAC52002-B5CC-48BE-95BB-7E750CBD6A1D}" destId="{A7292DA7-8F6B-4AFE-A13E-119D0E484A72}" srcOrd="5" destOrd="0" presId="urn:microsoft.com/office/officeart/2008/layout/LinedList"/>
    <dgm:cxn modelId="{AD665897-64EB-4CC9-9BE5-D390FE3D4A31}" type="presParOf" srcId="{A7292DA7-8F6B-4AFE-A13E-119D0E484A72}" destId="{E2E87673-638A-4DB9-B4D3-B9C7BF5CF09B}" srcOrd="0" destOrd="0" presId="urn:microsoft.com/office/officeart/2008/layout/LinedList"/>
    <dgm:cxn modelId="{F11C014F-22B0-424F-850C-7E15DEDD0DA4}" type="presParOf" srcId="{A7292DA7-8F6B-4AFE-A13E-119D0E484A72}" destId="{C46485CA-AC4C-43C9-B13D-4C3A9A9DE3B7}" srcOrd="1" destOrd="0" presId="urn:microsoft.com/office/officeart/2008/layout/LinedList"/>
    <dgm:cxn modelId="{DB863953-A3C4-4459-87B7-4DFD82387CDA}" type="presParOf" srcId="{EAC52002-B5CC-48BE-95BB-7E750CBD6A1D}" destId="{30CE1A5C-64C7-408D-84BC-4E3298A6D1AF}" srcOrd="6" destOrd="0" presId="urn:microsoft.com/office/officeart/2008/layout/LinedList"/>
    <dgm:cxn modelId="{430CCECD-A511-49A1-9A8E-D1B6347083B9}" type="presParOf" srcId="{EAC52002-B5CC-48BE-95BB-7E750CBD6A1D}" destId="{8F34F73D-657E-4279-A635-BAC410D33792}" srcOrd="7" destOrd="0" presId="urn:microsoft.com/office/officeart/2008/layout/LinedList"/>
    <dgm:cxn modelId="{090CA26F-E23E-4C72-81A6-D7AA0DD6FF89}" type="presParOf" srcId="{8F34F73D-657E-4279-A635-BAC410D33792}" destId="{08114AE4-81B4-4D49-ABEB-C47945B181B9}" srcOrd="0" destOrd="0" presId="urn:microsoft.com/office/officeart/2008/layout/LinedList"/>
    <dgm:cxn modelId="{9502865D-DC3E-4A4B-BBB2-5F16BB86C8A6}" type="presParOf" srcId="{8F34F73D-657E-4279-A635-BAC410D33792}" destId="{6CEEDCB6-EEC2-48CF-A759-55951CBA6FD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B3A64C0-D83A-4CCB-A6E6-5AEDB224C137}"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IN"/>
        </a:p>
      </dgm:t>
    </dgm:pt>
    <dgm:pt modelId="{F7CA3FD9-BAB1-4FF1-A844-8EE2F4EDC570}">
      <dgm:prSet custT="1"/>
      <dgm:spPr/>
      <dgm:t>
        <a:bodyPr/>
        <a:lstStyle/>
        <a:p>
          <a:r>
            <a:rPr lang="en-IN" sz="1700" dirty="0"/>
            <a:t>SVM outperforms all ML-based classifiers on both diagnosis BC with 98.10% accuracy and prognosis BC dataset with 78.35% accuracy. In contrast, the worst classifier on the diagnosis dataset is DT with 91.22% accuracy and NB on the prognosis dataset with 70.71%. For DL-based </a:t>
          </a:r>
          <a:r>
            <a:rPr lang="en-IN" sz="1700" dirty="0" err="1"/>
            <a:t>classifiers;ANN</a:t>
          </a:r>
          <a:r>
            <a:rPr lang="en-IN" sz="1700" dirty="0"/>
            <a:t> performs well on both datasets, with 98.24% accuracy on the diagnosis dataset and 90.22% accuracy on the prognosis dataset.</a:t>
          </a:r>
        </a:p>
      </dgm:t>
    </dgm:pt>
    <dgm:pt modelId="{4F147255-937D-4DD7-8A68-451E7C7F6524}" type="parTrans" cxnId="{46777901-D4C0-4BF2-BBE5-81A4D7376BE5}">
      <dgm:prSet/>
      <dgm:spPr/>
      <dgm:t>
        <a:bodyPr/>
        <a:lstStyle/>
        <a:p>
          <a:endParaRPr lang="en-IN"/>
        </a:p>
      </dgm:t>
    </dgm:pt>
    <dgm:pt modelId="{C8C1DD80-71C9-470F-8047-3946E9D6EF76}" type="sibTrans" cxnId="{46777901-D4C0-4BF2-BBE5-81A4D7376BE5}">
      <dgm:prSet/>
      <dgm:spPr/>
      <dgm:t>
        <a:bodyPr/>
        <a:lstStyle/>
        <a:p>
          <a:endParaRPr lang="en-IN"/>
        </a:p>
      </dgm:t>
    </dgm:pt>
    <dgm:pt modelId="{879CD143-6245-4F8E-B8F5-073324C1D1D3}" type="pres">
      <dgm:prSet presAssocID="{3B3A64C0-D83A-4CCB-A6E6-5AEDB224C137}" presName="vert0" presStyleCnt="0">
        <dgm:presLayoutVars>
          <dgm:dir/>
          <dgm:animOne val="branch"/>
          <dgm:animLvl val="lvl"/>
        </dgm:presLayoutVars>
      </dgm:prSet>
      <dgm:spPr/>
    </dgm:pt>
    <dgm:pt modelId="{9A72B7B6-F42D-46D7-AF3F-D29A6DA30D35}" type="pres">
      <dgm:prSet presAssocID="{F7CA3FD9-BAB1-4FF1-A844-8EE2F4EDC570}" presName="thickLine" presStyleLbl="alignNode1" presStyleIdx="0" presStyleCnt="1"/>
      <dgm:spPr/>
    </dgm:pt>
    <dgm:pt modelId="{76C8BBD7-394C-473E-8D1E-88C6BF3DBECC}" type="pres">
      <dgm:prSet presAssocID="{F7CA3FD9-BAB1-4FF1-A844-8EE2F4EDC570}" presName="horz1" presStyleCnt="0"/>
      <dgm:spPr/>
    </dgm:pt>
    <dgm:pt modelId="{1997014D-42C0-43EC-90F8-5A8430570E7F}" type="pres">
      <dgm:prSet presAssocID="{F7CA3FD9-BAB1-4FF1-A844-8EE2F4EDC570}" presName="tx1" presStyleLbl="revTx" presStyleIdx="0" presStyleCnt="1"/>
      <dgm:spPr/>
    </dgm:pt>
    <dgm:pt modelId="{06ED111C-7DE4-490F-A29B-7AD45CB0ECE5}" type="pres">
      <dgm:prSet presAssocID="{F7CA3FD9-BAB1-4FF1-A844-8EE2F4EDC570}" presName="vert1" presStyleCnt="0"/>
      <dgm:spPr/>
    </dgm:pt>
  </dgm:ptLst>
  <dgm:cxnLst>
    <dgm:cxn modelId="{46777901-D4C0-4BF2-BBE5-81A4D7376BE5}" srcId="{3B3A64C0-D83A-4CCB-A6E6-5AEDB224C137}" destId="{F7CA3FD9-BAB1-4FF1-A844-8EE2F4EDC570}" srcOrd="0" destOrd="0" parTransId="{4F147255-937D-4DD7-8A68-451E7C7F6524}" sibTransId="{C8C1DD80-71C9-470F-8047-3946E9D6EF76}"/>
    <dgm:cxn modelId="{16B6AB53-4F83-472E-9565-C67B791828AA}" type="presOf" srcId="{3B3A64C0-D83A-4CCB-A6E6-5AEDB224C137}" destId="{879CD143-6245-4F8E-B8F5-073324C1D1D3}" srcOrd="0" destOrd="0" presId="urn:microsoft.com/office/officeart/2008/layout/LinedList"/>
    <dgm:cxn modelId="{F4FF9CEA-F851-4FF8-BA88-342951DC28B3}" type="presOf" srcId="{F7CA3FD9-BAB1-4FF1-A844-8EE2F4EDC570}" destId="{1997014D-42C0-43EC-90F8-5A8430570E7F}" srcOrd="0" destOrd="0" presId="urn:microsoft.com/office/officeart/2008/layout/LinedList"/>
    <dgm:cxn modelId="{49B557BE-1C8D-40AE-ACA0-5FCF235BE7E5}" type="presParOf" srcId="{879CD143-6245-4F8E-B8F5-073324C1D1D3}" destId="{9A72B7B6-F42D-46D7-AF3F-D29A6DA30D35}" srcOrd="0" destOrd="0" presId="urn:microsoft.com/office/officeart/2008/layout/LinedList"/>
    <dgm:cxn modelId="{1825FD00-CE8F-466D-8DBC-3F6DAE68C2F4}" type="presParOf" srcId="{879CD143-6245-4F8E-B8F5-073324C1D1D3}" destId="{76C8BBD7-394C-473E-8D1E-88C6BF3DBECC}" srcOrd="1" destOrd="0" presId="urn:microsoft.com/office/officeart/2008/layout/LinedList"/>
    <dgm:cxn modelId="{5B7FCDFA-4087-48E2-834B-C8243FC225A2}" type="presParOf" srcId="{76C8BBD7-394C-473E-8D1E-88C6BF3DBECC}" destId="{1997014D-42C0-43EC-90F8-5A8430570E7F}" srcOrd="0" destOrd="0" presId="urn:microsoft.com/office/officeart/2008/layout/LinedList"/>
    <dgm:cxn modelId="{FD727834-BBA9-49A9-B78A-E6A6DEEB5449}" type="presParOf" srcId="{76C8BBD7-394C-473E-8D1E-88C6BF3DBECC}" destId="{06ED111C-7DE4-490F-A29B-7AD45CB0ECE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BD8BE6-F384-4426-892F-3EDBEF41BEE9}"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IN"/>
        </a:p>
      </dgm:t>
    </dgm:pt>
    <dgm:pt modelId="{0E480D48-9814-4168-B182-79C0DD795C5C}">
      <dgm:prSet/>
      <dgm:spPr/>
      <dgm:t>
        <a:bodyPr/>
        <a:lstStyle/>
        <a:p>
          <a:r>
            <a:rPr lang="en-US" b="0" i="0" baseline="0"/>
            <a:t>The study proposes a method for breast cancer diagnosis and prognosis using machine learning techniques.</a:t>
          </a:r>
          <a:endParaRPr lang="en-IN"/>
        </a:p>
      </dgm:t>
    </dgm:pt>
    <dgm:pt modelId="{F59092E8-7563-48FF-A55F-C2D6984331F2}" type="parTrans" cxnId="{8FC40C0C-31EE-4B9F-B6DD-DBC8F66EE4F4}">
      <dgm:prSet/>
      <dgm:spPr/>
      <dgm:t>
        <a:bodyPr/>
        <a:lstStyle/>
        <a:p>
          <a:endParaRPr lang="en-IN"/>
        </a:p>
      </dgm:t>
    </dgm:pt>
    <dgm:pt modelId="{BD116B75-CC9C-4F85-AE64-013CDB869543}" type="sibTrans" cxnId="{8FC40C0C-31EE-4B9F-B6DD-DBC8F66EE4F4}">
      <dgm:prSet/>
      <dgm:spPr/>
      <dgm:t>
        <a:bodyPr/>
        <a:lstStyle/>
        <a:p>
          <a:endParaRPr lang="en-IN"/>
        </a:p>
      </dgm:t>
    </dgm:pt>
    <dgm:pt modelId="{F1EFB17C-EA46-4B0C-9963-9586AB1B3259}">
      <dgm:prSet/>
      <dgm:spPr/>
      <dgm:t>
        <a:bodyPr/>
        <a:lstStyle/>
        <a:p>
          <a:r>
            <a:rPr lang="en-US" b="0" i="0" baseline="0"/>
            <a:t>Benchmark datasets were used to evaluate the performance of different classifiers based on machine learning and deep learning.</a:t>
          </a:r>
          <a:endParaRPr lang="en-IN"/>
        </a:p>
      </dgm:t>
    </dgm:pt>
    <dgm:pt modelId="{87FA5DDA-FADA-4D41-9001-E3D433536700}" type="parTrans" cxnId="{DBD29560-BD17-400B-9A4B-626B0218BB1D}">
      <dgm:prSet/>
      <dgm:spPr/>
      <dgm:t>
        <a:bodyPr/>
        <a:lstStyle/>
        <a:p>
          <a:endParaRPr lang="en-IN"/>
        </a:p>
      </dgm:t>
    </dgm:pt>
    <dgm:pt modelId="{C7B4AA23-586B-4B7D-AD2D-C4FB6C8BB503}" type="sibTrans" cxnId="{DBD29560-BD17-400B-9A4B-626B0218BB1D}">
      <dgm:prSet/>
      <dgm:spPr/>
      <dgm:t>
        <a:bodyPr/>
        <a:lstStyle/>
        <a:p>
          <a:endParaRPr lang="en-IN"/>
        </a:p>
      </dgm:t>
    </dgm:pt>
    <dgm:pt modelId="{4AA85CB1-4219-4200-A1A0-31A7F2FE9EE7}">
      <dgm:prSet/>
      <dgm:spPr/>
      <dgm:t>
        <a:bodyPr/>
        <a:lstStyle/>
        <a:p>
          <a:r>
            <a:rPr lang="en-US" b="0" i="0" baseline="0" dirty="0"/>
            <a:t>Support Vector Machine (SVM) outperformed other ML classifiers and Artificial Neural Network (ANN) from DL classifiers when used individually.</a:t>
          </a:r>
          <a:endParaRPr lang="en-IN" dirty="0"/>
        </a:p>
      </dgm:t>
    </dgm:pt>
    <dgm:pt modelId="{2FB4E3BD-EE9F-42FB-8C59-1776DC8F5F03}" type="parTrans" cxnId="{405834AE-08DD-46C3-B722-0C2784297A88}">
      <dgm:prSet/>
      <dgm:spPr/>
      <dgm:t>
        <a:bodyPr/>
        <a:lstStyle/>
        <a:p>
          <a:endParaRPr lang="en-IN"/>
        </a:p>
      </dgm:t>
    </dgm:pt>
    <dgm:pt modelId="{E6EAE71A-5A7D-4F15-9303-654F7FABA6EA}" type="sibTrans" cxnId="{405834AE-08DD-46C3-B722-0C2784297A88}">
      <dgm:prSet/>
      <dgm:spPr/>
      <dgm:t>
        <a:bodyPr/>
        <a:lstStyle/>
        <a:p>
          <a:endParaRPr lang="en-IN"/>
        </a:p>
      </dgm:t>
    </dgm:pt>
    <dgm:pt modelId="{39F47578-4496-4A79-BD37-BE8422487595}">
      <dgm:prSet/>
      <dgm:spPr/>
      <dgm:t>
        <a:bodyPr/>
        <a:lstStyle/>
        <a:p>
          <a:r>
            <a:rPr lang="en-US" b="0" i="0" baseline="0"/>
            <a:t>Ensembles of different ML-based classifiers were tested and (SVM + LR + NB + DT) performs well on the diagnosis dataset, whereas (SVM+LR+RF+NB) outperforms all other combinations on the prognosis dataset.</a:t>
          </a:r>
          <a:endParaRPr lang="en-IN"/>
        </a:p>
      </dgm:t>
    </dgm:pt>
    <dgm:pt modelId="{6E1063D8-AFE3-47F1-932B-A16C8598E8C0}" type="parTrans" cxnId="{7DC39A53-B7CD-43A5-B6EC-8005760E2E3A}">
      <dgm:prSet/>
      <dgm:spPr/>
      <dgm:t>
        <a:bodyPr/>
        <a:lstStyle/>
        <a:p>
          <a:endParaRPr lang="en-IN"/>
        </a:p>
      </dgm:t>
    </dgm:pt>
    <dgm:pt modelId="{64F497D4-E39F-4E53-B5D7-A6C4EE954649}" type="sibTrans" cxnId="{7DC39A53-B7CD-43A5-B6EC-8005760E2E3A}">
      <dgm:prSet/>
      <dgm:spPr/>
      <dgm:t>
        <a:bodyPr/>
        <a:lstStyle/>
        <a:p>
          <a:endParaRPr lang="en-IN"/>
        </a:p>
      </dgm:t>
    </dgm:pt>
    <dgm:pt modelId="{902C5BD2-BB54-4771-8ADC-73A78E23970C}">
      <dgm:prSet/>
      <dgm:spPr/>
      <dgm:t>
        <a:bodyPr/>
        <a:lstStyle/>
        <a:p>
          <a:r>
            <a:rPr lang="en-US" b="0" i="0" baseline="0"/>
            <a:t>Balanced class weights and upsampling technique can further improve the performance of the classifiers.</a:t>
          </a:r>
          <a:endParaRPr lang="en-IN"/>
        </a:p>
      </dgm:t>
    </dgm:pt>
    <dgm:pt modelId="{4F1A72F6-1ECB-4620-8F38-DB82CBAB2AAD}" type="parTrans" cxnId="{21DAD505-DE1F-445E-826A-BB5A5FF04758}">
      <dgm:prSet/>
      <dgm:spPr/>
      <dgm:t>
        <a:bodyPr/>
        <a:lstStyle/>
        <a:p>
          <a:endParaRPr lang="en-IN"/>
        </a:p>
      </dgm:t>
    </dgm:pt>
    <dgm:pt modelId="{13823DDE-0B93-416E-9113-303F3589499F}" type="sibTrans" cxnId="{21DAD505-DE1F-445E-826A-BB5A5FF04758}">
      <dgm:prSet/>
      <dgm:spPr/>
      <dgm:t>
        <a:bodyPr/>
        <a:lstStyle/>
        <a:p>
          <a:endParaRPr lang="en-IN"/>
        </a:p>
      </dgm:t>
    </dgm:pt>
    <dgm:pt modelId="{5BCFF0ED-70DE-41BB-981E-AA4C62575F9E}" type="pres">
      <dgm:prSet presAssocID="{C3BD8BE6-F384-4426-892F-3EDBEF41BEE9}" presName="vert0" presStyleCnt="0">
        <dgm:presLayoutVars>
          <dgm:dir/>
          <dgm:animOne val="branch"/>
          <dgm:animLvl val="lvl"/>
        </dgm:presLayoutVars>
      </dgm:prSet>
      <dgm:spPr/>
    </dgm:pt>
    <dgm:pt modelId="{F2E37B63-05B3-4929-AAC8-1CD7E7F5A1CB}" type="pres">
      <dgm:prSet presAssocID="{0E480D48-9814-4168-B182-79C0DD795C5C}" presName="thickLine" presStyleLbl="alignNode1" presStyleIdx="0" presStyleCnt="5"/>
      <dgm:spPr/>
    </dgm:pt>
    <dgm:pt modelId="{9BE163FD-3BB6-415E-BAAF-B48FC268F62E}" type="pres">
      <dgm:prSet presAssocID="{0E480D48-9814-4168-B182-79C0DD795C5C}" presName="horz1" presStyleCnt="0"/>
      <dgm:spPr/>
    </dgm:pt>
    <dgm:pt modelId="{2C4E82BE-818A-4E59-915A-EA3AEEEF2A36}" type="pres">
      <dgm:prSet presAssocID="{0E480D48-9814-4168-B182-79C0DD795C5C}" presName="tx1" presStyleLbl="revTx" presStyleIdx="0" presStyleCnt="5"/>
      <dgm:spPr/>
    </dgm:pt>
    <dgm:pt modelId="{60A806DC-F90E-473B-90C7-CECAB663C23C}" type="pres">
      <dgm:prSet presAssocID="{0E480D48-9814-4168-B182-79C0DD795C5C}" presName="vert1" presStyleCnt="0"/>
      <dgm:spPr/>
    </dgm:pt>
    <dgm:pt modelId="{17F5708A-B71E-4F67-846D-DD99F66E1C7B}" type="pres">
      <dgm:prSet presAssocID="{F1EFB17C-EA46-4B0C-9963-9586AB1B3259}" presName="thickLine" presStyleLbl="alignNode1" presStyleIdx="1" presStyleCnt="5"/>
      <dgm:spPr/>
    </dgm:pt>
    <dgm:pt modelId="{918E58DB-3534-4F53-939B-A0A5E1DEACAC}" type="pres">
      <dgm:prSet presAssocID="{F1EFB17C-EA46-4B0C-9963-9586AB1B3259}" presName="horz1" presStyleCnt="0"/>
      <dgm:spPr/>
    </dgm:pt>
    <dgm:pt modelId="{2FFC7016-9AC0-4A79-9B5D-F788A34ED487}" type="pres">
      <dgm:prSet presAssocID="{F1EFB17C-EA46-4B0C-9963-9586AB1B3259}" presName="tx1" presStyleLbl="revTx" presStyleIdx="1" presStyleCnt="5"/>
      <dgm:spPr/>
    </dgm:pt>
    <dgm:pt modelId="{06A786DA-AD4C-4F57-BC06-AAC5B4A14A06}" type="pres">
      <dgm:prSet presAssocID="{F1EFB17C-EA46-4B0C-9963-9586AB1B3259}" presName="vert1" presStyleCnt="0"/>
      <dgm:spPr/>
    </dgm:pt>
    <dgm:pt modelId="{FBEAED23-870B-4984-ADFD-C7176FC83D86}" type="pres">
      <dgm:prSet presAssocID="{4AA85CB1-4219-4200-A1A0-31A7F2FE9EE7}" presName="thickLine" presStyleLbl="alignNode1" presStyleIdx="2" presStyleCnt="5"/>
      <dgm:spPr/>
    </dgm:pt>
    <dgm:pt modelId="{3D5B12B9-D36A-4FEA-87B9-7EAC4E84F071}" type="pres">
      <dgm:prSet presAssocID="{4AA85CB1-4219-4200-A1A0-31A7F2FE9EE7}" presName="horz1" presStyleCnt="0"/>
      <dgm:spPr/>
    </dgm:pt>
    <dgm:pt modelId="{FAEA121F-A718-400B-BA4A-4F24C4E2B0EF}" type="pres">
      <dgm:prSet presAssocID="{4AA85CB1-4219-4200-A1A0-31A7F2FE9EE7}" presName="tx1" presStyleLbl="revTx" presStyleIdx="2" presStyleCnt="5"/>
      <dgm:spPr/>
    </dgm:pt>
    <dgm:pt modelId="{DF026C8A-6A78-4C41-BA45-F23233E05B3B}" type="pres">
      <dgm:prSet presAssocID="{4AA85CB1-4219-4200-A1A0-31A7F2FE9EE7}" presName="vert1" presStyleCnt="0"/>
      <dgm:spPr/>
    </dgm:pt>
    <dgm:pt modelId="{4713BE74-9499-4776-B86D-81A3C6308DC6}" type="pres">
      <dgm:prSet presAssocID="{39F47578-4496-4A79-BD37-BE8422487595}" presName="thickLine" presStyleLbl="alignNode1" presStyleIdx="3" presStyleCnt="5"/>
      <dgm:spPr/>
    </dgm:pt>
    <dgm:pt modelId="{5B74EEB1-8C49-4AF9-9246-E77739268206}" type="pres">
      <dgm:prSet presAssocID="{39F47578-4496-4A79-BD37-BE8422487595}" presName="horz1" presStyleCnt="0"/>
      <dgm:spPr/>
    </dgm:pt>
    <dgm:pt modelId="{A95F55CE-1B18-4602-A273-07ABE1CBD40F}" type="pres">
      <dgm:prSet presAssocID="{39F47578-4496-4A79-BD37-BE8422487595}" presName="tx1" presStyleLbl="revTx" presStyleIdx="3" presStyleCnt="5"/>
      <dgm:spPr/>
    </dgm:pt>
    <dgm:pt modelId="{9F20032E-FCE5-48C5-9757-716C954E626A}" type="pres">
      <dgm:prSet presAssocID="{39F47578-4496-4A79-BD37-BE8422487595}" presName="vert1" presStyleCnt="0"/>
      <dgm:spPr/>
    </dgm:pt>
    <dgm:pt modelId="{EC243DCF-EF22-456F-B5C8-7D7236A4319C}" type="pres">
      <dgm:prSet presAssocID="{902C5BD2-BB54-4771-8ADC-73A78E23970C}" presName="thickLine" presStyleLbl="alignNode1" presStyleIdx="4" presStyleCnt="5"/>
      <dgm:spPr/>
    </dgm:pt>
    <dgm:pt modelId="{0B7DED2F-B01B-4614-9748-6CEA8185D734}" type="pres">
      <dgm:prSet presAssocID="{902C5BD2-BB54-4771-8ADC-73A78E23970C}" presName="horz1" presStyleCnt="0"/>
      <dgm:spPr/>
    </dgm:pt>
    <dgm:pt modelId="{5DBB5398-D21C-407A-A1B3-482FFF382CA8}" type="pres">
      <dgm:prSet presAssocID="{902C5BD2-BB54-4771-8ADC-73A78E23970C}" presName="tx1" presStyleLbl="revTx" presStyleIdx="4" presStyleCnt="5"/>
      <dgm:spPr/>
    </dgm:pt>
    <dgm:pt modelId="{4201CB62-F306-408A-99BF-704A4681669D}" type="pres">
      <dgm:prSet presAssocID="{902C5BD2-BB54-4771-8ADC-73A78E23970C}" presName="vert1" presStyleCnt="0"/>
      <dgm:spPr/>
    </dgm:pt>
  </dgm:ptLst>
  <dgm:cxnLst>
    <dgm:cxn modelId="{21DAD505-DE1F-445E-826A-BB5A5FF04758}" srcId="{C3BD8BE6-F384-4426-892F-3EDBEF41BEE9}" destId="{902C5BD2-BB54-4771-8ADC-73A78E23970C}" srcOrd="4" destOrd="0" parTransId="{4F1A72F6-1ECB-4620-8F38-DB82CBAB2AAD}" sibTransId="{13823DDE-0B93-416E-9113-303F3589499F}"/>
    <dgm:cxn modelId="{8FC40C0C-31EE-4B9F-B6DD-DBC8F66EE4F4}" srcId="{C3BD8BE6-F384-4426-892F-3EDBEF41BEE9}" destId="{0E480D48-9814-4168-B182-79C0DD795C5C}" srcOrd="0" destOrd="0" parTransId="{F59092E8-7563-48FF-A55F-C2D6984331F2}" sibTransId="{BD116B75-CC9C-4F85-AE64-013CDB869543}"/>
    <dgm:cxn modelId="{1CAF1419-153D-4813-B3E9-5FEF2B34625D}" type="presOf" srcId="{0E480D48-9814-4168-B182-79C0DD795C5C}" destId="{2C4E82BE-818A-4E59-915A-EA3AEEEF2A36}" srcOrd="0" destOrd="0" presId="urn:microsoft.com/office/officeart/2008/layout/LinedList"/>
    <dgm:cxn modelId="{720C623D-8126-4433-A079-C3FE216F8C89}" type="presOf" srcId="{C3BD8BE6-F384-4426-892F-3EDBEF41BEE9}" destId="{5BCFF0ED-70DE-41BB-981E-AA4C62575F9E}" srcOrd="0" destOrd="0" presId="urn:microsoft.com/office/officeart/2008/layout/LinedList"/>
    <dgm:cxn modelId="{9D2CA15B-4705-4CA8-9136-17B709B12E89}" type="presOf" srcId="{902C5BD2-BB54-4771-8ADC-73A78E23970C}" destId="{5DBB5398-D21C-407A-A1B3-482FFF382CA8}" srcOrd="0" destOrd="0" presId="urn:microsoft.com/office/officeart/2008/layout/LinedList"/>
    <dgm:cxn modelId="{DBD29560-BD17-400B-9A4B-626B0218BB1D}" srcId="{C3BD8BE6-F384-4426-892F-3EDBEF41BEE9}" destId="{F1EFB17C-EA46-4B0C-9963-9586AB1B3259}" srcOrd="1" destOrd="0" parTransId="{87FA5DDA-FADA-4D41-9001-E3D433536700}" sibTransId="{C7B4AA23-586B-4B7D-AD2D-C4FB6C8BB503}"/>
    <dgm:cxn modelId="{7DC39A53-B7CD-43A5-B6EC-8005760E2E3A}" srcId="{C3BD8BE6-F384-4426-892F-3EDBEF41BEE9}" destId="{39F47578-4496-4A79-BD37-BE8422487595}" srcOrd="3" destOrd="0" parTransId="{6E1063D8-AFE3-47F1-932B-A16C8598E8C0}" sibTransId="{64F497D4-E39F-4E53-B5D7-A6C4EE954649}"/>
    <dgm:cxn modelId="{CCD70B8D-668B-4D11-B89C-D82BF81A8682}" type="presOf" srcId="{4AA85CB1-4219-4200-A1A0-31A7F2FE9EE7}" destId="{FAEA121F-A718-400B-BA4A-4F24C4E2B0EF}" srcOrd="0" destOrd="0" presId="urn:microsoft.com/office/officeart/2008/layout/LinedList"/>
    <dgm:cxn modelId="{E061CCA1-2436-4F0C-B9D3-0E5D1D5AB245}" type="presOf" srcId="{F1EFB17C-EA46-4B0C-9963-9586AB1B3259}" destId="{2FFC7016-9AC0-4A79-9B5D-F788A34ED487}" srcOrd="0" destOrd="0" presId="urn:microsoft.com/office/officeart/2008/layout/LinedList"/>
    <dgm:cxn modelId="{405834AE-08DD-46C3-B722-0C2784297A88}" srcId="{C3BD8BE6-F384-4426-892F-3EDBEF41BEE9}" destId="{4AA85CB1-4219-4200-A1A0-31A7F2FE9EE7}" srcOrd="2" destOrd="0" parTransId="{2FB4E3BD-EE9F-42FB-8C59-1776DC8F5F03}" sibTransId="{E6EAE71A-5A7D-4F15-9303-654F7FABA6EA}"/>
    <dgm:cxn modelId="{029307CF-A07B-44A1-AFB5-88D3BA2C6046}" type="presOf" srcId="{39F47578-4496-4A79-BD37-BE8422487595}" destId="{A95F55CE-1B18-4602-A273-07ABE1CBD40F}" srcOrd="0" destOrd="0" presId="urn:microsoft.com/office/officeart/2008/layout/LinedList"/>
    <dgm:cxn modelId="{ED8DD57C-1D82-4B31-8D2F-9182364740CD}" type="presParOf" srcId="{5BCFF0ED-70DE-41BB-981E-AA4C62575F9E}" destId="{F2E37B63-05B3-4929-AAC8-1CD7E7F5A1CB}" srcOrd="0" destOrd="0" presId="urn:microsoft.com/office/officeart/2008/layout/LinedList"/>
    <dgm:cxn modelId="{E2CAD664-F32A-4473-A0F7-6F4CAD1F11AD}" type="presParOf" srcId="{5BCFF0ED-70DE-41BB-981E-AA4C62575F9E}" destId="{9BE163FD-3BB6-415E-BAAF-B48FC268F62E}" srcOrd="1" destOrd="0" presId="urn:microsoft.com/office/officeart/2008/layout/LinedList"/>
    <dgm:cxn modelId="{A4D66A39-050A-4FC4-810F-E32B55A356C4}" type="presParOf" srcId="{9BE163FD-3BB6-415E-BAAF-B48FC268F62E}" destId="{2C4E82BE-818A-4E59-915A-EA3AEEEF2A36}" srcOrd="0" destOrd="0" presId="urn:microsoft.com/office/officeart/2008/layout/LinedList"/>
    <dgm:cxn modelId="{C8AAC7AE-A0A8-45B7-AD59-56C6837C1B7B}" type="presParOf" srcId="{9BE163FD-3BB6-415E-BAAF-B48FC268F62E}" destId="{60A806DC-F90E-473B-90C7-CECAB663C23C}" srcOrd="1" destOrd="0" presId="urn:microsoft.com/office/officeart/2008/layout/LinedList"/>
    <dgm:cxn modelId="{612112AD-37E3-4971-9B3F-37F3A924CAB5}" type="presParOf" srcId="{5BCFF0ED-70DE-41BB-981E-AA4C62575F9E}" destId="{17F5708A-B71E-4F67-846D-DD99F66E1C7B}" srcOrd="2" destOrd="0" presId="urn:microsoft.com/office/officeart/2008/layout/LinedList"/>
    <dgm:cxn modelId="{866AA7F5-F29C-4E01-A51F-EA14E7A9B641}" type="presParOf" srcId="{5BCFF0ED-70DE-41BB-981E-AA4C62575F9E}" destId="{918E58DB-3534-4F53-939B-A0A5E1DEACAC}" srcOrd="3" destOrd="0" presId="urn:microsoft.com/office/officeart/2008/layout/LinedList"/>
    <dgm:cxn modelId="{74F448B3-D294-4444-BC1E-88E77CA1728A}" type="presParOf" srcId="{918E58DB-3534-4F53-939B-A0A5E1DEACAC}" destId="{2FFC7016-9AC0-4A79-9B5D-F788A34ED487}" srcOrd="0" destOrd="0" presId="urn:microsoft.com/office/officeart/2008/layout/LinedList"/>
    <dgm:cxn modelId="{48853795-EE9E-4BD6-A9C2-E6670C3CDE6F}" type="presParOf" srcId="{918E58DB-3534-4F53-939B-A0A5E1DEACAC}" destId="{06A786DA-AD4C-4F57-BC06-AAC5B4A14A06}" srcOrd="1" destOrd="0" presId="urn:microsoft.com/office/officeart/2008/layout/LinedList"/>
    <dgm:cxn modelId="{2A1E686A-09E7-431B-9678-463A12D27F04}" type="presParOf" srcId="{5BCFF0ED-70DE-41BB-981E-AA4C62575F9E}" destId="{FBEAED23-870B-4984-ADFD-C7176FC83D86}" srcOrd="4" destOrd="0" presId="urn:microsoft.com/office/officeart/2008/layout/LinedList"/>
    <dgm:cxn modelId="{1FEC902D-6A17-4650-B5CD-A67C8ABC2558}" type="presParOf" srcId="{5BCFF0ED-70DE-41BB-981E-AA4C62575F9E}" destId="{3D5B12B9-D36A-4FEA-87B9-7EAC4E84F071}" srcOrd="5" destOrd="0" presId="urn:microsoft.com/office/officeart/2008/layout/LinedList"/>
    <dgm:cxn modelId="{925C00C8-346C-4577-B7A3-18582FB50270}" type="presParOf" srcId="{3D5B12B9-D36A-4FEA-87B9-7EAC4E84F071}" destId="{FAEA121F-A718-400B-BA4A-4F24C4E2B0EF}" srcOrd="0" destOrd="0" presId="urn:microsoft.com/office/officeart/2008/layout/LinedList"/>
    <dgm:cxn modelId="{A7C68A47-0FBC-4CA5-9EC8-7DA49A17DF76}" type="presParOf" srcId="{3D5B12B9-D36A-4FEA-87B9-7EAC4E84F071}" destId="{DF026C8A-6A78-4C41-BA45-F23233E05B3B}" srcOrd="1" destOrd="0" presId="urn:microsoft.com/office/officeart/2008/layout/LinedList"/>
    <dgm:cxn modelId="{BC413DA6-F132-43D1-B075-D30F994940FD}" type="presParOf" srcId="{5BCFF0ED-70DE-41BB-981E-AA4C62575F9E}" destId="{4713BE74-9499-4776-B86D-81A3C6308DC6}" srcOrd="6" destOrd="0" presId="urn:microsoft.com/office/officeart/2008/layout/LinedList"/>
    <dgm:cxn modelId="{ACF1A22D-E39B-480F-AA2E-09708B0FAE2B}" type="presParOf" srcId="{5BCFF0ED-70DE-41BB-981E-AA4C62575F9E}" destId="{5B74EEB1-8C49-4AF9-9246-E77739268206}" srcOrd="7" destOrd="0" presId="urn:microsoft.com/office/officeart/2008/layout/LinedList"/>
    <dgm:cxn modelId="{6116D6DF-6783-4D8E-B25D-02AE93D3CD4C}" type="presParOf" srcId="{5B74EEB1-8C49-4AF9-9246-E77739268206}" destId="{A95F55CE-1B18-4602-A273-07ABE1CBD40F}" srcOrd="0" destOrd="0" presId="urn:microsoft.com/office/officeart/2008/layout/LinedList"/>
    <dgm:cxn modelId="{47BAFEBF-4E82-495F-A337-69C4ECB40A7A}" type="presParOf" srcId="{5B74EEB1-8C49-4AF9-9246-E77739268206}" destId="{9F20032E-FCE5-48C5-9757-716C954E626A}" srcOrd="1" destOrd="0" presId="urn:microsoft.com/office/officeart/2008/layout/LinedList"/>
    <dgm:cxn modelId="{54BA3BCA-B4C0-4CC6-BBC0-99C6BDC720C0}" type="presParOf" srcId="{5BCFF0ED-70DE-41BB-981E-AA4C62575F9E}" destId="{EC243DCF-EF22-456F-B5C8-7D7236A4319C}" srcOrd="8" destOrd="0" presId="urn:microsoft.com/office/officeart/2008/layout/LinedList"/>
    <dgm:cxn modelId="{8308310D-25DF-4A02-90D0-2533536038DD}" type="presParOf" srcId="{5BCFF0ED-70DE-41BB-981E-AA4C62575F9E}" destId="{0B7DED2F-B01B-4614-9748-6CEA8185D734}" srcOrd="9" destOrd="0" presId="urn:microsoft.com/office/officeart/2008/layout/LinedList"/>
    <dgm:cxn modelId="{65B480B6-3BE9-41D3-BAE2-6AB66E9F6056}" type="presParOf" srcId="{0B7DED2F-B01B-4614-9748-6CEA8185D734}" destId="{5DBB5398-D21C-407A-A1B3-482FFF382CA8}" srcOrd="0" destOrd="0" presId="urn:microsoft.com/office/officeart/2008/layout/LinedList"/>
    <dgm:cxn modelId="{E5ED527B-BB1E-450C-8471-D234EA134B23}" type="presParOf" srcId="{0B7DED2F-B01B-4614-9748-6CEA8185D734}" destId="{4201CB62-F306-408A-99BF-704A468166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70E9BA6-A5A1-469D-A023-C22AEEC2D08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IN"/>
        </a:p>
      </dgm:t>
    </dgm:pt>
    <dgm:pt modelId="{BC7C2566-8177-4142-AC79-7CCED1EB9107}">
      <dgm:prSet/>
      <dgm:spPr/>
      <dgm:t>
        <a:bodyPr/>
        <a:lstStyle/>
        <a:p>
          <a:r>
            <a:rPr lang="en-US" b="0" i="0" dirty="0"/>
            <a:t>Overall, the study demonstrates the potential of machine learning techniques for breast cancer diagnosis and prognosis, and provides insights into the most effective methods for classification.</a:t>
          </a:r>
          <a:endParaRPr lang="en-IN" dirty="0"/>
        </a:p>
      </dgm:t>
    </dgm:pt>
    <dgm:pt modelId="{17267E97-8E8E-4312-ABC8-52578DC4AECD}" type="parTrans" cxnId="{7CC856AD-93DC-4C18-8CA6-6B7B344CF71E}">
      <dgm:prSet/>
      <dgm:spPr/>
      <dgm:t>
        <a:bodyPr/>
        <a:lstStyle/>
        <a:p>
          <a:endParaRPr lang="en-IN"/>
        </a:p>
      </dgm:t>
    </dgm:pt>
    <dgm:pt modelId="{A85792EB-76F8-4875-80B8-6F73DFBFFADE}" type="sibTrans" cxnId="{7CC856AD-93DC-4C18-8CA6-6B7B344CF71E}">
      <dgm:prSet/>
      <dgm:spPr/>
      <dgm:t>
        <a:bodyPr/>
        <a:lstStyle/>
        <a:p>
          <a:endParaRPr lang="en-IN"/>
        </a:p>
      </dgm:t>
    </dgm:pt>
    <dgm:pt modelId="{B282FE74-6044-4D97-AAB0-67B0D1A6288E}" type="pres">
      <dgm:prSet presAssocID="{A70E9BA6-A5A1-469D-A023-C22AEEC2D085}" presName="vert0" presStyleCnt="0">
        <dgm:presLayoutVars>
          <dgm:dir/>
          <dgm:animOne val="branch"/>
          <dgm:animLvl val="lvl"/>
        </dgm:presLayoutVars>
      </dgm:prSet>
      <dgm:spPr/>
    </dgm:pt>
    <dgm:pt modelId="{F0D0C1C4-57F1-4011-A109-BCF01A833CA3}" type="pres">
      <dgm:prSet presAssocID="{BC7C2566-8177-4142-AC79-7CCED1EB9107}" presName="thickLine" presStyleLbl="alignNode1" presStyleIdx="0" presStyleCnt="1"/>
      <dgm:spPr/>
    </dgm:pt>
    <dgm:pt modelId="{192BA138-2CB7-4876-A795-A3FF670AA9DA}" type="pres">
      <dgm:prSet presAssocID="{BC7C2566-8177-4142-AC79-7CCED1EB9107}" presName="horz1" presStyleCnt="0"/>
      <dgm:spPr/>
    </dgm:pt>
    <dgm:pt modelId="{2E6F73D6-F122-413D-917B-A1ED847E2BF5}" type="pres">
      <dgm:prSet presAssocID="{BC7C2566-8177-4142-AC79-7CCED1EB9107}" presName="tx1" presStyleLbl="revTx" presStyleIdx="0" presStyleCnt="1"/>
      <dgm:spPr/>
    </dgm:pt>
    <dgm:pt modelId="{5C55D848-2907-4EF7-A8EE-C7D46087A4D8}" type="pres">
      <dgm:prSet presAssocID="{BC7C2566-8177-4142-AC79-7CCED1EB9107}" presName="vert1" presStyleCnt="0"/>
      <dgm:spPr/>
    </dgm:pt>
  </dgm:ptLst>
  <dgm:cxnLst>
    <dgm:cxn modelId="{1C608D7D-0F27-40BF-A4D2-60F5D10A7F25}" type="presOf" srcId="{BC7C2566-8177-4142-AC79-7CCED1EB9107}" destId="{2E6F73D6-F122-413D-917B-A1ED847E2BF5}" srcOrd="0" destOrd="0" presId="urn:microsoft.com/office/officeart/2008/layout/LinedList"/>
    <dgm:cxn modelId="{7CC856AD-93DC-4C18-8CA6-6B7B344CF71E}" srcId="{A70E9BA6-A5A1-469D-A023-C22AEEC2D085}" destId="{BC7C2566-8177-4142-AC79-7CCED1EB9107}" srcOrd="0" destOrd="0" parTransId="{17267E97-8E8E-4312-ABC8-52578DC4AECD}" sibTransId="{A85792EB-76F8-4875-80B8-6F73DFBFFADE}"/>
    <dgm:cxn modelId="{C773A5BA-583F-443B-8447-721A333B0235}" type="presOf" srcId="{A70E9BA6-A5A1-469D-A023-C22AEEC2D085}" destId="{B282FE74-6044-4D97-AAB0-67B0D1A6288E}" srcOrd="0" destOrd="0" presId="urn:microsoft.com/office/officeart/2008/layout/LinedList"/>
    <dgm:cxn modelId="{07749158-2230-4715-89E8-8234249A0ECF}" type="presParOf" srcId="{B282FE74-6044-4D97-AAB0-67B0D1A6288E}" destId="{F0D0C1C4-57F1-4011-A109-BCF01A833CA3}" srcOrd="0" destOrd="0" presId="urn:microsoft.com/office/officeart/2008/layout/LinedList"/>
    <dgm:cxn modelId="{05EFF044-59FF-424E-8141-23B8210579D6}" type="presParOf" srcId="{B282FE74-6044-4D97-AAB0-67B0D1A6288E}" destId="{192BA138-2CB7-4876-A795-A3FF670AA9DA}" srcOrd="1" destOrd="0" presId="urn:microsoft.com/office/officeart/2008/layout/LinedList"/>
    <dgm:cxn modelId="{23FF886B-D8FE-4AA1-BE78-6BB8C7886164}" type="presParOf" srcId="{192BA138-2CB7-4876-A795-A3FF670AA9DA}" destId="{2E6F73D6-F122-413D-917B-A1ED847E2BF5}" srcOrd="0" destOrd="0" presId="urn:microsoft.com/office/officeart/2008/layout/LinedList"/>
    <dgm:cxn modelId="{4FCCA161-0EFD-4724-A6B0-24A339FD50A7}" type="presParOf" srcId="{192BA138-2CB7-4876-A795-A3FF670AA9DA}" destId="{5C55D848-2907-4EF7-A8EE-C7D46087A4D8}"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7E4A0-CE70-41E3-81BA-B63C66FD0F3F}"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C6127A40-F205-464C-92BF-5B8C8FE9D037}">
      <dgm:prSet/>
      <dgm:spPr/>
      <dgm:t>
        <a:bodyPr/>
        <a:lstStyle/>
        <a:p>
          <a:r>
            <a:rPr lang="en-US" baseline="0" dirty="0"/>
            <a:t>Various automatic systems for breast cancer classification have emerged in recent years, using different approaches.</a:t>
          </a:r>
          <a:endParaRPr lang="en-IN" dirty="0"/>
        </a:p>
      </dgm:t>
    </dgm:pt>
    <dgm:pt modelId="{65E57583-CD66-4D29-8C87-116745603BA7}" type="parTrans" cxnId="{811E0CE1-93AA-476F-9EC7-6850869808FA}">
      <dgm:prSet/>
      <dgm:spPr/>
      <dgm:t>
        <a:bodyPr/>
        <a:lstStyle/>
        <a:p>
          <a:endParaRPr lang="en-IN"/>
        </a:p>
      </dgm:t>
    </dgm:pt>
    <dgm:pt modelId="{48FD3D35-13C6-4860-9390-52D2FC31A2D7}" type="sibTrans" cxnId="{811E0CE1-93AA-476F-9EC7-6850869808FA}">
      <dgm:prSet/>
      <dgm:spPr/>
      <dgm:t>
        <a:bodyPr/>
        <a:lstStyle/>
        <a:p>
          <a:endParaRPr lang="en-IN"/>
        </a:p>
      </dgm:t>
    </dgm:pt>
    <dgm:pt modelId="{381D07E2-17F8-4C93-AF9F-CE19F20D95C5}">
      <dgm:prSet/>
      <dgm:spPr/>
      <dgm:t>
        <a:bodyPr/>
        <a:lstStyle/>
        <a:p>
          <a:r>
            <a:rPr lang="en-US" baseline="0" dirty="0"/>
            <a:t>Breast cancer categorization requires the extraction of discriminatory features and then classification.</a:t>
          </a:r>
          <a:endParaRPr lang="en-IN" dirty="0"/>
        </a:p>
      </dgm:t>
    </dgm:pt>
    <dgm:pt modelId="{90945181-0145-4371-8C13-42DDBA0D1651}" type="parTrans" cxnId="{3C76D2D8-899B-4117-B5D1-A92AE0A3BBEA}">
      <dgm:prSet/>
      <dgm:spPr/>
      <dgm:t>
        <a:bodyPr/>
        <a:lstStyle/>
        <a:p>
          <a:endParaRPr lang="en-IN"/>
        </a:p>
      </dgm:t>
    </dgm:pt>
    <dgm:pt modelId="{2673A632-A3A4-40CF-97D6-9F4B117861C6}" type="sibTrans" cxnId="{3C76D2D8-899B-4117-B5D1-A92AE0A3BBEA}">
      <dgm:prSet/>
      <dgm:spPr/>
      <dgm:t>
        <a:bodyPr/>
        <a:lstStyle/>
        <a:p>
          <a:endParaRPr lang="en-IN"/>
        </a:p>
      </dgm:t>
    </dgm:pt>
    <dgm:pt modelId="{44547F55-681B-4679-91E2-C45BE2089BD3}">
      <dgm:prSet/>
      <dgm:spPr/>
      <dgm:t>
        <a:bodyPr/>
        <a:lstStyle/>
        <a:p>
          <a:r>
            <a:rPr lang="en-US" baseline="0"/>
            <a:t>State-of-the-art strategies for breast cancer staging have been proposed, including texture-based strategies, signature-based approaches, and ensemble-based algorithms.</a:t>
          </a:r>
          <a:endParaRPr lang="en-IN"/>
        </a:p>
      </dgm:t>
    </dgm:pt>
    <dgm:pt modelId="{48BA1B9E-56E4-46E7-A99A-C2701A4F488B}" type="parTrans" cxnId="{60CF0802-9C81-4C31-B10C-515F4CEDEA65}">
      <dgm:prSet/>
      <dgm:spPr/>
      <dgm:t>
        <a:bodyPr/>
        <a:lstStyle/>
        <a:p>
          <a:endParaRPr lang="en-IN"/>
        </a:p>
      </dgm:t>
    </dgm:pt>
    <dgm:pt modelId="{84FEE5A9-EB85-408F-9F76-DB25452C4B1C}" type="sibTrans" cxnId="{60CF0802-9C81-4C31-B10C-515F4CEDEA65}">
      <dgm:prSet/>
      <dgm:spPr/>
      <dgm:t>
        <a:bodyPr/>
        <a:lstStyle/>
        <a:p>
          <a:endParaRPr lang="en-IN"/>
        </a:p>
      </dgm:t>
    </dgm:pt>
    <dgm:pt modelId="{D86F3608-F2D0-473D-9211-95D6ED7B30C8}">
      <dgm:prSet/>
      <dgm:spPr/>
      <dgm:t>
        <a:bodyPr/>
        <a:lstStyle/>
        <a:p>
          <a:r>
            <a:rPr lang="en-US" baseline="0" dirty="0"/>
            <a:t>Classification and data mining methods are prevalent in the medical field for analysis and diagnosis, including AdaBoost, KNN, and K Tree, neural networks, feature selection methods, and SVM.</a:t>
          </a:r>
          <a:endParaRPr lang="en-IN" dirty="0"/>
        </a:p>
      </dgm:t>
    </dgm:pt>
    <dgm:pt modelId="{58A71A4B-302E-4E0C-B4F6-AA3E92170768}" type="parTrans" cxnId="{BEB7A77A-2E26-409C-86FF-E33B44D7EA4F}">
      <dgm:prSet/>
      <dgm:spPr/>
      <dgm:t>
        <a:bodyPr/>
        <a:lstStyle/>
        <a:p>
          <a:endParaRPr lang="en-IN"/>
        </a:p>
      </dgm:t>
    </dgm:pt>
    <dgm:pt modelId="{5D056EFB-E8DD-44BA-B3E9-1AEC8002B2F5}" type="sibTrans" cxnId="{BEB7A77A-2E26-409C-86FF-E33B44D7EA4F}">
      <dgm:prSet/>
      <dgm:spPr/>
      <dgm:t>
        <a:bodyPr/>
        <a:lstStyle/>
        <a:p>
          <a:endParaRPr lang="en-IN"/>
        </a:p>
      </dgm:t>
    </dgm:pt>
    <dgm:pt modelId="{F25F3918-2710-4853-BA42-F249558E05C7}">
      <dgm:prSet/>
      <dgm:spPr/>
      <dgm:t>
        <a:bodyPr/>
        <a:lstStyle/>
        <a:p>
          <a:r>
            <a:rPr lang="en-US" baseline="0" dirty="0"/>
            <a:t>Ensemble of classifiers is an essential method to improve the performance of a single classifier.</a:t>
          </a:r>
          <a:endParaRPr lang="en-IN" dirty="0"/>
        </a:p>
      </dgm:t>
    </dgm:pt>
    <dgm:pt modelId="{CBE37762-C5EA-4FF8-835E-D200E5DF4D36}" type="parTrans" cxnId="{3F62C3AB-5749-4586-BE33-B5EB4C14BFC4}">
      <dgm:prSet/>
      <dgm:spPr/>
      <dgm:t>
        <a:bodyPr/>
        <a:lstStyle/>
        <a:p>
          <a:endParaRPr lang="en-IN"/>
        </a:p>
      </dgm:t>
    </dgm:pt>
    <dgm:pt modelId="{CD4CEE05-D1BA-4A82-9FFE-672F27C96C10}" type="sibTrans" cxnId="{3F62C3AB-5749-4586-BE33-B5EB4C14BFC4}">
      <dgm:prSet/>
      <dgm:spPr/>
      <dgm:t>
        <a:bodyPr/>
        <a:lstStyle/>
        <a:p>
          <a:endParaRPr lang="en-IN"/>
        </a:p>
      </dgm:t>
    </dgm:pt>
    <dgm:pt modelId="{E3FE5BCB-B754-4C51-87A1-EED1D408DFBB}">
      <dgm:prSet/>
      <dgm:spPr/>
      <dgm:t>
        <a:bodyPr/>
        <a:lstStyle/>
        <a:p>
          <a:endParaRPr lang="en-IN" dirty="0"/>
        </a:p>
      </dgm:t>
    </dgm:pt>
    <dgm:pt modelId="{60521ED5-9977-4BAA-8612-054136426234}" type="parTrans" cxnId="{0EA6C91F-4F56-4764-9E40-1AD66E671986}">
      <dgm:prSet/>
      <dgm:spPr/>
      <dgm:t>
        <a:bodyPr/>
        <a:lstStyle/>
        <a:p>
          <a:endParaRPr lang="en-IN"/>
        </a:p>
      </dgm:t>
    </dgm:pt>
    <dgm:pt modelId="{7F5B64EF-AF93-4F5A-BCDB-F2A2CFA7FFF4}" type="sibTrans" cxnId="{0EA6C91F-4F56-4764-9E40-1AD66E671986}">
      <dgm:prSet/>
      <dgm:spPr/>
      <dgm:t>
        <a:bodyPr/>
        <a:lstStyle/>
        <a:p>
          <a:endParaRPr lang="en-IN"/>
        </a:p>
      </dgm:t>
    </dgm:pt>
    <dgm:pt modelId="{549753C3-A3C4-45FB-99E1-9C4735F12E8D}">
      <dgm:prSet/>
      <dgm:spPr/>
      <dgm:t>
        <a:bodyPr/>
        <a:lstStyle/>
        <a:p>
          <a:endParaRPr lang="en-IN" dirty="0"/>
        </a:p>
      </dgm:t>
    </dgm:pt>
    <dgm:pt modelId="{EC4F6A8B-556B-4FB1-A160-E7F05ADE6EC6}" type="parTrans" cxnId="{8BAF7301-127D-4976-BD42-02AAAC3DB13E}">
      <dgm:prSet/>
      <dgm:spPr/>
      <dgm:t>
        <a:bodyPr/>
        <a:lstStyle/>
        <a:p>
          <a:endParaRPr lang="en-IN"/>
        </a:p>
      </dgm:t>
    </dgm:pt>
    <dgm:pt modelId="{80226DD8-2747-43B7-9932-7101E86FEF02}" type="sibTrans" cxnId="{8BAF7301-127D-4976-BD42-02AAAC3DB13E}">
      <dgm:prSet/>
      <dgm:spPr/>
      <dgm:t>
        <a:bodyPr/>
        <a:lstStyle/>
        <a:p>
          <a:endParaRPr lang="en-IN"/>
        </a:p>
      </dgm:t>
    </dgm:pt>
    <dgm:pt modelId="{120C4A64-2CC5-43AF-8E3D-C6674A3122EF}">
      <dgm:prSet/>
      <dgm:spPr/>
      <dgm:t>
        <a:bodyPr/>
        <a:lstStyle/>
        <a:p>
          <a:r>
            <a:rPr lang="en-US" baseline="0"/>
            <a:t>Different classifiers can be combined to improve the results of breast cancer detection.</a:t>
          </a:r>
          <a:endParaRPr lang="en-IN"/>
        </a:p>
      </dgm:t>
    </dgm:pt>
    <dgm:pt modelId="{78CA7FD9-7832-4B4A-8B05-5A32FFAAF403}" type="parTrans" cxnId="{647B418D-241A-4A9A-A72C-793C2D6C5C59}">
      <dgm:prSet/>
      <dgm:spPr/>
      <dgm:t>
        <a:bodyPr/>
        <a:lstStyle/>
        <a:p>
          <a:endParaRPr lang="en-IN"/>
        </a:p>
      </dgm:t>
    </dgm:pt>
    <dgm:pt modelId="{2926BCE9-310E-4B80-86B4-9E1AC0DE0DA1}" type="sibTrans" cxnId="{647B418D-241A-4A9A-A72C-793C2D6C5C59}">
      <dgm:prSet/>
      <dgm:spPr/>
      <dgm:t>
        <a:bodyPr/>
        <a:lstStyle/>
        <a:p>
          <a:endParaRPr lang="en-IN"/>
        </a:p>
      </dgm:t>
    </dgm:pt>
    <dgm:pt modelId="{E881DFF4-6D21-4A59-BA1C-8AD863C8F8DF}" type="pres">
      <dgm:prSet presAssocID="{9917E4A0-CE70-41E3-81BA-B63C66FD0F3F}" presName="vert0" presStyleCnt="0">
        <dgm:presLayoutVars>
          <dgm:dir/>
          <dgm:animOne val="branch"/>
          <dgm:animLvl val="lvl"/>
        </dgm:presLayoutVars>
      </dgm:prSet>
      <dgm:spPr/>
    </dgm:pt>
    <dgm:pt modelId="{3FE20B88-099F-437E-BE7D-361C82897DC6}" type="pres">
      <dgm:prSet presAssocID="{C6127A40-F205-464C-92BF-5B8C8FE9D037}" presName="thickLine" presStyleLbl="alignNode1" presStyleIdx="0" presStyleCnt="8"/>
      <dgm:spPr/>
    </dgm:pt>
    <dgm:pt modelId="{EDE0F893-C1C2-469F-93BA-26BAFEC5832A}" type="pres">
      <dgm:prSet presAssocID="{C6127A40-F205-464C-92BF-5B8C8FE9D037}" presName="horz1" presStyleCnt="0"/>
      <dgm:spPr/>
    </dgm:pt>
    <dgm:pt modelId="{73A51797-F358-41A4-BF31-E891554CC924}" type="pres">
      <dgm:prSet presAssocID="{C6127A40-F205-464C-92BF-5B8C8FE9D037}" presName="tx1" presStyleLbl="revTx" presStyleIdx="0" presStyleCnt="8"/>
      <dgm:spPr/>
    </dgm:pt>
    <dgm:pt modelId="{5AC55B3F-4637-452E-A3C6-273415E0C670}" type="pres">
      <dgm:prSet presAssocID="{C6127A40-F205-464C-92BF-5B8C8FE9D037}" presName="vert1" presStyleCnt="0"/>
      <dgm:spPr/>
    </dgm:pt>
    <dgm:pt modelId="{CDB3F748-CE09-402D-87A2-BEBBB2F0EF4D}" type="pres">
      <dgm:prSet presAssocID="{381D07E2-17F8-4C93-AF9F-CE19F20D95C5}" presName="thickLine" presStyleLbl="alignNode1" presStyleIdx="1" presStyleCnt="8"/>
      <dgm:spPr/>
    </dgm:pt>
    <dgm:pt modelId="{68C42400-C736-4E01-95F4-5D8426A68FCE}" type="pres">
      <dgm:prSet presAssocID="{381D07E2-17F8-4C93-AF9F-CE19F20D95C5}" presName="horz1" presStyleCnt="0"/>
      <dgm:spPr/>
    </dgm:pt>
    <dgm:pt modelId="{811DCEE6-0370-4AE2-8C2C-1D3D787A8406}" type="pres">
      <dgm:prSet presAssocID="{381D07E2-17F8-4C93-AF9F-CE19F20D95C5}" presName="tx1" presStyleLbl="revTx" presStyleIdx="1" presStyleCnt="8"/>
      <dgm:spPr/>
    </dgm:pt>
    <dgm:pt modelId="{8FAA2B2A-B623-44CF-BA93-438DAA48E832}" type="pres">
      <dgm:prSet presAssocID="{381D07E2-17F8-4C93-AF9F-CE19F20D95C5}" presName="vert1" presStyleCnt="0"/>
      <dgm:spPr/>
    </dgm:pt>
    <dgm:pt modelId="{52717131-1A15-46F7-9649-A4F9DBDA898C}" type="pres">
      <dgm:prSet presAssocID="{44547F55-681B-4679-91E2-C45BE2089BD3}" presName="thickLine" presStyleLbl="alignNode1" presStyleIdx="2" presStyleCnt="8"/>
      <dgm:spPr/>
    </dgm:pt>
    <dgm:pt modelId="{788AFFC5-7AEE-424B-81BA-2C7FD5778ADB}" type="pres">
      <dgm:prSet presAssocID="{44547F55-681B-4679-91E2-C45BE2089BD3}" presName="horz1" presStyleCnt="0"/>
      <dgm:spPr/>
    </dgm:pt>
    <dgm:pt modelId="{4D3C1F22-9E5A-4DE1-9306-4E3CA3E89DED}" type="pres">
      <dgm:prSet presAssocID="{44547F55-681B-4679-91E2-C45BE2089BD3}" presName="tx1" presStyleLbl="revTx" presStyleIdx="2" presStyleCnt="8"/>
      <dgm:spPr/>
    </dgm:pt>
    <dgm:pt modelId="{36EFEBBA-B259-4AD8-8438-0FD703E3E95B}" type="pres">
      <dgm:prSet presAssocID="{44547F55-681B-4679-91E2-C45BE2089BD3}" presName="vert1" presStyleCnt="0"/>
      <dgm:spPr/>
    </dgm:pt>
    <dgm:pt modelId="{61B3CA3D-0289-4056-9269-0DCC0E1C4410}" type="pres">
      <dgm:prSet presAssocID="{D86F3608-F2D0-473D-9211-95D6ED7B30C8}" presName="thickLine" presStyleLbl="alignNode1" presStyleIdx="3" presStyleCnt="8"/>
      <dgm:spPr/>
    </dgm:pt>
    <dgm:pt modelId="{AF73F61E-8DA3-4D5D-ABC5-1CD10E24A4FD}" type="pres">
      <dgm:prSet presAssocID="{D86F3608-F2D0-473D-9211-95D6ED7B30C8}" presName="horz1" presStyleCnt="0"/>
      <dgm:spPr/>
    </dgm:pt>
    <dgm:pt modelId="{F2645067-18BA-4BD1-8428-2A0B46D8A36C}" type="pres">
      <dgm:prSet presAssocID="{D86F3608-F2D0-473D-9211-95D6ED7B30C8}" presName="tx1" presStyleLbl="revTx" presStyleIdx="3" presStyleCnt="8"/>
      <dgm:spPr/>
    </dgm:pt>
    <dgm:pt modelId="{38AFCBBA-D5FE-4DC6-85B6-8AC709744A26}" type="pres">
      <dgm:prSet presAssocID="{D86F3608-F2D0-473D-9211-95D6ED7B30C8}" presName="vert1" presStyleCnt="0"/>
      <dgm:spPr/>
    </dgm:pt>
    <dgm:pt modelId="{989CCCF2-2D0E-4130-8707-F0724DFE77B2}" type="pres">
      <dgm:prSet presAssocID="{F25F3918-2710-4853-BA42-F249558E05C7}" presName="thickLine" presStyleLbl="alignNode1" presStyleIdx="4" presStyleCnt="8"/>
      <dgm:spPr/>
    </dgm:pt>
    <dgm:pt modelId="{C5CDE31A-4AAD-44FB-9AA0-EF3F974637B1}" type="pres">
      <dgm:prSet presAssocID="{F25F3918-2710-4853-BA42-F249558E05C7}" presName="horz1" presStyleCnt="0"/>
      <dgm:spPr/>
    </dgm:pt>
    <dgm:pt modelId="{107B91DF-D12B-4B91-B7DD-3D220D504F78}" type="pres">
      <dgm:prSet presAssocID="{F25F3918-2710-4853-BA42-F249558E05C7}" presName="tx1" presStyleLbl="revTx" presStyleIdx="4" presStyleCnt="8"/>
      <dgm:spPr/>
    </dgm:pt>
    <dgm:pt modelId="{85518522-B084-42BD-823F-741940049EF1}" type="pres">
      <dgm:prSet presAssocID="{F25F3918-2710-4853-BA42-F249558E05C7}" presName="vert1" presStyleCnt="0"/>
      <dgm:spPr/>
    </dgm:pt>
    <dgm:pt modelId="{7A296785-79E9-4BB8-8B3B-3229154BB53B}" type="pres">
      <dgm:prSet presAssocID="{E3FE5BCB-B754-4C51-87A1-EED1D408DFBB}" presName="thickLine" presStyleLbl="alignNode1" presStyleIdx="5" presStyleCnt="8"/>
      <dgm:spPr/>
    </dgm:pt>
    <dgm:pt modelId="{6DAC1951-3C80-445F-A458-820FB0EE1337}" type="pres">
      <dgm:prSet presAssocID="{E3FE5BCB-B754-4C51-87A1-EED1D408DFBB}" presName="horz1" presStyleCnt="0"/>
      <dgm:spPr/>
    </dgm:pt>
    <dgm:pt modelId="{775B9A99-4050-4205-83B7-1CBD85807948}" type="pres">
      <dgm:prSet presAssocID="{E3FE5BCB-B754-4C51-87A1-EED1D408DFBB}" presName="tx1" presStyleLbl="revTx" presStyleIdx="5" presStyleCnt="8"/>
      <dgm:spPr/>
    </dgm:pt>
    <dgm:pt modelId="{7807F00E-F058-40D5-B13C-2FD8FA05C692}" type="pres">
      <dgm:prSet presAssocID="{E3FE5BCB-B754-4C51-87A1-EED1D408DFBB}" presName="vert1" presStyleCnt="0"/>
      <dgm:spPr/>
    </dgm:pt>
    <dgm:pt modelId="{CA5F186C-848F-40E2-B9BE-D383E2604918}" type="pres">
      <dgm:prSet presAssocID="{549753C3-A3C4-45FB-99E1-9C4735F12E8D}" presName="thickLine" presStyleLbl="alignNode1" presStyleIdx="6" presStyleCnt="8"/>
      <dgm:spPr/>
    </dgm:pt>
    <dgm:pt modelId="{D8D76F74-6276-4141-9AEB-F165E050349A}" type="pres">
      <dgm:prSet presAssocID="{549753C3-A3C4-45FB-99E1-9C4735F12E8D}" presName="horz1" presStyleCnt="0"/>
      <dgm:spPr/>
    </dgm:pt>
    <dgm:pt modelId="{8981C64C-10EC-49D1-88A8-94E1DDC6A381}" type="pres">
      <dgm:prSet presAssocID="{549753C3-A3C4-45FB-99E1-9C4735F12E8D}" presName="tx1" presStyleLbl="revTx" presStyleIdx="6" presStyleCnt="8"/>
      <dgm:spPr/>
    </dgm:pt>
    <dgm:pt modelId="{876FF87E-C990-426E-99C9-1B84E4D611EA}" type="pres">
      <dgm:prSet presAssocID="{549753C3-A3C4-45FB-99E1-9C4735F12E8D}" presName="vert1" presStyleCnt="0"/>
      <dgm:spPr/>
    </dgm:pt>
    <dgm:pt modelId="{3270A1A4-15AC-4689-9D51-E0F3BFAB1DF1}" type="pres">
      <dgm:prSet presAssocID="{120C4A64-2CC5-43AF-8E3D-C6674A3122EF}" presName="thickLine" presStyleLbl="alignNode1" presStyleIdx="7" presStyleCnt="8"/>
      <dgm:spPr/>
    </dgm:pt>
    <dgm:pt modelId="{C453B4E6-93A9-49F7-8C7D-8C185614A962}" type="pres">
      <dgm:prSet presAssocID="{120C4A64-2CC5-43AF-8E3D-C6674A3122EF}" presName="horz1" presStyleCnt="0"/>
      <dgm:spPr/>
    </dgm:pt>
    <dgm:pt modelId="{B8837F92-1A23-4894-BDB3-BBEC0F399796}" type="pres">
      <dgm:prSet presAssocID="{120C4A64-2CC5-43AF-8E3D-C6674A3122EF}" presName="tx1" presStyleLbl="revTx" presStyleIdx="7" presStyleCnt="8"/>
      <dgm:spPr/>
    </dgm:pt>
    <dgm:pt modelId="{332C6D99-194E-45C4-8529-D8A1C7DE88A7}" type="pres">
      <dgm:prSet presAssocID="{120C4A64-2CC5-43AF-8E3D-C6674A3122EF}" presName="vert1" presStyleCnt="0"/>
      <dgm:spPr/>
    </dgm:pt>
  </dgm:ptLst>
  <dgm:cxnLst>
    <dgm:cxn modelId="{8BAF7301-127D-4976-BD42-02AAAC3DB13E}" srcId="{9917E4A0-CE70-41E3-81BA-B63C66FD0F3F}" destId="{549753C3-A3C4-45FB-99E1-9C4735F12E8D}" srcOrd="6" destOrd="0" parTransId="{EC4F6A8B-556B-4FB1-A160-E7F05ADE6EC6}" sibTransId="{80226DD8-2747-43B7-9932-7101E86FEF02}"/>
    <dgm:cxn modelId="{60CF0802-9C81-4C31-B10C-515F4CEDEA65}" srcId="{9917E4A0-CE70-41E3-81BA-B63C66FD0F3F}" destId="{44547F55-681B-4679-91E2-C45BE2089BD3}" srcOrd="2" destOrd="0" parTransId="{48BA1B9E-56E4-46E7-A99A-C2701A4F488B}" sibTransId="{84FEE5A9-EB85-408F-9F76-DB25452C4B1C}"/>
    <dgm:cxn modelId="{24A73C06-91CF-4462-AA06-4DB13B2FF50C}" type="presOf" srcId="{381D07E2-17F8-4C93-AF9F-CE19F20D95C5}" destId="{811DCEE6-0370-4AE2-8C2C-1D3D787A8406}" srcOrd="0" destOrd="0" presId="urn:microsoft.com/office/officeart/2008/layout/LinedList"/>
    <dgm:cxn modelId="{0EA6C91F-4F56-4764-9E40-1AD66E671986}" srcId="{9917E4A0-CE70-41E3-81BA-B63C66FD0F3F}" destId="{E3FE5BCB-B754-4C51-87A1-EED1D408DFBB}" srcOrd="5" destOrd="0" parTransId="{60521ED5-9977-4BAA-8612-054136426234}" sibTransId="{7F5B64EF-AF93-4F5A-BCDB-F2A2CFA7FFF4}"/>
    <dgm:cxn modelId="{2131DB22-C971-446F-B088-FCBD430FAC8D}" type="presOf" srcId="{C6127A40-F205-464C-92BF-5B8C8FE9D037}" destId="{73A51797-F358-41A4-BF31-E891554CC924}" srcOrd="0" destOrd="0" presId="urn:microsoft.com/office/officeart/2008/layout/LinedList"/>
    <dgm:cxn modelId="{A13B8E64-5A30-4ACD-A01F-E51ED099A775}" type="presOf" srcId="{E3FE5BCB-B754-4C51-87A1-EED1D408DFBB}" destId="{775B9A99-4050-4205-83B7-1CBD85807948}" srcOrd="0" destOrd="0" presId="urn:microsoft.com/office/officeart/2008/layout/LinedList"/>
    <dgm:cxn modelId="{BEB7A77A-2E26-409C-86FF-E33B44D7EA4F}" srcId="{9917E4A0-CE70-41E3-81BA-B63C66FD0F3F}" destId="{D86F3608-F2D0-473D-9211-95D6ED7B30C8}" srcOrd="3" destOrd="0" parTransId="{58A71A4B-302E-4E0C-B4F6-AA3E92170768}" sibTransId="{5D056EFB-E8DD-44BA-B3E9-1AEC8002B2F5}"/>
    <dgm:cxn modelId="{E64DAB87-EC94-49BF-81EB-E5313DEF6BD3}" type="presOf" srcId="{F25F3918-2710-4853-BA42-F249558E05C7}" destId="{107B91DF-D12B-4B91-B7DD-3D220D504F78}" srcOrd="0" destOrd="0" presId="urn:microsoft.com/office/officeart/2008/layout/LinedList"/>
    <dgm:cxn modelId="{647B418D-241A-4A9A-A72C-793C2D6C5C59}" srcId="{9917E4A0-CE70-41E3-81BA-B63C66FD0F3F}" destId="{120C4A64-2CC5-43AF-8E3D-C6674A3122EF}" srcOrd="7" destOrd="0" parTransId="{78CA7FD9-7832-4B4A-8B05-5A32FFAAF403}" sibTransId="{2926BCE9-310E-4B80-86B4-9E1AC0DE0DA1}"/>
    <dgm:cxn modelId="{AE7E7B90-1CEA-450B-BB2E-0889659165AC}" type="presOf" srcId="{120C4A64-2CC5-43AF-8E3D-C6674A3122EF}" destId="{B8837F92-1A23-4894-BDB3-BBEC0F399796}" srcOrd="0" destOrd="0" presId="urn:microsoft.com/office/officeart/2008/layout/LinedList"/>
    <dgm:cxn modelId="{3F62C3AB-5749-4586-BE33-B5EB4C14BFC4}" srcId="{9917E4A0-CE70-41E3-81BA-B63C66FD0F3F}" destId="{F25F3918-2710-4853-BA42-F249558E05C7}" srcOrd="4" destOrd="0" parTransId="{CBE37762-C5EA-4FF8-835E-D200E5DF4D36}" sibTransId="{CD4CEE05-D1BA-4A82-9FFE-672F27C96C10}"/>
    <dgm:cxn modelId="{3E2C6FD4-7763-4360-97F9-8506AB27C724}" type="presOf" srcId="{9917E4A0-CE70-41E3-81BA-B63C66FD0F3F}" destId="{E881DFF4-6D21-4A59-BA1C-8AD863C8F8DF}" srcOrd="0" destOrd="0" presId="urn:microsoft.com/office/officeart/2008/layout/LinedList"/>
    <dgm:cxn modelId="{3C76D2D8-899B-4117-B5D1-A92AE0A3BBEA}" srcId="{9917E4A0-CE70-41E3-81BA-B63C66FD0F3F}" destId="{381D07E2-17F8-4C93-AF9F-CE19F20D95C5}" srcOrd="1" destOrd="0" parTransId="{90945181-0145-4371-8C13-42DDBA0D1651}" sibTransId="{2673A632-A3A4-40CF-97D6-9F4B117861C6}"/>
    <dgm:cxn modelId="{811E0CE1-93AA-476F-9EC7-6850869808FA}" srcId="{9917E4A0-CE70-41E3-81BA-B63C66FD0F3F}" destId="{C6127A40-F205-464C-92BF-5B8C8FE9D037}" srcOrd="0" destOrd="0" parTransId="{65E57583-CD66-4D29-8C87-116745603BA7}" sibTransId="{48FD3D35-13C6-4860-9390-52D2FC31A2D7}"/>
    <dgm:cxn modelId="{4C0026E2-6DF7-4561-A41C-A2C8B47B664F}" type="presOf" srcId="{D86F3608-F2D0-473D-9211-95D6ED7B30C8}" destId="{F2645067-18BA-4BD1-8428-2A0B46D8A36C}" srcOrd="0" destOrd="0" presId="urn:microsoft.com/office/officeart/2008/layout/LinedList"/>
    <dgm:cxn modelId="{950F62EA-1E75-48AA-83C1-26DF29D85DFF}" type="presOf" srcId="{44547F55-681B-4679-91E2-C45BE2089BD3}" destId="{4D3C1F22-9E5A-4DE1-9306-4E3CA3E89DED}" srcOrd="0" destOrd="0" presId="urn:microsoft.com/office/officeart/2008/layout/LinedList"/>
    <dgm:cxn modelId="{B1AB53FB-205A-49E1-B2FC-1DBD6880685B}" type="presOf" srcId="{549753C3-A3C4-45FB-99E1-9C4735F12E8D}" destId="{8981C64C-10EC-49D1-88A8-94E1DDC6A381}" srcOrd="0" destOrd="0" presId="urn:microsoft.com/office/officeart/2008/layout/LinedList"/>
    <dgm:cxn modelId="{622889CC-EAAA-4EE8-9713-88A65466C7E0}" type="presParOf" srcId="{E881DFF4-6D21-4A59-BA1C-8AD863C8F8DF}" destId="{3FE20B88-099F-437E-BE7D-361C82897DC6}" srcOrd="0" destOrd="0" presId="urn:microsoft.com/office/officeart/2008/layout/LinedList"/>
    <dgm:cxn modelId="{DA76435F-3448-453E-98B9-DD5D6BB1AF0F}" type="presParOf" srcId="{E881DFF4-6D21-4A59-BA1C-8AD863C8F8DF}" destId="{EDE0F893-C1C2-469F-93BA-26BAFEC5832A}" srcOrd="1" destOrd="0" presId="urn:microsoft.com/office/officeart/2008/layout/LinedList"/>
    <dgm:cxn modelId="{DFE7ACA5-F106-45A2-B633-016CAC55002C}" type="presParOf" srcId="{EDE0F893-C1C2-469F-93BA-26BAFEC5832A}" destId="{73A51797-F358-41A4-BF31-E891554CC924}" srcOrd="0" destOrd="0" presId="urn:microsoft.com/office/officeart/2008/layout/LinedList"/>
    <dgm:cxn modelId="{C8C96363-1536-4A30-86FA-8C28E5F8EB29}" type="presParOf" srcId="{EDE0F893-C1C2-469F-93BA-26BAFEC5832A}" destId="{5AC55B3F-4637-452E-A3C6-273415E0C670}" srcOrd="1" destOrd="0" presId="urn:microsoft.com/office/officeart/2008/layout/LinedList"/>
    <dgm:cxn modelId="{E4C524EC-6936-4335-89B2-26E5EAF301B0}" type="presParOf" srcId="{E881DFF4-6D21-4A59-BA1C-8AD863C8F8DF}" destId="{CDB3F748-CE09-402D-87A2-BEBBB2F0EF4D}" srcOrd="2" destOrd="0" presId="urn:microsoft.com/office/officeart/2008/layout/LinedList"/>
    <dgm:cxn modelId="{9B77D770-7284-41E4-83A5-1CEC98B7E7CB}" type="presParOf" srcId="{E881DFF4-6D21-4A59-BA1C-8AD863C8F8DF}" destId="{68C42400-C736-4E01-95F4-5D8426A68FCE}" srcOrd="3" destOrd="0" presId="urn:microsoft.com/office/officeart/2008/layout/LinedList"/>
    <dgm:cxn modelId="{FBB4A9BA-F957-47CB-96A1-4FB0573082C8}" type="presParOf" srcId="{68C42400-C736-4E01-95F4-5D8426A68FCE}" destId="{811DCEE6-0370-4AE2-8C2C-1D3D787A8406}" srcOrd="0" destOrd="0" presId="urn:microsoft.com/office/officeart/2008/layout/LinedList"/>
    <dgm:cxn modelId="{72A6E91D-63D5-4CDC-B191-97EA2CEE67C3}" type="presParOf" srcId="{68C42400-C736-4E01-95F4-5D8426A68FCE}" destId="{8FAA2B2A-B623-44CF-BA93-438DAA48E832}" srcOrd="1" destOrd="0" presId="urn:microsoft.com/office/officeart/2008/layout/LinedList"/>
    <dgm:cxn modelId="{0ED33796-03C8-4D32-9A8E-1FEA3E7B2453}" type="presParOf" srcId="{E881DFF4-6D21-4A59-BA1C-8AD863C8F8DF}" destId="{52717131-1A15-46F7-9649-A4F9DBDA898C}" srcOrd="4" destOrd="0" presId="urn:microsoft.com/office/officeart/2008/layout/LinedList"/>
    <dgm:cxn modelId="{DEC9729A-E9BC-4C20-8FB5-E4EB9D602E04}" type="presParOf" srcId="{E881DFF4-6D21-4A59-BA1C-8AD863C8F8DF}" destId="{788AFFC5-7AEE-424B-81BA-2C7FD5778ADB}" srcOrd="5" destOrd="0" presId="urn:microsoft.com/office/officeart/2008/layout/LinedList"/>
    <dgm:cxn modelId="{AE3938F5-E429-49A9-8990-7E3599F75D47}" type="presParOf" srcId="{788AFFC5-7AEE-424B-81BA-2C7FD5778ADB}" destId="{4D3C1F22-9E5A-4DE1-9306-4E3CA3E89DED}" srcOrd="0" destOrd="0" presId="urn:microsoft.com/office/officeart/2008/layout/LinedList"/>
    <dgm:cxn modelId="{4C21F534-98A2-4A3D-A49A-67D016D32D2D}" type="presParOf" srcId="{788AFFC5-7AEE-424B-81BA-2C7FD5778ADB}" destId="{36EFEBBA-B259-4AD8-8438-0FD703E3E95B}" srcOrd="1" destOrd="0" presId="urn:microsoft.com/office/officeart/2008/layout/LinedList"/>
    <dgm:cxn modelId="{8AAE7915-E1C9-4C7D-B833-BCFF0E32C650}" type="presParOf" srcId="{E881DFF4-6D21-4A59-BA1C-8AD863C8F8DF}" destId="{61B3CA3D-0289-4056-9269-0DCC0E1C4410}" srcOrd="6" destOrd="0" presId="urn:microsoft.com/office/officeart/2008/layout/LinedList"/>
    <dgm:cxn modelId="{2E9BE2F8-C4BF-4CE7-AE82-4240674176C0}" type="presParOf" srcId="{E881DFF4-6D21-4A59-BA1C-8AD863C8F8DF}" destId="{AF73F61E-8DA3-4D5D-ABC5-1CD10E24A4FD}" srcOrd="7" destOrd="0" presId="urn:microsoft.com/office/officeart/2008/layout/LinedList"/>
    <dgm:cxn modelId="{AFA15732-C4A3-4FB9-8396-A9DAEE7D19DE}" type="presParOf" srcId="{AF73F61E-8DA3-4D5D-ABC5-1CD10E24A4FD}" destId="{F2645067-18BA-4BD1-8428-2A0B46D8A36C}" srcOrd="0" destOrd="0" presId="urn:microsoft.com/office/officeart/2008/layout/LinedList"/>
    <dgm:cxn modelId="{437A5E87-57BF-4EAC-8902-BD7F6058E3F7}" type="presParOf" srcId="{AF73F61E-8DA3-4D5D-ABC5-1CD10E24A4FD}" destId="{38AFCBBA-D5FE-4DC6-85B6-8AC709744A26}" srcOrd="1" destOrd="0" presId="urn:microsoft.com/office/officeart/2008/layout/LinedList"/>
    <dgm:cxn modelId="{76D1B27E-F5FF-4B22-A71D-D48ABBA754D0}" type="presParOf" srcId="{E881DFF4-6D21-4A59-BA1C-8AD863C8F8DF}" destId="{989CCCF2-2D0E-4130-8707-F0724DFE77B2}" srcOrd="8" destOrd="0" presId="urn:microsoft.com/office/officeart/2008/layout/LinedList"/>
    <dgm:cxn modelId="{9637FE9C-8201-4E92-8928-2E237A9406E0}" type="presParOf" srcId="{E881DFF4-6D21-4A59-BA1C-8AD863C8F8DF}" destId="{C5CDE31A-4AAD-44FB-9AA0-EF3F974637B1}" srcOrd="9" destOrd="0" presId="urn:microsoft.com/office/officeart/2008/layout/LinedList"/>
    <dgm:cxn modelId="{716BF529-9AF0-4E7C-9BDF-FBFB1E8832D7}" type="presParOf" srcId="{C5CDE31A-4AAD-44FB-9AA0-EF3F974637B1}" destId="{107B91DF-D12B-4B91-B7DD-3D220D504F78}" srcOrd="0" destOrd="0" presId="urn:microsoft.com/office/officeart/2008/layout/LinedList"/>
    <dgm:cxn modelId="{6D1B960A-2374-45AE-8BE7-4F2113C721D1}" type="presParOf" srcId="{C5CDE31A-4AAD-44FB-9AA0-EF3F974637B1}" destId="{85518522-B084-42BD-823F-741940049EF1}" srcOrd="1" destOrd="0" presId="urn:microsoft.com/office/officeart/2008/layout/LinedList"/>
    <dgm:cxn modelId="{4EFE3685-3345-4C5A-8452-C0B7889954A2}" type="presParOf" srcId="{E881DFF4-6D21-4A59-BA1C-8AD863C8F8DF}" destId="{7A296785-79E9-4BB8-8B3B-3229154BB53B}" srcOrd="10" destOrd="0" presId="urn:microsoft.com/office/officeart/2008/layout/LinedList"/>
    <dgm:cxn modelId="{1F937EA2-C71B-41DF-B9AF-A5CC69827C39}" type="presParOf" srcId="{E881DFF4-6D21-4A59-BA1C-8AD863C8F8DF}" destId="{6DAC1951-3C80-445F-A458-820FB0EE1337}" srcOrd="11" destOrd="0" presId="urn:microsoft.com/office/officeart/2008/layout/LinedList"/>
    <dgm:cxn modelId="{B612B0F6-04B6-4DC9-AD04-F05308494116}" type="presParOf" srcId="{6DAC1951-3C80-445F-A458-820FB0EE1337}" destId="{775B9A99-4050-4205-83B7-1CBD85807948}" srcOrd="0" destOrd="0" presId="urn:microsoft.com/office/officeart/2008/layout/LinedList"/>
    <dgm:cxn modelId="{5B85BC28-2153-4E6B-9626-EEB92CA38319}" type="presParOf" srcId="{6DAC1951-3C80-445F-A458-820FB0EE1337}" destId="{7807F00E-F058-40D5-B13C-2FD8FA05C692}" srcOrd="1" destOrd="0" presId="urn:microsoft.com/office/officeart/2008/layout/LinedList"/>
    <dgm:cxn modelId="{DC2B81E8-8E1D-4090-A100-0A5D39F88F52}" type="presParOf" srcId="{E881DFF4-6D21-4A59-BA1C-8AD863C8F8DF}" destId="{CA5F186C-848F-40E2-B9BE-D383E2604918}" srcOrd="12" destOrd="0" presId="urn:microsoft.com/office/officeart/2008/layout/LinedList"/>
    <dgm:cxn modelId="{AEEB5619-2CEB-4182-8530-4775B4913F96}" type="presParOf" srcId="{E881DFF4-6D21-4A59-BA1C-8AD863C8F8DF}" destId="{D8D76F74-6276-4141-9AEB-F165E050349A}" srcOrd="13" destOrd="0" presId="urn:microsoft.com/office/officeart/2008/layout/LinedList"/>
    <dgm:cxn modelId="{B86002FC-73AE-465C-886D-14C6A193D7B1}" type="presParOf" srcId="{D8D76F74-6276-4141-9AEB-F165E050349A}" destId="{8981C64C-10EC-49D1-88A8-94E1DDC6A381}" srcOrd="0" destOrd="0" presId="urn:microsoft.com/office/officeart/2008/layout/LinedList"/>
    <dgm:cxn modelId="{DCC5CC3E-CA66-4D2D-97A7-5EAE28FC01C3}" type="presParOf" srcId="{D8D76F74-6276-4141-9AEB-F165E050349A}" destId="{876FF87E-C990-426E-99C9-1B84E4D611EA}" srcOrd="1" destOrd="0" presId="urn:microsoft.com/office/officeart/2008/layout/LinedList"/>
    <dgm:cxn modelId="{380605E2-BE91-48DB-A3C6-F00855F48221}" type="presParOf" srcId="{E881DFF4-6D21-4A59-BA1C-8AD863C8F8DF}" destId="{3270A1A4-15AC-4689-9D51-E0F3BFAB1DF1}" srcOrd="14" destOrd="0" presId="urn:microsoft.com/office/officeart/2008/layout/LinedList"/>
    <dgm:cxn modelId="{549AF10F-7C83-4E88-9804-49864548F0FD}" type="presParOf" srcId="{E881DFF4-6D21-4A59-BA1C-8AD863C8F8DF}" destId="{C453B4E6-93A9-49F7-8C7D-8C185614A962}" srcOrd="15" destOrd="0" presId="urn:microsoft.com/office/officeart/2008/layout/LinedList"/>
    <dgm:cxn modelId="{75A8175D-3C60-45D3-8353-6E0223D96CC5}" type="presParOf" srcId="{C453B4E6-93A9-49F7-8C7D-8C185614A962}" destId="{B8837F92-1A23-4894-BDB3-BBEC0F399796}" srcOrd="0" destOrd="0" presId="urn:microsoft.com/office/officeart/2008/layout/LinedList"/>
    <dgm:cxn modelId="{E1231999-739D-4A9D-8246-C3E70099D63C}" type="presParOf" srcId="{C453B4E6-93A9-49F7-8C7D-8C185614A962}" destId="{332C6D99-194E-45C4-8529-D8A1C7DE88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B252A5-08D3-4640-98F1-059F892533D8}" type="doc">
      <dgm:prSet loTypeId="urn:microsoft.com/office/officeart/2005/8/layout/target3" loCatId="relationship" qsTypeId="urn:microsoft.com/office/officeart/2005/8/quickstyle/3d3" qsCatId="3D" csTypeId="urn:microsoft.com/office/officeart/2005/8/colors/accent0_2" csCatId="mainScheme" phldr="1"/>
      <dgm:spPr/>
      <dgm:t>
        <a:bodyPr/>
        <a:lstStyle/>
        <a:p>
          <a:endParaRPr lang="en-IN"/>
        </a:p>
      </dgm:t>
    </dgm:pt>
    <dgm:pt modelId="{10BFFC7B-9A1E-4281-9F29-14A51348FD41}">
      <dgm:prSet>
        <dgm:style>
          <a:lnRef idx="2">
            <a:schemeClr val="accent4"/>
          </a:lnRef>
          <a:fillRef idx="1">
            <a:schemeClr val="lt1"/>
          </a:fillRef>
          <a:effectRef idx="0">
            <a:schemeClr val="accent4"/>
          </a:effectRef>
          <a:fontRef idx="minor">
            <a:schemeClr val="dk1"/>
          </a:fontRef>
        </dgm:style>
      </dgm:prSet>
      <dgm:spPr/>
      <dgm:t>
        <a:bodyPr/>
        <a:lstStyle/>
        <a:p>
          <a:r>
            <a:rPr lang="en-US" baseline="0" dirty="0"/>
            <a:t> Includes  the use of An ensemble of four ML-based classifiers, the concatenation of stacked model predictions fed to an ANN model for final prediction, and the use of the K-fold method to retrieve the most common outcome from the classifiers and streamline the training dataset.</a:t>
          </a:r>
          <a:endParaRPr lang="en-IN" dirty="0"/>
        </a:p>
      </dgm:t>
    </dgm:pt>
    <dgm:pt modelId="{68B2085F-ABC1-4F90-87FC-DE20E57FC258}" type="parTrans" cxnId="{2CDB8DA4-41AC-44D1-8457-B6CF53EE7D2D}">
      <dgm:prSet/>
      <dgm:spPr/>
      <dgm:t>
        <a:bodyPr/>
        <a:lstStyle/>
        <a:p>
          <a:endParaRPr lang="en-IN"/>
        </a:p>
      </dgm:t>
    </dgm:pt>
    <dgm:pt modelId="{D4BB5C04-0719-46A0-B551-A3C500D72700}" type="sibTrans" cxnId="{2CDB8DA4-41AC-44D1-8457-B6CF53EE7D2D}">
      <dgm:prSet/>
      <dgm:spPr/>
      <dgm:t>
        <a:bodyPr/>
        <a:lstStyle/>
        <a:p>
          <a:endParaRPr lang="en-IN"/>
        </a:p>
      </dgm:t>
    </dgm:pt>
    <dgm:pt modelId="{168E1F76-41F0-4C3F-AE6B-A95587343BFD}">
      <dgm:prSet>
        <dgm:style>
          <a:lnRef idx="2">
            <a:schemeClr val="accent3"/>
          </a:lnRef>
          <a:fillRef idx="1">
            <a:schemeClr val="lt1"/>
          </a:fillRef>
          <a:effectRef idx="0">
            <a:schemeClr val="accent3"/>
          </a:effectRef>
          <a:fontRef idx="minor">
            <a:schemeClr val="dk1"/>
          </a:fontRef>
        </dgm:style>
      </dgm:prSet>
      <dgm:spPr/>
      <dgm:t>
        <a:bodyPr/>
        <a:lstStyle/>
        <a:p>
          <a:r>
            <a:rPr lang="en-US" baseline="0"/>
            <a:t>Additionally, the proposed system uses several ML classifiers, including SVM, LR, NB, DT, and ANN, whereas the existing system uses only one classifier.</a:t>
          </a:r>
          <a:endParaRPr lang="en-IN"/>
        </a:p>
      </dgm:t>
    </dgm:pt>
    <dgm:pt modelId="{BECFB38E-D964-45EC-8CE1-9D665E292611}" type="parTrans" cxnId="{C1FB81E1-EEA2-42DE-9E3B-DB85B6938BF6}">
      <dgm:prSet/>
      <dgm:spPr/>
      <dgm:t>
        <a:bodyPr/>
        <a:lstStyle/>
        <a:p>
          <a:endParaRPr lang="en-IN"/>
        </a:p>
      </dgm:t>
    </dgm:pt>
    <dgm:pt modelId="{36B6F3D8-2629-41EC-BF4F-805045AA729F}" type="sibTrans" cxnId="{C1FB81E1-EEA2-42DE-9E3B-DB85B6938BF6}">
      <dgm:prSet/>
      <dgm:spPr/>
      <dgm:t>
        <a:bodyPr/>
        <a:lstStyle/>
        <a:p>
          <a:endParaRPr lang="en-IN"/>
        </a:p>
      </dgm:t>
    </dgm:pt>
    <dgm:pt modelId="{11F6C1B5-A050-4F76-ABA8-18217B78A9A8}">
      <dgm:prSet>
        <dgm:style>
          <a:lnRef idx="2">
            <a:schemeClr val="accent1"/>
          </a:lnRef>
          <a:fillRef idx="1">
            <a:schemeClr val="lt1"/>
          </a:fillRef>
          <a:effectRef idx="0">
            <a:schemeClr val="accent1"/>
          </a:effectRef>
          <a:fontRef idx="minor">
            <a:schemeClr val="dk1"/>
          </a:fontRef>
        </dgm:style>
      </dgm:prSet>
      <dgm:spPr/>
      <dgm:t>
        <a:bodyPr/>
        <a:lstStyle/>
        <a:p>
          <a:r>
            <a:rPr lang="en-US" baseline="0" dirty="0"/>
            <a:t>The proposed system's performance is also compared with several ML classifiers individually with and without up-sampling techniques, and with other ensemble models, which the existing system does not offer.</a:t>
          </a:r>
          <a:endParaRPr lang="en-IN" dirty="0"/>
        </a:p>
      </dgm:t>
    </dgm:pt>
    <dgm:pt modelId="{5E8E9AA6-7ACD-4A0F-AA36-8C51D1FA5B4C}" type="parTrans" cxnId="{3AEF950A-6DFD-48DC-8408-70032AFA8463}">
      <dgm:prSet/>
      <dgm:spPr/>
      <dgm:t>
        <a:bodyPr/>
        <a:lstStyle/>
        <a:p>
          <a:endParaRPr lang="en-IN"/>
        </a:p>
      </dgm:t>
    </dgm:pt>
    <dgm:pt modelId="{C04B7320-CED3-42C0-8122-83ED31C88A2F}" type="sibTrans" cxnId="{3AEF950A-6DFD-48DC-8408-70032AFA8463}">
      <dgm:prSet/>
      <dgm:spPr/>
      <dgm:t>
        <a:bodyPr/>
        <a:lstStyle/>
        <a:p>
          <a:endParaRPr lang="en-IN"/>
        </a:p>
      </dgm:t>
    </dgm:pt>
    <dgm:pt modelId="{6F319C78-2275-4575-8AA3-9271E8912E5A}">
      <dgm:prSet>
        <dgm:style>
          <a:lnRef idx="2">
            <a:schemeClr val="accent5"/>
          </a:lnRef>
          <a:fillRef idx="1">
            <a:schemeClr val="lt1"/>
          </a:fillRef>
          <a:effectRef idx="0">
            <a:schemeClr val="accent5"/>
          </a:effectRef>
          <a:fontRef idx="minor">
            <a:schemeClr val="dk1"/>
          </a:fontRef>
        </dgm:style>
      </dgm:prSet>
      <dgm:spPr/>
      <dgm:t>
        <a:bodyPr/>
        <a:lstStyle/>
        <a:p>
          <a:r>
            <a:rPr lang="en-US" baseline="0"/>
            <a:t>As a result of these differences, the proposed system provides increased accuracy, better performance, and more comprehensive comparisons with other ML models than the existing system.</a:t>
          </a:r>
          <a:endParaRPr lang="en-IN"/>
        </a:p>
      </dgm:t>
    </dgm:pt>
    <dgm:pt modelId="{A59DC7EA-8C81-490C-B47D-A1756B133E3D}" type="parTrans" cxnId="{E7B709EC-BC06-46F0-A465-B03ADBE9A8AA}">
      <dgm:prSet/>
      <dgm:spPr/>
      <dgm:t>
        <a:bodyPr/>
        <a:lstStyle/>
        <a:p>
          <a:endParaRPr lang="en-IN"/>
        </a:p>
      </dgm:t>
    </dgm:pt>
    <dgm:pt modelId="{16FFB8A9-FC93-4266-84C3-0418E53BD290}" type="sibTrans" cxnId="{E7B709EC-BC06-46F0-A465-B03ADBE9A8AA}">
      <dgm:prSet/>
      <dgm:spPr/>
      <dgm:t>
        <a:bodyPr/>
        <a:lstStyle/>
        <a:p>
          <a:endParaRPr lang="en-IN"/>
        </a:p>
      </dgm:t>
    </dgm:pt>
    <dgm:pt modelId="{3E0824B2-5152-4FDD-BA15-82097B4FDB6F}" type="pres">
      <dgm:prSet presAssocID="{5AB252A5-08D3-4640-98F1-059F892533D8}" presName="Name0" presStyleCnt="0">
        <dgm:presLayoutVars>
          <dgm:chMax val="7"/>
          <dgm:dir/>
          <dgm:animLvl val="lvl"/>
          <dgm:resizeHandles val="exact"/>
        </dgm:presLayoutVars>
      </dgm:prSet>
      <dgm:spPr/>
    </dgm:pt>
    <dgm:pt modelId="{32E53EAE-B57F-4FEC-A0D3-D5CE8799E29A}" type="pres">
      <dgm:prSet presAssocID="{10BFFC7B-9A1E-4281-9F29-14A51348FD41}" presName="circle1" presStyleLbl="node1" presStyleIdx="0" presStyleCnt="4"/>
      <dgm:spPr/>
    </dgm:pt>
    <dgm:pt modelId="{896DF9D7-40A2-4810-AD0C-5F08CE0DE6A7}" type="pres">
      <dgm:prSet presAssocID="{10BFFC7B-9A1E-4281-9F29-14A51348FD41}" presName="space" presStyleCnt="0"/>
      <dgm:spPr/>
    </dgm:pt>
    <dgm:pt modelId="{EC0A5F22-3059-4EE9-87A6-D23555EF8968}" type="pres">
      <dgm:prSet presAssocID="{10BFFC7B-9A1E-4281-9F29-14A51348FD41}" presName="rect1" presStyleLbl="alignAcc1" presStyleIdx="0" presStyleCnt="4"/>
      <dgm:spPr/>
    </dgm:pt>
    <dgm:pt modelId="{C89493B8-832E-4805-8660-AA26E498A624}" type="pres">
      <dgm:prSet presAssocID="{168E1F76-41F0-4C3F-AE6B-A95587343BFD}" presName="vertSpace2" presStyleLbl="node1" presStyleIdx="0" presStyleCnt="4"/>
      <dgm:spPr/>
    </dgm:pt>
    <dgm:pt modelId="{E9CA72B4-F56A-4586-A259-437361E8CEB1}" type="pres">
      <dgm:prSet presAssocID="{168E1F76-41F0-4C3F-AE6B-A95587343BFD}" presName="circle2" presStyleLbl="node1" presStyleIdx="1" presStyleCnt="4"/>
      <dgm:spPr/>
    </dgm:pt>
    <dgm:pt modelId="{B88B47F4-B298-4615-996E-E40616B9241F}" type="pres">
      <dgm:prSet presAssocID="{168E1F76-41F0-4C3F-AE6B-A95587343BFD}" presName="rect2" presStyleLbl="alignAcc1" presStyleIdx="1" presStyleCnt="4"/>
      <dgm:spPr/>
    </dgm:pt>
    <dgm:pt modelId="{43A20EC5-9F63-4575-8071-60017357DC0F}" type="pres">
      <dgm:prSet presAssocID="{11F6C1B5-A050-4F76-ABA8-18217B78A9A8}" presName="vertSpace3" presStyleLbl="node1" presStyleIdx="1" presStyleCnt="4"/>
      <dgm:spPr/>
    </dgm:pt>
    <dgm:pt modelId="{D1E0E622-40D7-4569-AE80-C6B4520B54DF}" type="pres">
      <dgm:prSet presAssocID="{11F6C1B5-A050-4F76-ABA8-18217B78A9A8}" presName="circle3" presStyleLbl="node1" presStyleIdx="2" presStyleCnt="4"/>
      <dgm:spPr/>
    </dgm:pt>
    <dgm:pt modelId="{56E7AAB2-815A-4038-8991-0CC947B9353A}" type="pres">
      <dgm:prSet presAssocID="{11F6C1B5-A050-4F76-ABA8-18217B78A9A8}" presName="rect3" presStyleLbl="alignAcc1" presStyleIdx="2" presStyleCnt="4"/>
      <dgm:spPr/>
    </dgm:pt>
    <dgm:pt modelId="{34A31F40-234C-421C-AEDB-E92E1F8A789E}" type="pres">
      <dgm:prSet presAssocID="{6F319C78-2275-4575-8AA3-9271E8912E5A}" presName="vertSpace4" presStyleLbl="node1" presStyleIdx="2" presStyleCnt="4"/>
      <dgm:spPr/>
    </dgm:pt>
    <dgm:pt modelId="{D5588CE7-FA99-4A4D-A8EA-E471554FEC07}" type="pres">
      <dgm:prSet presAssocID="{6F319C78-2275-4575-8AA3-9271E8912E5A}" presName="circle4" presStyleLbl="node1" presStyleIdx="3" presStyleCnt="4"/>
      <dgm:spPr/>
    </dgm:pt>
    <dgm:pt modelId="{7423601B-D676-407C-9597-3F2228BFAE5B}" type="pres">
      <dgm:prSet presAssocID="{6F319C78-2275-4575-8AA3-9271E8912E5A}" presName="rect4" presStyleLbl="alignAcc1" presStyleIdx="3" presStyleCnt="4"/>
      <dgm:spPr/>
    </dgm:pt>
    <dgm:pt modelId="{ED1FEF0A-C80B-45ED-9B2E-F2FE4070E3E3}" type="pres">
      <dgm:prSet presAssocID="{10BFFC7B-9A1E-4281-9F29-14A51348FD41}" presName="rect1ParTxNoCh" presStyleLbl="alignAcc1" presStyleIdx="3" presStyleCnt="4">
        <dgm:presLayoutVars>
          <dgm:chMax val="1"/>
          <dgm:bulletEnabled val="1"/>
        </dgm:presLayoutVars>
      </dgm:prSet>
      <dgm:spPr/>
    </dgm:pt>
    <dgm:pt modelId="{B418358D-097A-431E-83A6-D6E88E78883D}" type="pres">
      <dgm:prSet presAssocID="{168E1F76-41F0-4C3F-AE6B-A95587343BFD}" presName="rect2ParTxNoCh" presStyleLbl="alignAcc1" presStyleIdx="3" presStyleCnt="4">
        <dgm:presLayoutVars>
          <dgm:chMax val="1"/>
          <dgm:bulletEnabled val="1"/>
        </dgm:presLayoutVars>
      </dgm:prSet>
      <dgm:spPr/>
    </dgm:pt>
    <dgm:pt modelId="{BC17E3A8-0C98-4936-81AC-D171ACABD405}" type="pres">
      <dgm:prSet presAssocID="{11F6C1B5-A050-4F76-ABA8-18217B78A9A8}" presName="rect3ParTxNoCh" presStyleLbl="alignAcc1" presStyleIdx="3" presStyleCnt="4">
        <dgm:presLayoutVars>
          <dgm:chMax val="1"/>
          <dgm:bulletEnabled val="1"/>
        </dgm:presLayoutVars>
      </dgm:prSet>
      <dgm:spPr/>
    </dgm:pt>
    <dgm:pt modelId="{C8F00F50-2353-40D2-A33C-2477E1BDA8F5}" type="pres">
      <dgm:prSet presAssocID="{6F319C78-2275-4575-8AA3-9271E8912E5A}" presName="rect4ParTxNoCh" presStyleLbl="alignAcc1" presStyleIdx="3" presStyleCnt="4">
        <dgm:presLayoutVars>
          <dgm:chMax val="1"/>
          <dgm:bulletEnabled val="1"/>
        </dgm:presLayoutVars>
      </dgm:prSet>
      <dgm:spPr/>
    </dgm:pt>
  </dgm:ptLst>
  <dgm:cxnLst>
    <dgm:cxn modelId="{3AEF950A-6DFD-48DC-8408-70032AFA8463}" srcId="{5AB252A5-08D3-4640-98F1-059F892533D8}" destId="{11F6C1B5-A050-4F76-ABA8-18217B78A9A8}" srcOrd="2" destOrd="0" parTransId="{5E8E9AA6-7ACD-4A0F-AA36-8C51D1FA5B4C}" sibTransId="{C04B7320-CED3-42C0-8122-83ED31C88A2F}"/>
    <dgm:cxn modelId="{9EE1D20B-076A-4011-9E9A-B2B41B380225}" type="presOf" srcId="{10BFFC7B-9A1E-4281-9F29-14A51348FD41}" destId="{EC0A5F22-3059-4EE9-87A6-D23555EF8968}" srcOrd="0" destOrd="0" presId="urn:microsoft.com/office/officeart/2005/8/layout/target3"/>
    <dgm:cxn modelId="{F8950425-9EE5-41E0-A21D-88E31B0AC61E}" type="presOf" srcId="{168E1F76-41F0-4C3F-AE6B-A95587343BFD}" destId="{B88B47F4-B298-4615-996E-E40616B9241F}" srcOrd="0" destOrd="0" presId="urn:microsoft.com/office/officeart/2005/8/layout/target3"/>
    <dgm:cxn modelId="{1721472F-6BED-43A8-A271-0127FCAED8C5}" type="presOf" srcId="{5AB252A5-08D3-4640-98F1-059F892533D8}" destId="{3E0824B2-5152-4FDD-BA15-82097B4FDB6F}" srcOrd="0" destOrd="0" presId="urn:microsoft.com/office/officeart/2005/8/layout/target3"/>
    <dgm:cxn modelId="{A702A935-D108-4C28-8E1B-B5288F38BF85}" type="presOf" srcId="{6F319C78-2275-4575-8AA3-9271E8912E5A}" destId="{C8F00F50-2353-40D2-A33C-2477E1BDA8F5}" srcOrd="1" destOrd="0" presId="urn:microsoft.com/office/officeart/2005/8/layout/target3"/>
    <dgm:cxn modelId="{79904845-C527-4710-ABE1-B94197ED3561}" type="presOf" srcId="{6F319C78-2275-4575-8AA3-9271E8912E5A}" destId="{7423601B-D676-407C-9597-3F2228BFAE5B}" srcOrd="0" destOrd="0" presId="urn:microsoft.com/office/officeart/2005/8/layout/target3"/>
    <dgm:cxn modelId="{B7E4FF74-6837-4416-BB29-99AD5CA30F35}" type="presOf" srcId="{11F6C1B5-A050-4F76-ABA8-18217B78A9A8}" destId="{56E7AAB2-815A-4038-8991-0CC947B9353A}" srcOrd="0" destOrd="0" presId="urn:microsoft.com/office/officeart/2005/8/layout/target3"/>
    <dgm:cxn modelId="{29C9477A-2285-4571-9711-BE835AE08EFC}" type="presOf" srcId="{168E1F76-41F0-4C3F-AE6B-A95587343BFD}" destId="{B418358D-097A-431E-83A6-D6E88E78883D}" srcOrd="1" destOrd="0" presId="urn:microsoft.com/office/officeart/2005/8/layout/target3"/>
    <dgm:cxn modelId="{EC81F898-75BF-4407-9720-52B45462086C}" type="presOf" srcId="{11F6C1B5-A050-4F76-ABA8-18217B78A9A8}" destId="{BC17E3A8-0C98-4936-81AC-D171ACABD405}" srcOrd="1" destOrd="0" presId="urn:microsoft.com/office/officeart/2005/8/layout/target3"/>
    <dgm:cxn modelId="{54D30EA3-9265-4FAD-88E0-D97097874371}" type="presOf" srcId="{10BFFC7B-9A1E-4281-9F29-14A51348FD41}" destId="{ED1FEF0A-C80B-45ED-9B2E-F2FE4070E3E3}" srcOrd="1" destOrd="0" presId="urn:microsoft.com/office/officeart/2005/8/layout/target3"/>
    <dgm:cxn modelId="{2CDB8DA4-41AC-44D1-8457-B6CF53EE7D2D}" srcId="{5AB252A5-08D3-4640-98F1-059F892533D8}" destId="{10BFFC7B-9A1E-4281-9F29-14A51348FD41}" srcOrd="0" destOrd="0" parTransId="{68B2085F-ABC1-4F90-87FC-DE20E57FC258}" sibTransId="{D4BB5C04-0719-46A0-B551-A3C500D72700}"/>
    <dgm:cxn modelId="{C1FB81E1-EEA2-42DE-9E3B-DB85B6938BF6}" srcId="{5AB252A5-08D3-4640-98F1-059F892533D8}" destId="{168E1F76-41F0-4C3F-AE6B-A95587343BFD}" srcOrd="1" destOrd="0" parTransId="{BECFB38E-D964-45EC-8CE1-9D665E292611}" sibTransId="{36B6F3D8-2629-41EC-BF4F-805045AA729F}"/>
    <dgm:cxn modelId="{E7B709EC-BC06-46F0-A465-B03ADBE9A8AA}" srcId="{5AB252A5-08D3-4640-98F1-059F892533D8}" destId="{6F319C78-2275-4575-8AA3-9271E8912E5A}" srcOrd="3" destOrd="0" parTransId="{A59DC7EA-8C81-490C-B47D-A1756B133E3D}" sibTransId="{16FFB8A9-FC93-4266-84C3-0418E53BD290}"/>
    <dgm:cxn modelId="{1074419E-4C24-4C82-B05B-9F59465AB2D2}" type="presParOf" srcId="{3E0824B2-5152-4FDD-BA15-82097B4FDB6F}" destId="{32E53EAE-B57F-4FEC-A0D3-D5CE8799E29A}" srcOrd="0" destOrd="0" presId="urn:microsoft.com/office/officeart/2005/8/layout/target3"/>
    <dgm:cxn modelId="{D80B2D8A-36CF-43C7-90EF-697173C7BC0C}" type="presParOf" srcId="{3E0824B2-5152-4FDD-BA15-82097B4FDB6F}" destId="{896DF9D7-40A2-4810-AD0C-5F08CE0DE6A7}" srcOrd="1" destOrd="0" presId="urn:microsoft.com/office/officeart/2005/8/layout/target3"/>
    <dgm:cxn modelId="{AB27F2D9-C08B-48F9-B477-A1DA5B057D77}" type="presParOf" srcId="{3E0824B2-5152-4FDD-BA15-82097B4FDB6F}" destId="{EC0A5F22-3059-4EE9-87A6-D23555EF8968}" srcOrd="2" destOrd="0" presId="urn:microsoft.com/office/officeart/2005/8/layout/target3"/>
    <dgm:cxn modelId="{96AF083B-0382-4274-A9E9-9E6CFE8AEC10}" type="presParOf" srcId="{3E0824B2-5152-4FDD-BA15-82097B4FDB6F}" destId="{C89493B8-832E-4805-8660-AA26E498A624}" srcOrd="3" destOrd="0" presId="urn:microsoft.com/office/officeart/2005/8/layout/target3"/>
    <dgm:cxn modelId="{C6D91A79-4260-4D6B-A5E6-A2A12159EE8A}" type="presParOf" srcId="{3E0824B2-5152-4FDD-BA15-82097B4FDB6F}" destId="{E9CA72B4-F56A-4586-A259-437361E8CEB1}" srcOrd="4" destOrd="0" presId="urn:microsoft.com/office/officeart/2005/8/layout/target3"/>
    <dgm:cxn modelId="{245CC972-A3BF-4FA3-9A91-226E8E02BF77}" type="presParOf" srcId="{3E0824B2-5152-4FDD-BA15-82097B4FDB6F}" destId="{B88B47F4-B298-4615-996E-E40616B9241F}" srcOrd="5" destOrd="0" presId="urn:microsoft.com/office/officeart/2005/8/layout/target3"/>
    <dgm:cxn modelId="{D24B429B-BF07-495B-A001-50269D20FBA4}" type="presParOf" srcId="{3E0824B2-5152-4FDD-BA15-82097B4FDB6F}" destId="{43A20EC5-9F63-4575-8071-60017357DC0F}" srcOrd="6" destOrd="0" presId="urn:microsoft.com/office/officeart/2005/8/layout/target3"/>
    <dgm:cxn modelId="{40819E1F-B0E2-4BF0-A3C6-A64F6B7D56A6}" type="presParOf" srcId="{3E0824B2-5152-4FDD-BA15-82097B4FDB6F}" destId="{D1E0E622-40D7-4569-AE80-C6B4520B54DF}" srcOrd="7" destOrd="0" presId="urn:microsoft.com/office/officeart/2005/8/layout/target3"/>
    <dgm:cxn modelId="{CFEDFE92-5168-4613-85C3-6D1C21C18F86}" type="presParOf" srcId="{3E0824B2-5152-4FDD-BA15-82097B4FDB6F}" destId="{56E7AAB2-815A-4038-8991-0CC947B9353A}" srcOrd="8" destOrd="0" presId="urn:microsoft.com/office/officeart/2005/8/layout/target3"/>
    <dgm:cxn modelId="{D4A9EB64-C8C9-4DC4-AB75-BCA1DE997D8E}" type="presParOf" srcId="{3E0824B2-5152-4FDD-BA15-82097B4FDB6F}" destId="{34A31F40-234C-421C-AEDB-E92E1F8A789E}" srcOrd="9" destOrd="0" presId="urn:microsoft.com/office/officeart/2005/8/layout/target3"/>
    <dgm:cxn modelId="{758A3F9B-DBE0-4057-8AE4-D4DB74C1A0EE}" type="presParOf" srcId="{3E0824B2-5152-4FDD-BA15-82097B4FDB6F}" destId="{D5588CE7-FA99-4A4D-A8EA-E471554FEC07}" srcOrd="10" destOrd="0" presId="urn:microsoft.com/office/officeart/2005/8/layout/target3"/>
    <dgm:cxn modelId="{4FE9A8D9-D0AE-4CC5-A9A7-7204ED267737}" type="presParOf" srcId="{3E0824B2-5152-4FDD-BA15-82097B4FDB6F}" destId="{7423601B-D676-407C-9597-3F2228BFAE5B}" srcOrd="11" destOrd="0" presId="urn:microsoft.com/office/officeart/2005/8/layout/target3"/>
    <dgm:cxn modelId="{8F280DB7-D35C-4F43-877F-69B25F132AC1}" type="presParOf" srcId="{3E0824B2-5152-4FDD-BA15-82097B4FDB6F}" destId="{ED1FEF0A-C80B-45ED-9B2E-F2FE4070E3E3}" srcOrd="12" destOrd="0" presId="urn:microsoft.com/office/officeart/2005/8/layout/target3"/>
    <dgm:cxn modelId="{FF285DC9-4DE1-4556-8262-72F72A7FE1F8}" type="presParOf" srcId="{3E0824B2-5152-4FDD-BA15-82097B4FDB6F}" destId="{B418358D-097A-431E-83A6-D6E88E78883D}" srcOrd="13" destOrd="0" presId="urn:microsoft.com/office/officeart/2005/8/layout/target3"/>
    <dgm:cxn modelId="{52476DFC-5AD8-4CD4-BC92-A0AF01B392A9}" type="presParOf" srcId="{3E0824B2-5152-4FDD-BA15-82097B4FDB6F}" destId="{BC17E3A8-0C98-4936-81AC-D171ACABD405}" srcOrd="14" destOrd="0" presId="urn:microsoft.com/office/officeart/2005/8/layout/target3"/>
    <dgm:cxn modelId="{64D60FDE-57A0-403F-8F6C-FFD7702ACC87}" type="presParOf" srcId="{3E0824B2-5152-4FDD-BA15-82097B4FDB6F}" destId="{C8F00F50-2353-40D2-A33C-2477E1BDA8F5}"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0C39DC-8B90-43EC-9EC9-A3E7F0AB2483}"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IN"/>
        </a:p>
      </dgm:t>
    </dgm:pt>
    <dgm:pt modelId="{85AD712E-C9CB-467F-92DC-C8232F6D3514}">
      <dgm:prSet/>
      <dgm:spPr/>
      <dgm:t>
        <a:bodyPr/>
        <a:lstStyle/>
        <a:p>
          <a:r>
            <a:rPr lang="en-US" dirty="0"/>
            <a:t>The existing system involves manual interpretation of screening mammography images by radiologists.</a:t>
          </a:r>
          <a:endParaRPr lang="en-IN" dirty="0"/>
        </a:p>
      </dgm:t>
    </dgm:pt>
    <dgm:pt modelId="{2DACFD1C-2D6B-4E90-A177-E464D2B44F65}" type="parTrans" cxnId="{67D56565-8F23-482E-AB91-4B9B9809332B}">
      <dgm:prSet/>
      <dgm:spPr/>
      <dgm:t>
        <a:bodyPr/>
        <a:lstStyle/>
        <a:p>
          <a:endParaRPr lang="en-IN"/>
        </a:p>
      </dgm:t>
    </dgm:pt>
    <dgm:pt modelId="{1A052F8E-A756-4A2D-BBCD-F1769C8AEF3B}" type="sibTrans" cxnId="{67D56565-8F23-482E-AB91-4B9B9809332B}">
      <dgm:prSet/>
      <dgm:spPr/>
      <dgm:t>
        <a:bodyPr/>
        <a:lstStyle/>
        <a:p>
          <a:endParaRPr lang="en-IN"/>
        </a:p>
      </dgm:t>
    </dgm:pt>
    <dgm:pt modelId="{89E466C1-8AA4-4392-92E6-B942E6896A5D}">
      <dgm:prSet/>
      <dgm:spPr/>
      <dgm:t>
        <a:bodyPr/>
        <a:lstStyle/>
        <a:p>
          <a:r>
            <a:rPr lang="en-US" dirty="0"/>
            <a:t>The process we use one or two different classifiers only</a:t>
          </a:r>
          <a:endParaRPr lang="en-IN" dirty="0"/>
        </a:p>
      </dgm:t>
    </dgm:pt>
    <dgm:pt modelId="{0B94A170-792C-4A60-BCB7-F5389CE808F8}" type="parTrans" cxnId="{0FA024A9-A371-4471-AA77-3E00F2ED6403}">
      <dgm:prSet/>
      <dgm:spPr/>
      <dgm:t>
        <a:bodyPr/>
        <a:lstStyle/>
        <a:p>
          <a:endParaRPr lang="en-IN"/>
        </a:p>
      </dgm:t>
    </dgm:pt>
    <dgm:pt modelId="{172A5B71-B1DD-4682-8412-FB392963F16B}" type="sibTrans" cxnId="{0FA024A9-A371-4471-AA77-3E00F2ED6403}">
      <dgm:prSet/>
      <dgm:spPr/>
      <dgm:t>
        <a:bodyPr/>
        <a:lstStyle/>
        <a:p>
          <a:endParaRPr lang="en-IN"/>
        </a:p>
      </dgm:t>
    </dgm:pt>
    <dgm:pt modelId="{5AC0B9DE-B393-4C40-87FC-9B66D04AE0A8}" type="pres">
      <dgm:prSet presAssocID="{130C39DC-8B90-43EC-9EC9-A3E7F0AB2483}" presName="vert0" presStyleCnt="0">
        <dgm:presLayoutVars>
          <dgm:dir/>
          <dgm:animOne val="branch"/>
          <dgm:animLvl val="lvl"/>
        </dgm:presLayoutVars>
      </dgm:prSet>
      <dgm:spPr/>
    </dgm:pt>
    <dgm:pt modelId="{D18A1863-BB68-4C3D-B51C-8AF63113513B}" type="pres">
      <dgm:prSet presAssocID="{85AD712E-C9CB-467F-92DC-C8232F6D3514}" presName="thickLine" presStyleLbl="alignNode1" presStyleIdx="0" presStyleCnt="2"/>
      <dgm:spPr/>
    </dgm:pt>
    <dgm:pt modelId="{E44E6F27-5113-4679-8839-C28C00C71821}" type="pres">
      <dgm:prSet presAssocID="{85AD712E-C9CB-467F-92DC-C8232F6D3514}" presName="horz1" presStyleCnt="0"/>
      <dgm:spPr/>
    </dgm:pt>
    <dgm:pt modelId="{C230E49F-56BF-483D-946F-BB0E5BC2710F}" type="pres">
      <dgm:prSet presAssocID="{85AD712E-C9CB-467F-92DC-C8232F6D3514}" presName="tx1" presStyleLbl="revTx" presStyleIdx="0" presStyleCnt="2" custScaleY="63688"/>
      <dgm:spPr/>
    </dgm:pt>
    <dgm:pt modelId="{C529F9C0-FBE4-4806-805C-24A3D28DE672}" type="pres">
      <dgm:prSet presAssocID="{85AD712E-C9CB-467F-92DC-C8232F6D3514}" presName="vert1" presStyleCnt="0"/>
      <dgm:spPr/>
    </dgm:pt>
    <dgm:pt modelId="{628B48D4-EC08-4AC5-9729-337761BE3030}" type="pres">
      <dgm:prSet presAssocID="{89E466C1-8AA4-4392-92E6-B942E6896A5D}" presName="thickLine" presStyleLbl="alignNode1" presStyleIdx="1" presStyleCnt="2"/>
      <dgm:spPr/>
    </dgm:pt>
    <dgm:pt modelId="{D49FD738-E40B-43DF-BF5A-D2F6EAC6DEF0}" type="pres">
      <dgm:prSet presAssocID="{89E466C1-8AA4-4392-92E6-B942E6896A5D}" presName="horz1" presStyleCnt="0"/>
      <dgm:spPr/>
    </dgm:pt>
    <dgm:pt modelId="{4D2A085A-1B70-43F4-BF41-39594B21D443}" type="pres">
      <dgm:prSet presAssocID="{89E466C1-8AA4-4392-92E6-B942E6896A5D}" presName="tx1" presStyleLbl="revTx" presStyleIdx="1" presStyleCnt="2"/>
      <dgm:spPr/>
    </dgm:pt>
    <dgm:pt modelId="{CCFD84BB-AAA8-4F27-9132-BF48EC383004}" type="pres">
      <dgm:prSet presAssocID="{89E466C1-8AA4-4392-92E6-B942E6896A5D}" presName="vert1" presStyleCnt="0"/>
      <dgm:spPr/>
    </dgm:pt>
  </dgm:ptLst>
  <dgm:cxnLst>
    <dgm:cxn modelId="{A649CB26-C694-4952-B1D4-64927AA635CB}" type="presOf" srcId="{130C39DC-8B90-43EC-9EC9-A3E7F0AB2483}" destId="{5AC0B9DE-B393-4C40-87FC-9B66D04AE0A8}" srcOrd="0" destOrd="0" presId="urn:microsoft.com/office/officeart/2008/layout/LinedList"/>
    <dgm:cxn modelId="{DA1B9F5C-070E-4912-852F-B4416D3246DE}" type="presOf" srcId="{89E466C1-8AA4-4392-92E6-B942E6896A5D}" destId="{4D2A085A-1B70-43F4-BF41-39594B21D443}" srcOrd="0" destOrd="0" presId="urn:microsoft.com/office/officeart/2008/layout/LinedList"/>
    <dgm:cxn modelId="{67D56565-8F23-482E-AB91-4B9B9809332B}" srcId="{130C39DC-8B90-43EC-9EC9-A3E7F0AB2483}" destId="{85AD712E-C9CB-467F-92DC-C8232F6D3514}" srcOrd="0" destOrd="0" parTransId="{2DACFD1C-2D6B-4E90-A177-E464D2B44F65}" sibTransId="{1A052F8E-A756-4A2D-BBCD-F1769C8AEF3B}"/>
    <dgm:cxn modelId="{0FA024A9-A371-4471-AA77-3E00F2ED6403}" srcId="{130C39DC-8B90-43EC-9EC9-A3E7F0AB2483}" destId="{89E466C1-8AA4-4392-92E6-B942E6896A5D}" srcOrd="1" destOrd="0" parTransId="{0B94A170-792C-4A60-BCB7-F5389CE808F8}" sibTransId="{172A5B71-B1DD-4682-8412-FB392963F16B}"/>
    <dgm:cxn modelId="{FA5E4BCA-5206-471D-A455-48134FAD8A0A}" type="presOf" srcId="{85AD712E-C9CB-467F-92DC-C8232F6D3514}" destId="{C230E49F-56BF-483D-946F-BB0E5BC2710F}" srcOrd="0" destOrd="0" presId="urn:microsoft.com/office/officeart/2008/layout/LinedList"/>
    <dgm:cxn modelId="{43E89389-05DF-4FDA-93FA-0076BFBA103E}" type="presParOf" srcId="{5AC0B9DE-B393-4C40-87FC-9B66D04AE0A8}" destId="{D18A1863-BB68-4C3D-B51C-8AF63113513B}" srcOrd="0" destOrd="0" presId="urn:microsoft.com/office/officeart/2008/layout/LinedList"/>
    <dgm:cxn modelId="{A766D257-5F53-45CD-B886-D9B6C5459D11}" type="presParOf" srcId="{5AC0B9DE-B393-4C40-87FC-9B66D04AE0A8}" destId="{E44E6F27-5113-4679-8839-C28C00C71821}" srcOrd="1" destOrd="0" presId="urn:microsoft.com/office/officeart/2008/layout/LinedList"/>
    <dgm:cxn modelId="{6AB25233-CEE9-47A0-9058-D3678EF25830}" type="presParOf" srcId="{E44E6F27-5113-4679-8839-C28C00C71821}" destId="{C230E49F-56BF-483D-946F-BB0E5BC2710F}" srcOrd="0" destOrd="0" presId="urn:microsoft.com/office/officeart/2008/layout/LinedList"/>
    <dgm:cxn modelId="{8EF05C11-07E3-4EAE-AFF4-CB4C6483EB59}" type="presParOf" srcId="{E44E6F27-5113-4679-8839-C28C00C71821}" destId="{C529F9C0-FBE4-4806-805C-24A3D28DE672}" srcOrd="1" destOrd="0" presId="urn:microsoft.com/office/officeart/2008/layout/LinedList"/>
    <dgm:cxn modelId="{95B04102-88A3-479D-B9B1-30F9CC96D699}" type="presParOf" srcId="{5AC0B9DE-B393-4C40-87FC-9B66D04AE0A8}" destId="{628B48D4-EC08-4AC5-9729-337761BE3030}" srcOrd="2" destOrd="0" presId="urn:microsoft.com/office/officeart/2008/layout/LinedList"/>
    <dgm:cxn modelId="{26910548-B209-448F-A4A3-314A824FA3D1}" type="presParOf" srcId="{5AC0B9DE-B393-4C40-87FC-9B66D04AE0A8}" destId="{D49FD738-E40B-43DF-BF5A-D2F6EAC6DEF0}" srcOrd="3" destOrd="0" presId="urn:microsoft.com/office/officeart/2008/layout/LinedList"/>
    <dgm:cxn modelId="{25626200-A279-4FFD-9C13-24A18FB33F4A}" type="presParOf" srcId="{D49FD738-E40B-43DF-BF5A-D2F6EAC6DEF0}" destId="{4D2A085A-1B70-43F4-BF41-39594B21D443}" srcOrd="0" destOrd="0" presId="urn:microsoft.com/office/officeart/2008/layout/LinedList"/>
    <dgm:cxn modelId="{C71AF55A-26D3-4F26-9830-19B78EFB314D}" type="presParOf" srcId="{D49FD738-E40B-43DF-BF5A-D2F6EAC6DEF0}" destId="{CCFD84BB-AAA8-4F27-9132-BF48EC3830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C52B75-43D5-4848-95E7-8B1389A05560}" type="doc">
      <dgm:prSet loTypeId="urn:microsoft.com/office/officeart/2008/layout/LinedList" loCatId="list" qsTypeId="urn:microsoft.com/office/officeart/2005/8/quickstyle/simple1" qsCatId="simple" csTypeId="urn:microsoft.com/office/officeart/2005/8/colors/accent2_5" csCatId="accent2" phldr="1"/>
      <dgm:spPr/>
      <dgm:t>
        <a:bodyPr/>
        <a:lstStyle/>
        <a:p>
          <a:endParaRPr lang="en-IN"/>
        </a:p>
      </dgm:t>
    </dgm:pt>
    <dgm:pt modelId="{046BDE55-8AA1-4D64-84F2-DF5D57FC62C8}">
      <dgm:prSet custT="1"/>
      <dgm:spPr/>
      <dgm:t>
        <a:bodyPr/>
        <a:lstStyle/>
        <a:p>
          <a:r>
            <a:rPr lang="en-US" sz="1600" dirty="0"/>
            <a:t>The proposed system uses machine learning (ML) algorithms and an ensemble of classifiers for automatic detection of breast cancer diagnosis and prognosis.</a:t>
          </a:r>
          <a:endParaRPr lang="en-IN" sz="1600" dirty="0"/>
        </a:p>
      </dgm:t>
    </dgm:pt>
    <dgm:pt modelId="{ED59482B-948E-486B-BC2B-7803337674D9}" type="parTrans" cxnId="{A48F7EC2-15E4-46A0-944B-2D431590D28F}">
      <dgm:prSet/>
      <dgm:spPr/>
      <dgm:t>
        <a:bodyPr/>
        <a:lstStyle/>
        <a:p>
          <a:endParaRPr lang="en-IN"/>
        </a:p>
      </dgm:t>
    </dgm:pt>
    <dgm:pt modelId="{F40E1801-4410-4A1F-A84D-3B3273908A24}" type="sibTrans" cxnId="{A48F7EC2-15E4-46A0-944B-2D431590D28F}">
      <dgm:prSet/>
      <dgm:spPr/>
      <dgm:t>
        <a:bodyPr/>
        <a:lstStyle/>
        <a:p>
          <a:endParaRPr lang="en-IN"/>
        </a:p>
      </dgm:t>
    </dgm:pt>
    <dgm:pt modelId="{159FE51D-BCC3-46FD-8D3D-7613D4969EB4}">
      <dgm:prSet custT="1"/>
      <dgm:spPr/>
      <dgm:t>
        <a:bodyPr/>
        <a:lstStyle/>
        <a:p>
          <a:r>
            <a:rPr lang="en-US" sz="1800" dirty="0"/>
            <a:t>The system offers several advantages over the existing system.</a:t>
          </a:r>
          <a:endParaRPr lang="en-IN" sz="1800" dirty="0"/>
        </a:p>
      </dgm:t>
    </dgm:pt>
    <dgm:pt modelId="{F701C124-B4B9-43F2-84D4-A5D5FE752407}" type="parTrans" cxnId="{6CBE3D12-A5BC-45C6-B2A7-D59049F9D878}">
      <dgm:prSet/>
      <dgm:spPr/>
      <dgm:t>
        <a:bodyPr/>
        <a:lstStyle/>
        <a:p>
          <a:endParaRPr lang="en-IN"/>
        </a:p>
      </dgm:t>
    </dgm:pt>
    <dgm:pt modelId="{5716B57F-D2B9-452B-A1F2-EA76F5180270}" type="sibTrans" cxnId="{6CBE3D12-A5BC-45C6-B2A7-D59049F9D878}">
      <dgm:prSet/>
      <dgm:spPr/>
      <dgm:t>
        <a:bodyPr/>
        <a:lstStyle/>
        <a:p>
          <a:endParaRPr lang="en-IN"/>
        </a:p>
      </dgm:t>
    </dgm:pt>
    <dgm:pt modelId="{2D36C4DC-683A-46BE-8C5B-4288EB0F92E9}">
      <dgm:prSet custT="1"/>
      <dgm:spPr/>
      <dgm:t>
        <a:bodyPr/>
        <a:lstStyle/>
        <a:p>
          <a:r>
            <a:rPr lang="en-US" sz="1800" dirty="0"/>
            <a:t>The chances of human error in the detection process are reduced.</a:t>
          </a:r>
          <a:endParaRPr lang="en-IN" sz="1800" dirty="0"/>
        </a:p>
      </dgm:t>
    </dgm:pt>
    <dgm:pt modelId="{EB9F4D42-A2E5-4D65-ADC0-640599B93B9E}" type="parTrans" cxnId="{F610DF00-F43C-403B-9C4A-CD013466DD2F}">
      <dgm:prSet/>
      <dgm:spPr/>
      <dgm:t>
        <a:bodyPr/>
        <a:lstStyle/>
        <a:p>
          <a:endParaRPr lang="en-IN"/>
        </a:p>
      </dgm:t>
    </dgm:pt>
    <dgm:pt modelId="{CDD15D23-86FE-4CF4-92BB-CE7DCF288492}" type="sibTrans" cxnId="{F610DF00-F43C-403B-9C4A-CD013466DD2F}">
      <dgm:prSet/>
      <dgm:spPr/>
      <dgm:t>
        <a:bodyPr/>
        <a:lstStyle/>
        <a:p>
          <a:endParaRPr lang="en-IN"/>
        </a:p>
      </dgm:t>
    </dgm:pt>
    <dgm:pt modelId="{76A7589C-1A80-4DA0-B466-F0A36A41421B}">
      <dgm:prSet custT="1"/>
      <dgm:spPr/>
      <dgm:t>
        <a:bodyPr/>
        <a:lstStyle/>
        <a:p>
          <a:r>
            <a:rPr lang="en-US" sz="1800" dirty="0"/>
            <a:t>It provides a faster and more accurate diagnosis, which can significantly improve the chances of survival.</a:t>
          </a:r>
          <a:endParaRPr lang="en-IN" sz="1800" dirty="0"/>
        </a:p>
      </dgm:t>
    </dgm:pt>
    <dgm:pt modelId="{EC807497-E866-4E7C-8241-752FACE72A23}" type="parTrans" cxnId="{CDFC4B9E-0E70-4715-ABFF-0F76151E899E}">
      <dgm:prSet/>
      <dgm:spPr/>
      <dgm:t>
        <a:bodyPr/>
        <a:lstStyle/>
        <a:p>
          <a:endParaRPr lang="en-IN"/>
        </a:p>
      </dgm:t>
    </dgm:pt>
    <dgm:pt modelId="{BA45392F-30E6-44BD-A0D0-0F0AE8A801BD}" type="sibTrans" cxnId="{CDFC4B9E-0E70-4715-ABFF-0F76151E899E}">
      <dgm:prSet/>
      <dgm:spPr/>
      <dgm:t>
        <a:bodyPr/>
        <a:lstStyle/>
        <a:p>
          <a:endParaRPr lang="en-IN"/>
        </a:p>
      </dgm:t>
    </dgm:pt>
    <dgm:pt modelId="{A18289A0-02F1-4958-8709-8FC04AF72EAF}">
      <dgm:prSet custT="1"/>
      <dgm:spPr/>
      <dgm:t>
        <a:bodyPr/>
        <a:lstStyle/>
        <a:p>
          <a:r>
            <a:rPr lang="en-US" sz="1800" dirty="0"/>
            <a:t>The proposed system uses an ensemble of classifiers, which outperforms other state-of-the-art methods, achieving an accuracy of 98.83%.</a:t>
          </a:r>
          <a:endParaRPr lang="en-IN" sz="1800" dirty="0"/>
        </a:p>
      </dgm:t>
    </dgm:pt>
    <dgm:pt modelId="{E2C01913-48BE-4A63-9708-72EA3EC8F9A7}" type="parTrans" cxnId="{25CB65D0-5C4B-444D-9C3A-FB112860BFF2}">
      <dgm:prSet/>
      <dgm:spPr/>
      <dgm:t>
        <a:bodyPr/>
        <a:lstStyle/>
        <a:p>
          <a:endParaRPr lang="en-IN"/>
        </a:p>
      </dgm:t>
    </dgm:pt>
    <dgm:pt modelId="{6D5019E7-DDEB-44C6-ABD0-71A9C5D60879}" type="sibTrans" cxnId="{25CB65D0-5C4B-444D-9C3A-FB112860BFF2}">
      <dgm:prSet/>
      <dgm:spPr/>
      <dgm:t>
        <a:bodyPr/>
        <a:lstStyle/>
        <a:p>
          <a:endParaRPr lang="en-IN"/>
        </a:p>
      </dgm:t>
    </dgm:pt>
    <dgm:pt modelId="{707224F5-E7AC-4F97-9305-0A90A1B9623C}">
      <dgm:prSet custT="1"/>
      <dgm:spPr/>
      <dgm:t>
        <a:bodyPr/>
        <a:lstStyle/>
        <a:p>
          <a:r>
            <a:rPr lang="en-US" sz="1800" dirty="0"/>
            <a:t>In contrast, the accuracy achieved by different algorithms in the existing system ranges between 94.36% to 99.90%.</a:t>
          </a:r>
          <a:endParaRPr lang="en-IN" sz="1800" dirty="0"/>
        </a:p>
      </dgm:t>
    </dgm:pt>
    <dgm:pt modelId="{8FE65FC4-A309-47B2-92A5-6990E3D0BC69}" type="parTrans" cxnId="{37F4F206-E67F-407B-9806-F20BC23E1513}">
      <dgm:prSet/>
      <dgm:spPr/>
      <dgm:t>
        <a:bodyPr/>
        <a:lstStyle/>
        <a:p>
          <a:endParaRPr lang="en-IN"/>
        </a:p>
      </dgm:t>
    </dgm:pt>
    <dgm:pt modelId="{328F2A15-F47C-409F-A486-915EF5F08D8D}" type="sibTrans" cxnId="{37F4F206-E67F-407B-9806-F20BC23E1513}">
      <dgm:prSet/>
      <dgm:spPr/>
      <dgm:t>
        <a:bodyPr/>
        <a:lstStyle/>
        <a:p>
          <a:endParaRPr lang="en-IN"/>
        </a:p>
      </dgm:t>
    </dgm:pt>
    <dgm:pt modelId="{896E54BC-5AF8-423E-B77F-AB8715EB5647}">
      <dgm:prSet custT="1"/>
      <dgm:spPr/>
      <dgm:t>
        <a:bodyPr/>
        <a:lstStyle/>
        <a:p>
          <a:r>
            <a:rPr lang="en-US" sz="1800" dirty="0"/>
            <a:t>The proposed system focuses on the use of artificial neural network (ANN) methods based on deep learning (DL), as well as (SVM) based on traditional machine learning (ML), and (KNN) and (DT) algorithms.</a:t>
          </a:r>
          <a:endParaRPr lang="en-IN" sz="1800" dirty="0"/>
        </a:p>
      </dgm:t>
    </dgm:pt>
    <dgm:pt modelId="{AB5467E9-1454-41C4-8032-EAAF70F6AFB1}" type="parTrans" cxnId="{8B333D17-B647-449C-B43B-6CE9CEA664D5}">
      <dgm:prSet/>
      <dgm:spPr/>
      <dgm:t>
        <a:bodyPr/>
        <a:lstStyle/>
        <a:p>
          <a:endParaRPr lang="en-IN"/>
        </a:p>
      </dgm:t>
    </dgm:pt>
    <dgm:pt modelId="{D7847C75-10EE-483C-984C-E515CCF0852D}" type="sibTrans" cxnId="{8B333D17-B647-449C-B43B-6CE9CEA664D5}">
      <dgm:prSet/>
      <dgm:spPr/>
      <dgm:t>
        <a:bodyPr/>
        <a:lstStyle/>
        <a:p>
          <a:endParaRPr lang="en-IN"/>
        </a:p>
      </dgm:t>
    </dgm:pt>
    <dgm:pt modelId="{A26F4619-C4FD-445D-93CA-99F1EB3930FD}" type="pres">
      <dgm:prSet presAssocID="{32C52B75-43D5-4848-95E7-8B1389A05560}" presName="vert0" presStyleCnt="0">
        <dgm:presLayoutVars>
          <dgm:dir/>
          <dgm:animOne val="branch"/>
          <dgm:animLvl val="lvl"/>
        </dgm:presLayoutVars>
      </dgm:prSet>
      <dgm:spPr/>
    </dgm:pt>
    <dgm:pt modelId="{030387B8-B939-494D-9D5B-B412FF0A70D8}" type="pres">
      <dgm:prSet presAssocID="{046BDE55-8AA1-4D64-84F2-DF5D57FC62C8}" presName="thickLine" presStyleLbl="alignNode1" presStyleIdx="0" presStyleCnt="7"/>
      <dgm:spPr/>
    </dgm:pt>
    <dgm:pt modelId="{9CF2D18D-151E-4541-864C-F1B5D9D48557}" type="pres">
      <dgm:prSet presAssocID="{046BDE55-8AA1-4D64-84F2-DF5D57FC62C8}" presName="horz1" presStyleCnt="0"/>
      <dgm:spPr/>
    </dgm:pt>
    <dgm:pt modelId="{E93B325A-C5C3-4A34-ABF6-F18D97645D76}" type="pres">
      <dgm:prSet presAssocID="{046BDE55-8AA1-4D64-84F2-DF5D57FC62C8}" presName="tx1" presStyleLbl="revTx" presStyleIdx="0" presStyleCnt="7"/>
      <dgm:spPr/>
    </dgm:pt>
    <dgm:pt modelId="{47D5620F-60C8-4725-B01C-60A262F754DA}" type="pres">
      <dgm:prSet presAssocID="{046BDE55-8AA1-4D64-84F2-DF5D57FC62C8}" presName="vert1" presStyleCnt="0"/>
      <dgm:spPr/>
    </dgm:pt>
    <dgm:pt modelId="{C74A3AEE-298E-4105-A098-B4E854EC9045}" type="pres">
      <dgm:prSet presAssocID="{159FE51D-BCC3-46FD-8D3D-7613D4969EB4}" presName="thickLine" presStyleLbl="alignNode1" presStyleIdx="1" presStyleCnt="7"/>
      <dgm:spPr/>
    </dgm:pt>
    <dgm:pt modelId="{2B7BAA0D-BE7D-461D-BBBC-908EA8C8386A}" type="pres">
      <dgm:prSet presAssocID="{159FE51D-BCC3-46FD-8D3D-7613D4969EB4}" presName="horz1" presStyleCnt="0"/>
      <dgm:spPr/>
    </dgm:pt>
    <dgm:pt modelId="{E0D982DF-4739-45D7-B8C6-E8AAC70D39EA}" type="pres">
      <dgm:prSet presAssocID="{159FE51D-BCC3-46FD-8D3D-7613D4969EB4}" presName="tx1" presStyleLbl="revTx" presStyleIdx="1" presStyleCnt="7"/>
      <dgm:spPr/>
    </dgm:pt>
    <dgm:pt modelId="{3F95F8B3-CE15-4E42-AB6E-D6C9DF982F5E}" type="pres">
      <dgm:prSet presAssocID="{159FE51D-BCC3-46FD-8D3D-7613D4969EB4}" presName="vert1" presStyleCnt="0"/>
      <dgm:spPr/>
    </dgm:pt>
    <dgm:pt modelId="{0ED068B8-7B83-406F-80B2-D60E7CB0B0DB}" type="pres">
      <dgm:prSet presAssocID="{2D36C4DC-683A-46BE-8C5B-4288EB0F92E9}" presName="thickLine" presStyleLbl="alignNode1" presStyleIdx="2" presStyleCnt="7"/>
      <dgm:spPr/>
    </dgm:pt>
    <dgm:pt modelId="{329C4DE3-7EB3-44C2-B24E-53AAE76EAED0}" type="pres">
      <dgm:prSet presAssocID="{2D36C4DC-683A-46BE-8C5B-4288EB0F92E9}" presName="horz1" presStyleCnt="0"/>
      <dgm:spPr/>
    </dgm:pt>
    <dgm:pt modelId="{7E97DD80-AC93-43F8-9BAF-2FD40631C916}" type="pres">
      <dgm:prSet presAssocID="{2D36C4DC-683A-46BE-8C5B-4288EB0F92E9}" presName="tx1" presStyleLbl="revTx" presStyleIdx="2" presStyleCnt="7"/>
      <dgm:spPr/>
    </dgm:pt>
    <dgm:pt modelId="{CA1187F0-27B2-4940-B1A0-6C25CE789697}" type="pres">
      <dgm:prSet presAssocID="{2D36C4DC-683A-46BE-8C5B-4288EB0F92E9}" presName="vert1" presStyleCnt="0"/>
      <dgm:spPr/>
    </dgm:pt>
    <dgm:pt modelId="{6C6962EC-C1E1-4ECA-8BB9-8880D94782E8}" type="pres">
      <dgm:prSet presAssocID="{76A7589C-1A80-4DA0-B466-F0A36A41421B}" presName="thickLine" presStyleLbl="alignNode1" presStyleIdx="3" presStyleCnt="7"/>
      <dgm:spPr/>
    </dgm:pt>
    <dgm:pt modelId="{B19404CB-4745-47FA-B497-B1DBC01F233D}" type="pres">
      <dgm:prSet presAssocID="{76A7589C-1A80-4DA0-B466-F0A36A41421B}" presName="horz1" presStyleCnt="0"/>
      <dgm:spPr/>
    </dgm:pt>
    <dgm:pt modelId="{8A042C83-624D-4ED5-875D-4563C1756FAA}" type="pres">
      <dgm:prSet presAssocID="{76A7589C-1A80-4DA0-B466-F0A36A41421B}" presName="tx1" presStyleLbl="revTx" presStyleIdx="3" presStyleCnt="7"/>
      <dgm:spPr/>
    </dgm:pt>
    <dgm:pt modelId="{E361DD24-A71A-4F5E-9528-7968983C7B7D}" type="pres">
      <dgm:prSet presAssocID="{76A7589C-1A80-4DA0-B466-F0A36A41421B}" presName="vert1" presStyleCnt="0"/>
      <dgm:spPr/>
    </dgm:pt>
    <dgm:pt modelId="{31C26205-A5EE-4F9D-9595-35AE05118772}" type="pres">
      <dgm:prSet presAssocID="{A18289A0-02F1-4958-8709-8FC04AF72EAF}" presName="thickLine" presStyleLbl="alignNode1" presStyleIdx="4" presStyleCnt="7"/>
      <dgm:spPr/>
    </dgm:pt>
    <dgm:pt modelId="{12881330-E129-4598-BE68-1DAA6B0D6D56}" type="pres">
      <dgm:prSet presAssocID="{A18289A0-02F1-4958-8709-8FC04AF72EAF}" presName="horz1" presStyleCnt="0"/>
      <dgm:spPr/>
    </dgm:pt>
    <dgm:pt modelId="{27EFE2C5-650C-4A93-B0D4-564203F1A53D}" type="pres">
      <dgm:prSet presAssocID="{A18289A0-02F1-4958-8709-8FC04AF72EAF}" presName="tx1" presStyleLbl="revTx" presStyleIdx="4" presStyleCnt="7"/>
      <dgm:spPr/>
    </dgm:pt>
    <dgm:pt modelId="{97321BAE-33A0-47FD-814F-60530A182CDF}" type="pres">
      <dgm:prSet presAssocID="{A18289A0-02F1-4958-8709-8FC04AF72EAF}" presName="vert1" presStyleCnt="0"/>
      <dgm:spPr/>
    </dgm:pt>
    <dgm:pt modelId="{D1A584D8-D621-4E07-8387-5817113D1AD3}" type="pres">
      <dgm:prSet presAssocID="{707224F5-E7AC-4F97-9305-0A90A1B9623C}" presName="thickLine" presStyleLbl="alignNode1" presStyleIdx="5" presStyleCnt="7"/>
      <dgm:spPr/>
    </dgm:pt>
    <dgm:pt modelId="{3B7630A7-6153-47F1-AFF2-1F2D5EDBCD64}" type="pres">
      <dgm:prSet presAssocID="{707224F5-E7AC-4F97-9305-0A90A1B9623C}" presName="horz1" presStyleCnt="0"/>
      <dgm:spPr/>
    </dgm:pt>
    <dgm:pt modelId="{55A0428C-52E9-400F-9DBF-7D2C699285CA}" type="pres">
      <dgm:prSet presAssocID="{707224F5-E7AC-4F97-9305-0A90A1B9623C}" presName="tx1" presStyleLbl="revTx" presStyleIdx="5" presStyleCnt="7"/>
      <dgm:spPr/>
    </dgm:pt>
    <dgm:pt modelId="{940540AE-DC9B-4841-979C-9C66B623C8C1}" type="pres">
      <dgm:prSet presAssocID="{707224F5-E7AC-4F97-9305-0A90A1B9623C}" presName="vert1" presStyleCnt="0"/>
      <dgm:spPr/>
    </dgm:pt>
    <dgm:pt modelId="{BE7D707A-7754-4839-8A03-C4E8E772D2CA}" type="pres">
      <dgm:prSet presAssocID="{896E54BC-5AF8-423E-B77F-AB8715EB5647}" presName="thickLine" presStyleLbl="alignNode1" presStyleIdx="6" presStyleCnt="7"/>
      <dgm:spPr/>
    </dgm:pt>
    <dgm:pt modelId="{B634A0B7-1EA5-47D9-9C28-848A812D2D22}" type="pres">
      <dgm:prSet presAssocID="{896E54BC-5AF8-423E-B77F-AB8715EB5647}" presName="horz1" presStyleCnt="0"/>
      <dgm:spPr/>
    </dgm:pt>
    <dgm:pt modelId="{93F610B7-C81D-491A-A88A-2D18E553217E}" type="pres">
      <dgm:prSet presAssocID="{896E54BC-5AF8-423E-B77F-AB8715EB5647}" presName="tx1" presStyleLbl="revTx" presStyleIdx="6" presStyleCnt="7"/>
      <dgm:spPr/>
    </dgm:pt>
    <dgm:pt modelId="{CA85F2BE-AD78-4BAA-8612-DC55898ADDFF}" type="pres">
      <dgm:prSet presAssocID="{896E54BC-5AF8-423E-B77F-AB8715EB5647}" presName="vert1" presStyleCnt="0"/>
      <dgm:spPr/>
    </dgm:pt>
  </dgm:ptLst>
  <dgm:cxnLst>
    <dgm:cxn modelId="{F610DF00-F43C-403B-9C4A-CD013466DD2F}" srcId="{32C52B75-43D5-4848-95E7-8B1389A05560}" destId="{2D36C4DC-683A-46BE-8C5B-4288EB0F92E9}" srcOrd="2" destOrd="0" parTransId="{EB9F4D42-A2E5-4D65-ADC0-640599B93B9E}" sibTransId="{CDD15D23-86FE-4CF4-92BB-CE7DCF288492}"/>
    <dgm:cxn modelId="{37F4F206-E67F-407B-9806-F20BC23E1513}" srcId="{32C52B75-43D5-4848-95E7-8B1389A05560}" destId="{707224F5-E7AC-4F97-9305-0A90A1B9623C}" srcOrd="5" destOrd="0" parTransId="{8FE65FC4-A309-47B2-92A5-6990E3D0BC69}" sibTransId="{328F2A15-F47C-409F-A486-915EF5F08D8D}"/>
    <dgm:cxn modelId="{6CBE3D12-A5BC-45C6-B2A7-D59049F9D878}" srcId="{32C52B75-43D5-4848-95E7-8B1389A05560}" destId="{159FE51D-BCC3-46FD-8D3D-7613D4969EB4}" srcOrd="1" destOrd="0" parTransId="{F701C124-B4B9-43F2-84D4-A5D5FE752407}" sibTransId="{5716B57F-D2B9-452B-A1F2-EA76F5180270}"/>
    <dgm:cxn modelId="{8B333D17-B647-449C-B43B-6CE9CEA664D5}" srcId="{32C52B75-43D5-4848-95E7-8B1389A05560}" destId="{896E54BC-5AF8-423E-B77F-AB8715EB5647}" srcOrd="6" destOrd="0" parTransId="{AB5467E9-1454-41C4-8032-EAAF70F6AFB1}" sibTransId="{D7847C75-10EE-483C-984C-E515CCF0852D}"/>
    <dgm:cxn modelId="{99CC516A-78C0-48ED-A620-B8B2F20B47A0}" type="presOf" srcId="{76A7589C-1A80-4DA0-B466-F0A36A41421B}" destId="{8A042C83-624D-4ED5-875D-4563C1756FAA}" srcOrd="0" destOrd="0" presId="urn:microsoft.com/office/officeart/2008/layout/LinedList"/>
    <dgm:cxn modelId="{4E3B886A-8902-48C0-A29A-72127F4B25B1}" type="presOf" srcId="{707224F5-E7AC-4F97-9305-0A90A1B9623C}" destId="{55A0428C-52E9-400F-9DBF-7D2C699285CA}" srcOrd="0" destOrd="0" presId="urn:microsoft.com/office/officeart/2008/layout/LinedList"/>
    <dgm:cxn modelId="{E9202579-AE24-4D07-B911-21ED1446E681}" type="presOf" srcId="{A18289A0-02F1-4958-8709-8FC04AF72EAF}" destId="{27EFE2C5-650C-4A93-B0D4-564203F1A53D}" srcOrd="0" destOrd="0" presId="urn:microsoft.com/office/officeart/2008/layout/LinedList"/>
    <dgm:cxn modelId="{39D53590-666E-4383-A6B4-9CF792731728}" type="presOf" srcId="{896E54BC-5AF8-423E-B77F-AB8715EB5647}" destId="{93F610B7-C81D-491A-A88A-2D18E553217E}" srcOrd="0" destOrd="0" presId="urn:microsoft.com/office/officeart/2008/layout/LinedList"/>
    <dgm:cxn modelId="{0F874691-E3A4-45EA-940E-DFE951918AE4}" type="presOf" srcId="{32C52B75-43D5-4848-95E7-8B1389A05560}" destId="{A26F4619-C4FD-445D-93CA-99F1EB3930FD}" srcOrd="0" destOrd="0" presId="urn:microsoft.com/office/officeart/2008/layout/LinedList"/>
    <dgm:cxn modelId="{76A22793-C53F-47DA-BCFB-003028476C54}" type="presOf" srcId="{2D36C4DC-683A-46BE-8C5B-4288EB0F92E9}" destId="{7E97DD80-AC93-43F8-9BAF-2FD40631C916}" srcOrd="0" destOrd="0" presId="urn:microsoft.com/office/officeart/2008/layout/LinedList"/>
    <dgm:cxn modelId="{D093CC9D-4D18-438F-B15E-9A31B2763AF0}" type="presOf" srcId="{159FE51D-BCC3-46FD-8D3D-7613D4969EB4}" destId="{E0D982DF-4739-45D7-B8C6-E8AAC70D39EA}" srcOrd="0" destOrd="0" presId="urn:microsoft.com/office/officeart/2008/layout/LinedList"/>
    <dgm:cxn modelId="{CDFC4B9E-0E70-4715-ABFF-0F76151E899E}" srcId="{32C52B75-43D5-4848-95E7-8B1389A05560}" destId="{76A7589C-1A80-4DA0-B466-F0A36A41421B}" srcOrd="3" destOrd="0" parTransId="{EC807497-E866-4E7C-8241-752FACE72A23}" sibTransId="{BA45392F-30E6-44BD-A0D0-0F0AE8A801BD}"/>
    <dgm:cxn modelId="{A48F7EC2-15E4-46A0-944B-2D431590D28F}" srcId="{32C52B75-43D5-4848-95E7-8B1389A05560}" destId="{046BDE55-8AA1-4D64-84F2-DF5D57FC62C8}" srcOrd="0" destOrd="0" parTransId="{ED59482B-948E-486B-BC2B-7803337674D9}" sibTransId="{F40E1801-4410-4A1F-A84D-3B3273908A24}"/>
    <dgm:cxn modelId="{25CB65D0-5C4B-444D-9C3A-FB112860BFF2}" srcId="{32C52B75-43D5-4848-95E7-8B1389A05560}" destId="{A18289A0-02F1-4958-8709-8FC04AF72EAF}" srcOrd="4" destOrd="0" parTransId="{E2C01913-48BE-4A63-9708-72EA3EC8F9A7}" sibTransId="{6D5019E7-DDEB-44C6-ABD0-71A9C5D60879}"/>
    <dgm:cxn modelId="{AE7DECE2-157F-4AE4-ACC7-36C22C8891A6}" type="presOf" srcId="{046BDE55-8AA1-4D64-84F2-DF5D57FC62C8}" destId="{E93B325A-C5C3-4A34-ABF6-F18D97645D76}" srcOrd="0" destOrd="0" presId="urn:microsoft.com/office/officeart/2008/layout/LinedList"/>
    <dgm:cxn modelId="{A972C9F3-6BBE-4AD4-B6EA-0EA9CE7D18B2}" type="presParOf" srcId="{A26F4619-C4FD-445D-93CA-99F1EB3930FD}" destId="{030387B8-B939-494D-9D5B-B412FF0A70D8}" srcOrd="0" destOrd="0" presId="urn:microsoft.com/office/officeart/2008/layout/LinedList"/>
    <dgm:cxn modelId="{5F943AF8-D2F1-4E8E-A0AA-541634E7D13B}" type="presParOf" srcId="{A26F4619-C4FD-445D-93CA-99F1EB3930FD}" destId="{9CF2D18D-151E-4541-864C-F1B5D9D48557}" srcOrd="1" destOrd="0" presId="urn:microsoft.com/office/officeart/2008/layout/LinedList"/>
    <dgm:cxn modelId="{439EC619-9844-4929-B435-864D714844AF}" type="presParOf" srcId="{9CF2D18D-151E-4541-864C-F1B5D9D48557}" destId="{E93B325A-C5C3-4A34-ABF6-F18D97645D76}" srcOrd="0" destOrd="0" presId="urn:microsoft.com/office/officeart/2008/layout/LinedList"/>
    <dgm:cxn modelId="{CED786F4-EB65-4680-9DFE-05EA666FB556}" type="presParOf" srcId="{9CF2D18D-151E-4541-864C-F1B5D9D48557}" destId="{47D5620F-60C8-4725-B01C-60A262F754DA}" srcOrd="1" destOrd="0" presId="urn:microsoft.com/office/officeart/2008/layout/LinedList"/>
    <dgm:cxn modelId="{0385E9C9-0BF1-40C9-B395-DF23DEC7F912}" type="presParOf" srcId="{A26F4619-C4FD-445D-93CA-99F1EB3930FD}" destId="{C74A3AEE-298E-4105-A098-B4E854EC9045}" srcOrd="2" destOrd="0" presId="urn:microsoft.com/office/officeart/2008/layout/LinedList"/>
    <dgm:cxn modelId="{1BA821C0-6A1A-41D2-BCAC-97B299182078}" type="presParOf" srcId="{A26F4619-C4FD-445D-93CA-99F1EB3930FD}" destId="{2B7BAA0D-BE7D-461D-BBBC-908EA8C8386A}" srcOrd="3" destOrd="0" presId="urn:microsoft.com/office/officeart/2008/layout/LinedList"/>
    <dgm:cxn modelId="{BC3179F9-836F-4A18-B9ED-8C00893CB7AF}" type="presParOf" srcId="{2B7BAA0D-BE7D-461D-BBBC-908EA8C8386A}" destId="{E0D982DF-4739-45D7-B8C6-E8AAC70D39EA}" srcOrd="0" destOrd="0" presId="urn:microsoft.com/office/officeart/2008/layout/LinedList"/>
    <dgm:cxn modelId="{C15EA4EB-4502-4EB5-A411-C4179185454F}" type="presParOf" srcId="{2B7BAA0D-BE7D-461D-BBBC-908EA8C8386A}" destId="{3F95F8B3-CE15-4E42-AB6E-D6C9DF982F5E}" srcOrd="1" destOrd="0" presId="urn:microsoft.com/office/officeart/2008/layout/LinedList"/>
    <dgm:cxn modelId="{81244364-F3B8-44EC-8CD9-7CE9C3C5C5F8}" type="presParOf" srcId="{A26F4619-C4FD-445D-93CA-99F1EB3930FD}" destId="{0ED068B8-7B83-406F-80B2-D60E7CB0B0DB}" srcOrd="4" destOrd="0" presId="urn:microsoft.com/office/officeart/2008/layout/LinedList"/>
    <dgm:cxn modelId="{39187948-FED4-47C8-B519-7635544BF99A}" type="presParOf" srcId="{A26F4619-C4FD-445D-93CA-99F1EB3930FD}" destId="{329C4DE3-7EB3-44C2-B24E-53AAE76EAED0}" srcOrd="5" destOrd="0" presId="urn:microsoft.com/office/officeart/2008/layout/LinedList"/>
    <dgm:cxn modelId="{52ADCBBB-C5A6-4E1E-8553-BA0C6520BF48}" type="presParOf" srcId="{329C4DE3-7EB3-44C2-B24E-53AAE76EAED0}" destId="{7E97DD80-AC93-43F8-9BAF-2FD40631C916}" srcOrd="0" destOrd="0" presId="urn:microsoft.com/office/officeart/2008/layout/LinedList"/>
    <dgm:cxn modelId="{0FA5F96E-04E7-483F-91B4-F254589253F9}" type="presParOf" srcId="{329C4DE3-7EB3-44C2-B24E-53AAE76EAED0}" destId="{CA1187F0-27B2-4940-B1A0-6C25CE789697}" srcOrd="1" destOrd="0" presId="urn:microsoft.com/office/officeart/2008/layout/LinedList"/>
    <dgm:cxn modelId="{9A0E2C2D-9FE3-4969-860E-28E5D7ACE2B9}" type="presParOf" srcId="{A26F4619-C4FD-445D-93CA-99F1EB3930FD}" destId="{6C6962EC-C1E1-4ECA-8BB9-8880D94782E8}" srcOrd="6" destOrd="0" presId="urn:microsoft.com/office/officeart/2008/layout/LinedList"/>
    <dgm:cxn modelId="{FE848BE9-58F6-4F9C-AD29-471D34AD8F69}" type="presParOf" srcId="{A26F4619-C4FD-445D-93CA-99F1EB3930FD}" destId="{B19404CB-4745-47FA-B497-B1DBC01F233D}" srcOrd="7" destOrd="0" presId="urn:microsoft.com/office/officeart/2008/layout/LinedList"/>
    <dgm:cxn modelId="{2832FD69-7C3A-493A-9D9D-1FC25939ADD2}" type="presParOf" srcId="{B19404CB-4745-47FA-B497-B1DBC01F233D}" destId="{8A042C83-624D-4ED5-875D-4563C1756FAA}" srcOrd="0" destOrd="0" presId="urn:microsoft.com/office/officeart/2008/layout/LinedList"/>
    <dgm:cxn modelId="{44D0F7CC-6B60-40EA-BFFD-CF1BE3953689}" type="presParOf" srcId="{B19404CB-4745-47FA-B497-B1DBC01F233D}" destId="{E361DD24-A71A-4F5E-9528-7968983C7B7D}" srcOrd="1" destOrd="0" presId="urn:microsoft.com/office/officeart/2008/layout/LinedList"/>
    <dgm:cxn modelId="{94E2931E-76C3-4F76-A835-87725A4AB68B}" type="presParOf" srcId="{A26F4619-C4FD-445D-93CA-99F1EB3930FD}" destId="{31C26205-A5EE-4F9D-9595-35AE05118772}" srcOrd="8" destOrd="0" presId="urn:microsoft.com/office/officeart/2008/layout/LinedList"/>
    <dgm:cxn modelId="{53AF49FC-CED8-410B-81D6-F2BA3F276EDC}" type="presParOf" srcId="{A26F4619-C4FD-445D-93CA-99F1EB3930FD}" destId="{12881330-E129-4598-BE68-1DAA6B0D6D56}" srcOrd="9" destOrd="0" presId="urn:microsoft.com/office/officeart/2008/layout/LinedList"/>
    <dgm:cxn modelId="{F1F2EA14-6D1D-472A-8918-E92A6B2F7AA6}" type="presParOf" srcId="{12881330-E129-4598-BE68-1DAA6B0D6D56}" destId="{27EFE2C5-650C-4A93-B0D4-564203F1A53D}" srcOrd="0" destOrd="0" presId="urn:microsoft.com/office/officeart/2008/layout/LinedList"/>
    <dgm:cxn modelId="{706E94EE-71EA-4B1C-AD54-3B516186AD32}" type="presParOf" srcId="{12881330-E129-4598-BE68-1DAA6B0D6D56}" destId="{97321BAE-33A0-47FD-814F-60530A182CDF}" srcOrd="1" destOrd="0" presId="urn:microsoft.com/office/officeart/2008/layout/LinedList"/>
    <dgm:cxn modelId="{A172C476-8944-41FE-8BDE-F395A7ACB1B6}" type="presParOf" srcId="{A26F4619-C4FD-445D-93CA-99F1EB3930FD}" destId="{D1A584D8-D621-4E07-8387-5817113D1AD3}" srcOrd="10" destOrd="0" presId="urn:microsoft.com/office/officeart/2008/layout/LinedList"/>
    <dgm:cxn modelId="{211027A6-ADD0-4F31-AE3D-DF8F9643CDDC}" type="presParOf" srcId="{A26F4619-C4FD-445D-93CA-99F1EB3930FD}" destId="{3B7630A7-6153-47F1-AFF2-1F2D5EDBCD64}" srcOrd="11" destOrd="0" presId="urn:microsoft.com/office/officeart/2008/layout/LinedList"/>
    <dgm:cxn modelId="{AA531CB5-2BB1-4BBD-9D5F-05CACB2A02B3}" type="presParOf" srcId="{3B7630A7-6153-47F1-AFF2-1F2D5EDBCD64}" destId="{55A0428C-52E9-400F-9DBF-7D2C699285CA}" srcOrd="0" destOrd="0" presId="urn:microsoft.com/office/officeart/2008/layout/LinedList"/>
    <dgm:cxn modelId="{27322F32-75AF-4907-A3E3-C788C3C0CD79}" type="presParOf" srcId="{3B7630A7-6153-47F1-AFF2-1F2D5EDBCD64}" destId="{940540AE-DC9B-4841-979C-9C66B623C8C1}" srcOrd="1" destOrd="0" presId="urn:microsoft.com/office/officeart/2008/layout/LinedList"/>
    <dgm:cxn modelId="{30A3B0C8-EEC8-4FC8-8B02-9BE9C8A4545C}" type="presParOf" srcId="{A26F4619-C4FD-445D-93CA-99F1EB3930FD}" destId="{BE7D707A-7754-4839-8A03-C4E8E772D2CA}" srcOrd="12" destOrd="0" presId="urn:microsoft.com/office/officeart/2008/layout/LinedList"/>
    <dgm:cxn modelId="{80971A5A-3E40-419B-9A61-B4238C400B5D}" type="presParOf" srcId="{A26F4619-C4FD-445D-93CA-99F1EB3930FD}" destId="{B634A0B7-1EA5-47D9-9C28-848A812D2D22}" srcOrd="13" destOrd="0" presId="urn:microsoft.com/office/officeart/2008/layout/LinedList"/>
    <dgm:cxn modelId="{B5148D58-F216-4B5E-BF03-693B89EBA951}" type="presParOf" srcId="{B634A0B7-1EA5-47D9-9C28-848A812D2D22}" destId="{93F610B7-C81D-491A-A88A-2D18E553217E}" srcOrd="0" destOrd="0" presId="urn:microsoft.com/office/officeart/2008/layout/LinedList"/>
    <dgm:cxn modelId="{C4565349-C5EA-4F34-A2DD-D0377E2934A2}" type="presParOf" srcId="{B634A0B7-1EA5-47D9-9C28-848A812D2D22}" destId="{CA85F2BE-AD78-4BAA-8612-DC55898ADDFF}"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1A17CD-4988-4FF7-9E21-0E3CDBC3FB9F}" type="doc">
      <dgm:prSet loTypeId="urn:microsoft.com/office/officeart/2005/8/layout/rings+Icon" loCatId="relationship" qsTypeId="urn:microsoft.com/office/officeart/2005/8/quickstyle/simple1" qsCatId="simple" csTypeId="urn:microsoft.com/office/officeart/2005/8/colors/accent0_1" csCatId="mainScheme"/>
      <dgm:spPr/>
      <dgm:t>
        <a:bodyPr/>
        <a:lstStyle/>
        <a:p>
          <a:endParaRPr lang="en-IN"/>
        </a:p>
      </dgm:t>
    </dgm:pt>
    <dgm:pt modelId="{2300A367-1D01-47F0-AF26-148179DB3058}">
      <dgm:prSet/>
      <dgm:spPr/>
      <dgm:t>
        <a:bodyPr/>
        <a:lstStyle/>
        <a:p>
          <a:r>
            <a:rPr lang="en-US" baseline="0"/>
            <a:t>We used machine learning based classifiers on a training dataset</a:t>
          </a:r>
          <a:endParaRPr lang="en-IN"/>
        </a:p>
      </dgm:t>
    </dgm:pt>
    <dgm:pt modelId="{E8B7FAA6-15F3-443B-B644-20E7411A01CE}" type="parTrans" cxnId="{0630DC34-2990-478A-85DD-5A98EB90FE46}">
      <dgm:prSet/>
      <dgm:spPr/>
      <dgm:t>
        <a:bodyPr/>
        <a:lstStyle/>
        <a:p>
          <a:endParaRPr lang="en-IN"/>
        </a:p>
      </dgm:t>
    </dgm:pt>
    <dgm:pt modelId="{62789268-6C69-43FC-9DC7-FB699E2EE713}" type="sibTrans" cxnId="{0630DC34-2990-478A-85DD-5A98EB90FE46}">
      <dgm:prSet/>
      <dgm:spPr/>
      <dgm:t>
        <a:bodyPr/>
        <a:lstStyle/>
        <a:p>
          <a:endParaRPr lang="en-IN"/>
        </a:p>
      </dgm:t>
    </dgm:pt>
    <dgm:pt modelId="{A3825111-6399-4D8F-8C59-30FF16FBAD58}">
      <dgm:prSet/>
      <dgm:spPr/>
      <dgm:t>
        <a:bodyPr/>
        <a:lstStyle/>
        <a:p>
          <a:r>
            <a:rPr lang="en-US" baseline="0"/>
            <a:t>In the second step, the K-fold method retrieves the most common outcome from these classifiers.</a:t>
          </a:r>
          <a:endParaRPr lang="en-IN"/>
        </a:p>
      </dgm:t>
    </dgm:pt>
    <dgm:pt modelId="{157C5FC8-CF77-4EE3-8925-B50251031AEA}" type="parTrans" cxnId="{5A7E0FFF-50A2-4ECC-978A-FA640543018E}">
      <dgm:prSet/>
      <dgm:spPr/>
      <dgm:t>
        <a:bodyPr/>
        <a:lstStyle/>
        <a:p>
          <a:endParaRPr lang="en-IN"/>
        </a:p>
      </dgm:t>
    </dgm:pt>
    <dgm:pt modelId="{431C98FD-8DDE-48C6-A5D3-D01F38C4F158}" type="sibTrans" cxnId="{5A7E0FFF-50A2-4ECC-978A-FA640543018E}">
      <dgm:prSet/>
      <dgm:spPr/>
      <dgm:t>
        <a:bodyPr/>
        <a:lstStyle/>
        <a:p>
          <a:endParaRPr lang="en-IN"/>
        </a:p>
      </dgm:t>
    </dgm:pt>
    <dgm:pt modelId="{D9855BA4-D74B-40FF-BE86-1D5AEECB7AA3}">
      <dgm:prSet/>
      <dgm:spPr/>
      <dgm:t>
        <a:bodyPr/>
        <a:lstStyle/>
        <a:p>
          <a:r>
            <a:rPr lang="en-US" baseline="0"/>
            <a:t>In third step, we concatenated results from machine learning classifiers </a:t>
          </a:r>
          <a:endParaRPr lang="en-IN"/>
        </a:p>
      </dgm:t>
    </dgm:pt>
    <dgm:pt modelId="{CE93E566-BD7E-4E9D-A1DA-ADC22330D86B}" type="parTrans" cxnId="{4646F5FE-69F2-40D4-BE16-50C392E9A731}">
      <dgm:prSet/>
      <dgm:spPr/>
      <dgm:t>
        <a:bodyPr/>
        <a:lstStyle/>
        <a:p>
          <a:endParaRPr lang="en-IN"/>
        </a:p>
      </dgm:t>
    </dgm:pt>
    <dgm:pt modelId="{33DA5873-CB34-4EF8-97D1-827D2379A541}" type="sibTrans" cxnId="{4646F5FE-69F2-40D4-BE16-50C392E9A731}">
      <dgm:prSet/>
      <dgm:spPr/>
      <dgm:t>
        <a:bodyPr/>
        <a:lstStyle/>
        <a:p>
          <a:endParaRPr lang="en-IN"/>
        </a:p>
      </dgm:t>
    </dgm:pt>
    <dgm:pt modelId="{660C47EF-B726-4805-A137-36ACB08FA874}">
      <dgm:prSet/>
      <dgm:spPr/>
      <dgm:t>
        <a:bodyPr/>
        <a:lstStyle/>
        <a:p>
          <a:r>
            <a:rPr lang="en-US" baseline="0"/>
            <a:t>New training dataset streamlined as a result </a:t>
          </a:r>
          <a:endParaRPr lang="en-IN"/>
        </a:p>
      </dgm:t>
    </dgm:pt>
    <dgm:pt modelId="{D12D82D7-3F92-45AD-9700-A856183AB2C1}" type="parTrans" cxnId="{F3761D73-9E78-48B4-95E1-2DD1711CC247}">
      <dgm:prSet/>
      <dgm:spPr/>
      <dgm:t>
        <a:bodyPr/>
        <a:lstStyle/>
        <a:p>
          <a:endParaRPr lang="en-IN"/>
        </a:p>
      </dgm:t>
    </dgm:pt>
    <dgm:pt modelId="{A281675B-0610-497B-9D64-F31BEAE1D19F}" type="sibTrans" cxnId="{F3761D73-9E78-48B4-95E1-2DD1711CC247}">
      <dgm:prSet/>
      <dgm:spPr/>
      <dgm:t>
        <a:bodyPr/>
        <a:lstStyle/>
        <a:p>
          <a:endParaRPr lang="en-IN"/>
        </a:p>
      </dgm:t>
    </dgm:pt>
    <dgm:pt modelId="{9C98103B-B725-4804-8AFD-46A795427893}">
      <dgm:prSet/>
      <dgm:spPr/>
      <dgm:t>
        <a:bodyPr/>
        <a:lstStyle/>
        <a:p>
          <a:r>
            <a:rPr lang="en-US" baseline="0"/>
            <a:t>In this step, we input the new dataset into the default ANN </a:t>
          </a:r>
          <a:endParaRPr lang="en-IN"/>
        </a:p>
      </dgm:t>
    </dgm:pt>
    <dgm:pt modelId="{8BA94C9F-F442-49C5-A08C-E1E854A58F47}" type="parTrans" cxnId="{49EE1E36-FF0C-472E-BAA2-A08DE5D13C07}">
      <dgm:prSet/>
      <dgm:spPr/>
      <dgm:t>
        <a:bodyPr/>
        <a:lstStyle/>
        <a:p>
          <a:endParaRPr lang="en-IN"/>
        </a:p>
      </dgm:t>
    </dgm:pt>
    <dgm:pt modelId="{350BE060-2DD3-4D7C-BB7B-927D1C132CCF}" type="sibTrans" cxnId="{49EE1E36-FF0C-472E-BAA2-A08DE5D13C07}">
      <dgm:prSet/>
      <dgm:spPr/>
      <dgm:t>
        <a:bodyPr/>
        <a:lstStyle/>
        <a:p>
          <a:endParaRPr lang="en-IN"/>
        </a:p>
      </dgm:t>
    </dgm:pt>
    <dgm:pt modelId="{32307544-0263-4126-A630-77FA13F083FD}">
      <dgm:prSet/>
      <dgm:spPr/>
      <dgm:t>
        <a:bodyPr/>
        <a:lstStyle/>
        <a:p>
          <a:r>
            <a:rPr lang="en-US" baseline="0"/>
            <a:t>Result and evaluation of outputs</a:t>
          </a:r>
          <a:endParaRPr lang="en-IN"/>
        </a:p>
      </dgm:t>
    </dgm:pt>
    <dgm:pt modelId="{FAD956CD-B6A0-48ED-ACC3-E91A292CBE3E}" type="parTrans" cxnId="{5DA17650-D6DB-481B-A398-2A434985D297}">
      <dgm:prSet/>
      <dgm:spPr/>
      <dgm:t>
        <a:bodyPr/>
        <a:lstStyle/>
        <a:p>
          <a:endParaRPr lang="en-IN"/>
        </a:p>
      </dgm:t>
    </dgm:pt>
    <dgm:pt modelId="{FD20ACE8-0492-499C-96CD-B42A12647990}" type="sibTrans" cxnId="{5DA17650-D6DB-481B-A398-2A434985D297}">
      <dgm:prSet/>
      <dgm:spPr/>
      <dgm:t>
        <a:bodyPr/>
        <a:lstStyle/>
        <a:p>
          <a:endParaRPr lang="en-IN"/>
        </a:p>
      </dgm:t>
    </dgm:pt>
    <dgm:pt modelId="{819407DF-0E4D-456C-810D-5D549C090689}" type="pres">
      <dgm:prSet presAssocID="{661A17CD-4988-4FF7-9E21-0E3CDBC3FB9F}" presName="Name0" presStyleCnt="0">
        <dgm:presLayoutVars>
          <dgm:chMax val="7"/>
          <dgm:dir/>
          <dgm:resizeHandles val="exact"/>
        </dgm:presLayoutVars>
      </dgm:prSet>
      <dgm:spPr/>
    </dgm:pt>
    <dgm:pt modelId="{905F7853-229C-4D1C-91C5-F556513C315A}" type="pres">
      <dgm:prSet presAssocID="{661A17CD-4988-4FF7-9E21-0E3CDBC3FB9F}" presName="ellipse1" presStyleLbl="vennNode1" presStyleIdx="0" presStyleCnt="6">
        <dgm:presLayoutVars>
          <dgm:bulletEnabled val="1"/>
        </dgm:presLayoutVars>
      </dgm:prSet>
      <dgm:spPr/>
    </dgm:pt>
    <dgm:pt modelId="{8DCC20FC-843F-48A2-BBBB-4626B5ABB20C}" type="pres">
      <dgm:prSet presAssocID="{661A17CD-4988-4FF7-9E21-0E3CDBC3FB9F}" presName="ellipse2" presStyleLbl="vennNode1" presStyleIdx="1" presStyleCnt="6">
        <dgm:presLayoutVars>
          <dgm:bulletEnabled val="1"/>
        </dgm:presLayoutVars>
      </dgm:prSet>
      <dgm:spPr/>
    </dgm:pt>
    <dgm:pt modelId="{36C5FC25-F032-4455-89CE-5B83B74B2823}" type="pres">
      <dgm:prSet presAssocID="{661A17CD-4988-4FF7-9E21-0E3CDBC3FB9F}" presName="ellipse3" presStyleLbl="vennNode1" presStyleIdx="2" presStyleCnt="6">
        <dgm:presLayoutVars>
          <dgm:bulletEnabled val="1"/>
        </dgm:presLayoutVars>
      </dgm:prSet>
      <dgm:spPr/>
    </dgm:pt>
    <dgm:pt modelId="{C484B77E-038B-4BEF-A87D-32F23F2B8476}" type="pres">
      <dgm:prSet presAssocID="{661A17CD-4988-4FF7-9E21-0E3CDBC3FB9F}" presName="ellipse4" presStyleLbl="vennNode1" presStyleIdx="3" presStyleCnt="6">
        <dgm:presLayoutVars>
          <dgm:bulletEnabled val="1"/>
        </dgm:presLayoutVars>
      </dgm:prSet>
      <dgm:spPr/>
    </dgm:pt>
    <dgm:pt modelId="{6DA7040E-15FA-4050-A2B3-8DDF4A10A609}" type="pres">
      <dgm:prSet presAssocID="{661A17CD-4988-4FF7-9E21-0E3CDBC3FB9F}" presName="ellipse5" presStyleLbl="vennNode1" presStyleIdx="4" presStyleCnt="6">
        <dgm:presLayoutVars>
          <dgm:bulletEnabled val="1"/>
        </dgm:presLayoutVars>
      </dgm:prSet>
      <dgm:spPr/>
    </dgm:pt>
    <dgm:pt modelId="{113A6C08-21A9-4205-8BF3-C7A0ABB2F156}" type="pres">
      <dgm:prSet presAssocID="{661A17CD-4988-4FF7-9E21-0E3CDBC3FB9F}" presName="ellipse6" presStyleLbl="vennNode1" presStyleIdx="5" presStyleCnt="6">
        <dgm:presLayoutVars>
          <dgm:bulletEnabled val="1"/>
        </dgm:presLayoutVars>
      </dgm:prSet>
      <dgm:spPr/>
    </dgm:pt>
  </dgm:ptLst>
  <dgm:cxnLst>
    <dgm:cxn modelId="{BCBB1611-EA61-411A-86A0-B33047EB6AE1}" type="presOf" srcId="{32307544-0263-4126-A630-77FA13F083FD}" destId="{113A6C08-21A9-4205-8BF3-C7A0ABB2F156}" srcOrd="0" destOrd="0" presId="urn:microsoft.com/office/officeart/2005/8/layout/rings+Icon"/>
    <dgm:cxn modelId="{0630DC34-2990-478A-85DD-5A98EB90FE46}" srcId="{661A17CD-4988-4FF7-9E21-0E3CDBC3FB9F}" destId="{2300A367-1D01-47F0-AF26-148179DB3058}" srcOrd="0" destOrd="0" parTransId="{E8B7FAA6-15F3-443B-B644-20E7411A01CE}" sibTransId="{62789268-6C69-43FC-9DC7-FB699E2EE713}"/>
    <dgm:cxn modelId="{49EE1E36-FF0C-472E-BAA2-A08DE5D13C07}" srcId="{661A17CD-4988-4FF7-9E21-0E3CDBC3FB9F}" destId="{9C98103B-B725-4804-8AFD-46A795427893}" srcOrd="4" destOrd="0" parTransId="{8BA94C9F-F442-49C5-A08C-E1E854A58F47}" sibTransId="{350BE060-2DD3-4D7C-BB7B-927D1C132CCF}"/>
    <dgm:cxn modelId="{5DA17650-D6DB-481B-A398-2A434985D297}" srcId="{661A17CD-4988-4FF7-9E21-0E3CDBC3FB9F}" destId="{32307544-0263-4126-A630-77FA13F083FD}" srcOrd="5" destOrd="0" parTransId="{FAD956CD-B6A0-48ED-ACC3-E91A292CBE3E}" sibTransId="{FD20ACE8-0492-499C-96CD-B42A12647990}"/>
    <dgm:cxn modelId="{F3761D73-9E78-48B4-95E1-2DD1711CC247}" srcId="{661A17CD-4988-4FF7-9E21-0E3CDBC3FB9F}" destId="{660C47EF-B726-4805-A137-36ACB08FA874}" srcOrd="3" destOrd="0" parTransId="{D12D82D7-3F92-45AD-9700-A856183AB2C1}" sibTransId="{A281675B-0610-497B-9D64-F31BEAE1D19F}"/>
    <dgm:cxn modelId="{094D1574-B5BC-4F6E-93CB-D212C555500A}" type="presOf" srcId="{661A17CD-4988-4FF7-9E21-0E3CDBC3FB9F}" destId="{819407DF-0E4D-456C-810D-5D549C090689}" srcOrd="0" destOrd="0" presId="urn:microsoft.com/office/officeart/2005/8/layout/rings+Icon"/>
    <dgm:cxn modelId="{CBADCB81-DB8A-4C81-8700-B2EA7E5BFB1E}" type="presOf" srcId="{9C98103B-B725-4804-8AFD-46A795427893}" destId="{6DA7040E-15FA-4050-A2B3-8DDF4A10A609}" srcOrd="0" destOrd="0" presId="urn:microsoft.com/office/officeart/2005/8/layout/rings+Icon"/>
    <dgm:cxn modelId="{08322D87-4600-42A4-9CE8-A472377AA695}" type="presOf" srcId="{A3825111-6399-4D8F-8C59-30FF16FBAD58}" destId="{8DCC20FC-843F-48A2-BBBB-4626B5ABB20C}" srcOrd="0" destOrd="0" presId="urn:microsoft.com/office/officeart/2005/8/layout/rings+Icon"/>
    <dgm:cxn modelId="{2984DA9A-C5DB-4B8D-A813-D44951D1B8E2}" type="presOf" srcId="{D9855BA4-D74B-40FF-BE86-1D5AEECB7AA3}" destId="{36C5FC25-F032-4455-89CE-5B83B74B2823}" srcOrd="0" destOrd="0" presId="urn:microsoft.com/office/officeart/2005/8/layout/rings+Icon"/>
    <dgm:cxn modelId="{D8F58CA6-4B46-4BE6-9764-4C44035D32CE}" type="presOf" srcId="{2300A367-1D01-47F0-AF26-148179DB3058}" destId="{905F7853-229C-4D1C-91C5-F556513C315A}" srcOrd="0" destOrd="0" presId="urn:microsoft.com/office/officeart/2005/8/layout/rings+Icon"/>
    <dgm:cxn modelId="{53AFC6B9-99B4-4C8A-80F2-9C7A1B9354D7}" type="presOf" srcId="{660C47EF-B726-4805-A137-36ACB08FA874}" destId="{C484B77E-038B-4BEF-A87D-32F23F2B8476}" srcOrd="0" destOrd="0" presId="urn:microsoft.com/office/officeart/2005/8/layout/rings+Icon"/>
    <dgm:cxn modelId="{4646F5FE-69F2-40D4-BE16-50C392E9A731}" srcId="{661A17CD-4988-4FF7-9E21-0E3CDBC3FB9F}" destId="{D9855BA4-D74B-40FF-BE86-1D5AEECB7AA3}" srcOrd="2" destOrd="0" parTransId="{CE93E566-BD7E-4E9D-A1DA-ADC22330D86B}" sibTransId="{33DA5873-CB34-4EF8-97D1-827D2379A541}"/>
    <dgm:cxn modelId="{5A7E0FFF-50A2-4ECC-978A-FA640543018E}" srcId="{661A17CD-4988-4FF7-9E21-0E3CDBC3FB9F}" destId="{A3825111-6399-4D8F-8C59-30FF16FBAD58}" srcOrd="1" destOrd="0" parTransId="{157C5FC8-CF77-4EE3-8925-B50251031AEA}" sibTransId="{431C98FD-8DDE-48C6-A5D3-D01F38C4F158}"/>
    <dgm:cxn modelId="{55C366FE-94A0-44A0-A169-CB7D3E857FB3}" type="presParOf" srcId="{819407DF-0E4D-456C-810D-5D549C090689}" destId="{905F7853-229C-4D1C-91C5-F556513C315A}" srcOrd="0" destOrd="0" presId="urn:microsoft.com/office/officeart/2005/8/layout/rings+Icon"/>
    <dgm:cxn modelId="{215787B3-9420-4ECA-B5B0-25A0767D3B64}" type="presParOf" srcId="{819407DF-0E4D-456C-810D-5D549C090689}" destId="{8DCC20FC-843F-48A2-BBBB-4626B5ABB20C}" srcOrd="1" destOrd="0" presId="urn:microsoft.com/office/officeart/2005/8/layout/rings+Icon"/>
    <dgm:cxn modelId="{498F3A1E-6956-4763-99A4-9AFDDEFF51F8}" type="presParOf" srcId="{819407DF-0E4D-456C-810D-5D549C090689}" destId="{36C5FC25-F032-4455-89CE-5B83B74B2823}" srcOrd="2" destOrd="0" presId="urn:microsoft.com/office/officeart/2005/8/layout/rings+Icon"/>
    <dgm:cxn modelId="{45CFD35E-F0B9-4178-A953-BA0FFB7BA252}" type="presParOf" srcId="{819407DF-0E4D-456C-810D-5D549C090689}" destId="{C484B77E-038B-4BEF-A87D-32F23F2B8476}" srcOrd="3" destOrd="0" presId="urn:microsoft.com/office/officeart/2005/8/layout/rings+Icon"/>
    <dgm:cxn modelId="{73A2C170-CA90-4818-AB70-C40D0A887658}" type="presParOf" srcId="{819407DF-0E4D-456C-810D-5D549C090689}" destId="{6DA7040E-15FA-4050-A2B3-8DDF4A10A609}" srcOrd="4" destOrd="0" presId="urn:microsoft.com/office/officeart/2005/8/layout/rings+Icon"/>
    <dgm:cxn modelId="{23C2CC57-746B-40A5-914A-E1B763EE1659}" type="presParOf" srcId="{819407DF-0E4D-456C-810D-5D549C090689}" destId="{113A6C08-21A9-4205-8BF3-C7A0ABB2F156}"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E4BE54-07C2-46D8-9C54-5D5BFED1A0A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0BA64601-D6B5-4374-BBE0-1F86F42FC7F6}">
      <dgm:prSet/>
      <dgm:spPr/>
      <dgm:t>
        <a:bodyPr/>
        <a:lstStyle/>
        <a:p>
          <a:r>
            <a:rPr lang="en-US" dirty="0"/>
            <a:t>This architecture is composed of four different ML models. They are stacked and then further trained as an ensemble. After training, the ANN model is used for the outcome.</a:t>
          </a:r>
          <a:endParaRPr lang="en-IN" dirty="0"/>
        </a:p>
      </dgm:t>
    </dgm:pt>
    <dgm:pt modelId="{B1C9E753-7275-4F85-9663-83838ECD0E99}" type="parTrans" cxnId="{87240841-6E81-4696-AAF1-4D7E4CB72C72}">
      <dgm:prSet/>
      <dgm:spPr/>
      <dgm:t>
        <a:bodyPr/>
        <a:lstStyle/>
        <a:p>
          <a:endParaRPr lang="en-IN"/>
        </a:p>
      </dgm:t>
    </dgm:pt>
    <dgm:pt modelId="{58E3CE2D-D763-48F8-B7C0-7CFDF8F273CC}" type="sibTrans" cxnId="{87240841-6E81-4696-AAF1-4D7E4CB72C72}">
      <dgm:prSet/>
      <dgm:spPr/>
      <dgm:t>
        <a:bodyPr/>
        <a:lstStyle/>
        <a:p>
          <a:endParaRPr lang="en-IN"/>
        </a:p>
      </dgm:t>
    </dgm:pt>
    <dgm:pt modelId="{5AFCF879-5F1D-46F1-98A4-20BC6D7F17E6}" type="pres">
      <dgm:prSet presAssocID="{65E4BE54-07C2-46D8-9C54-5D5BFED1A0A8}" presName="vert0" presStyleCnt="0">
        <dgm:presLayoutVars>
          <dgm:dir/>
          <dgm:animOne val="branch"/>
          <dgm:animLvl val="lvl"/>
        </dgm:presLayoutVars>
      </dgm:prSet>
      <dgm:spPr/>
    </dgm:pt>
    <dgm:pt modelId="{3FB13CAF-6AE7-487C-88CA-1C353FE3A3E0}" type="pres">
      <dgm:prSet presAssocID="{0BA64601-D6B5-4374-BBE0-1F86F42FC7F6}" presName="thickLine" presStyleLbl="alignNode1" presStyleIdx="0" presStyleCnt="1"/>
      <dgm:spPr/>
    </dgm:pt>
    <dgm:pt modelId="{2FFC9B6E-07CC-4057-9C75-E57320891786}" type="pres">
      <dgm:prSet presAssocID="{0BA64601-D6B5-4374-BBE0-1F86F42FC7F6}" presName="horz1" presStyleCnt="0"/>
      <dgm:spPr/>
    </dgm:pt>
    <dgm:pt modelId="{2A4E37D7-A5AB-49CE-9D43-69290A935474}" type="pres">
      <dgm:prSet presAssocID="{0BA64601-D6B5-4374-BBE0-1F86F42FC7F6}" presName="tx1" presStyleLbl="revTx" presStyleIdx="0" presStyleCnt="1"/>
      <dgm:spPr/>
    </dgm:pt>
    <dgm:pt modelId="{35576E44-0D88-4925-8F52-420FAFDC8525}" type="pres">
      <dgm:prSet presAssocID="{0BA64601-D6B5-4374-BBE0-1F86F42FC7F6}" presName="vert1" presStyleCnt="0"/>
      <dgm:spPr/>
    </dgm:pt>
  </dgm:ptLst>
  <dgm:cxnLst>
    <dgm:cxn modelId="{87240841-6E81-4696-AAF1-4D7E4CB72C72}" srcId="{65E4BE54-07C2-46D8-9C54-5D5BFED1A0A8}" destId="{0BA64601-D6B5-4374-BBE0-1F86F42FC7F6}" srcOrd="0" destOrd="0" parTransId="{B1C9E753-7275-4F85-9663-83838ECD0E99}" sibTransId="{58E3CE2D-D763-48F8-B7C0-7CFDF8F273CC}"/>
    <dgm:cxn modelId="{0C35B196-5CAD-495C-B688-B5AF934A1D21}" type="presOf" srcId="{65E4BE54-07C2-46D8-9C54-5D5BFED1A0A8}" destId="{5AFCF879-5F1D-46F1-98A4-20BC6D7F17E6}" srcOrd="0" destOrd="0" presId="urn:microsoft.com/office/officeart/2008/layout/LinedList"/>
    <dgm:cxn modelId="{0F6294A1-CE15-42FF-A1DE-342E43EDE47D}" type="presOf" srcId="{0BA64601-D6B5-4374-BBE0-1F86F42FC7F6}" destId="{2A4E37D7-A5AB-49CE-9D43-69290A935474}" srcOrd="0" destOrd="0" presId="urn:microsoft.com/office/officeart/2008/layout/LinedList"/>
    <dgm:cxn modelId="{80655B54-F9A1-404B-870B-DF6DC1CE8E45}" type="presParOf" srcId="{5AFCF879-5F1D-46F1-98A4-20BC6D7F17E6}" destId="{3FB13CAF-6AE7-487C-88CA-1C353FE3A3E0}" srcOrd="0" destOrd="0" presId="urn:microsoft.com/office/officeart/2008/layout/LinedList"/>
    <dgm:cxn modelId="{D273EA0F-9DDD-40B5-B857-A379C580B0D4}" type="presParOf" srcId="{5AFCF879-5F1D-46F1-98A4-20BC6D7F17E6}" destId="{2FFC9B6E-07CC-4057-9C75-E57320891786}" srcOrd="1" destOrd="0" presId="urn:microsoft.com/office/officeart/2008/layout/LinedList"/>
    <dgm:cxn modelId="{303CAB88-BECE-47EE-996E-F457B4C64F11}" type="presParOf" srcId="{2FFC9B6E-07CC-4057-9C75-E57320891786}" destId="{2A4E37D7-A5AB-49CE-9D43-69290A935474}" srcOrd="0" destOrd="0" presId="urn:microsoft.com/office/officeart/2008/layout/LinedList"/>
    <dgm:cxn modelId="{324D8D35-FA54-4D05-8AD0-2D8961AEED20}" type="presParOf" srcId="{2FFC9B6E-07CC-4057-9C75-E57320891786}" destId="{35576E44-0D88-4925-8F52-420FAFDC8525}"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38C0EA-7B02-4E32-827F-03D05241A36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A10F3737-EDCC-4FCA-B899-D61CA54CF2E8}">
      <dgm:prSet/>
      <dgm:spPr/>
      <dgm:t>
        <a:bodyPr/>
        <a:lstStyle/>
        <a:p>
          <a:r>
            <a:rPr lang="en-US" b="0" i="0" baseline="0" dirty="0"/>
            <a:t>SVM (Support Vector Machine) is a supervised machine learning algorithm used for classification and regression analysis.</a:t>
          </a:r>
          <a:endParaRPr lang="en-IN" dirty="0"/>
        </a:p>
      </dgm:t>
    </dgm:pt>
    <dgm:pt modelId="{50F0F432-254A-450D-AA70-406A8D940373}" type="parTrans" cxnId="{BA7F8E66-BE8A-49A9-A782-8633FE65E4B8}">
      <dgm:prSet/>
      <dgm:spPr/>
      <dgm:t>
        <a:bodyPr/>
        <a:lstStyle/>
        <a:p>
          <a:endParaRPr lang="en-IN"/>
        </a:p>
      </dgm:t>
    </dgm:pt>
    <dgm:pt modelId="{97838FA2-2126-4E09-BE6D-A2A655EE6D3C}" type="sibTrans" cxnId="{BA7F8E66-BE8A-49A9-A782-8633FE65E4B8}">
      <dgm:prSet/>
      <dgm:spPr/>
      <dgm:t>
        <a:bodyPr/>
        <a:lstStyle/>
        <a:p>
          <a:endParaRPr lang="en-IN"/>
        </a:p>
      </dgm:t>
    </dgm:pt>
    <dgm:pt modelId="{583DCB8F-5847-48C7-8397-612DD961BDD8}">
      <dgm:prSet/>
      <dgm:spPr/>
      <dgm:t>
        <a:bodyPr/>
        <a:lstStyle/>
        <a:p>
          <a:r>
            <a:rPr lang="en-US" b="0" i="0" baseline="0"/>
            <a:t>One of the main advantages of SVM is that it solves the restriction of linear limits.</a:t>
          </a:r>
          <a:endParaRPr lang="en-IN"/>
        </a:p>
      </dgm:t>
    </dgm:pt>
    <dgm:pt modelId="{42E5087E-9074-4672-AB76-25E806F9ECD0}" type="parTrans" cxnId="{2E1C8787-9FF9-4236-B430-4DEBD77B6290}">
      <dgm:prSet/>
      <dgm:spPr/>
      <dgm:t>
        <a:bodyPr/>
        <a:lstStyle/>
        <a:p>
          <a:endParaRPr lang="en-IN"/>
        </a:p>
      </dgm:t>
    </dgm:pt>
    <dgm:pt modelId="{902B199F-B7CA-47FD-942C-FEADB8186CDC}" type="sibTrans" cxnId="{2E1C8787-9FF9-4236-B430-4DEBD77B6290}">
      <dgm:prSet/>
      <dgm:spPr/>
      <dgm:t>
        <a:bodyPr/>
        <a:lstStyle/>
        <a:p>
          <a:endParaRPr lang="en-IN"/>
        </a:p>
      </dgm:t>
    </dgm:pt>
    <dgm:pt modelId="{AFE8E20B-AD60-4470-BCE7-83BFA170846F}">
      <dgm:prSet/>
      <dgm:spPr/>
      <dgm:t>
        <a:bodyPr/>
        <a:lstStyle/>
        <a:p>
          <a:r>
            <a:rPr lang="en-US" b="0" i="0" baseline="0"/>
            <a:t>SVM can be considered a two-class data set that can be partitioned linearly to show a maximum hyperplane margin.</a:t>
          </a:r>
          <a:endParaRPr lang="en-IN"/>
        </a:p>
      </dgm:t>
    </dgm:pt>
    <dgm:pt modelId="{9FB4D810-CD32-4FB2-BFFF-03ED684D122A}" type="parTrans" cxnId="{9165A8C6-B89E-4CD5-B538-865530971D0B}">
      <dgm:prSet/>
      <dgm:spPr/>
      <dgm:t>
        <a:bodyPr/>
        <a:lstStyle/>
        <a:p>
          <a:endParaRPr lang="en-IN"/>
        </a:p>
      </dgm:t>
    </dgm:pt>
    <dgm:pt modelId="{D921AD44-8F75-42F5-930F-805817BCBAE4}" type="sibTrans" cxnId="{9165A8C6-B89E-4CD5-B538-865530971D0B}">
      <dgm:prSet/>
      <dgm:spPr/>
      <dgm:t>
        <a:bodyPr/>
        <a:lstStyle/>
        <a:p>
          <a:endParaRPr lang="en-IN"/>
        </a:p>
      </dgm:t>
    </dgm:pt>
    <dgm:pt modelId="{6C77315E-CEBE-4BD9-9E50-76E31A1C7CD5}">
      <dgm:prSet/>
      <dgm:spPr/>
      <dgm:t>
        <a:bodyPr/>
        <a:lstStyle/>
        <a:p>
          <a:r>
            <a:rPr lang="en-US" b="0" i="0" baseline="0"/>
            <a:t>SVM has several benefits, including high accuracy, robustness to noise and outliers, and the ability to handle high-dimensional data.</a:t>
          </a:r>
          <a:endParaRPr lang="en-IN"/>
        </a:p>
      </dgm:t>
    </dgm:pt>
    <dgm:pt modelId="{E3D766DF-C6F6-4C05-880B-2BB06C9FAB32}" type="parTrans" cxnId="{70AAFD46-9281-41E6-97B4-8C1AD6E866CA}">
      <dgm:prSet/>
      <dgm:spPr/>
      <dgm:t>
        <a:bodyPr/>
        <a:lstStyle/>
        <a:p>
          <a:endParaRPr lang="en-IN"/>
        </a:p>
      </dgm:t>
    </dgm:pt>
    <dgm:pt modelId="{99C929B6-5027-4056-A094-6205496F6B8B}" type="sibTrans" cxnId="{70AAFD46-9281-41E6-97B4-8C1AD6E866CA}">
      <dgm:prSet/>
      <dgm:spPr/>
      <dgm:t>
        <a:bodyPr/>
        <a:lstStyle/>
        <a:p>
          <a:endParaRPr lang="en-IN"/>
        </a:p>
      </dgm:t>
    </dgm:pt>
    <dgm:pt modelId="{96D44BD5-305F-4EE5-B2E8-195077779C53}" type="pres">
      <dgm:prSet presAssocID="{1F38C0EA-7B02-4E32-827F-03D05241A36A}" presName="vert0" presStyleCnt="0">
        <dgm:presLayoutVars>
          <dgm:dir/>
          <dgm:animOne val="branch"/>
          <dgm:animLvl val="lvl"/>
        </dgm:presLayoutVars>
      </dgm:prSet>
      <dgm:spPr/>
    </dgm:pt>
    <dgm:pt modelId="{D6ECFC6D-6205-42A4-89CE-5F1D27B67FD0}" type="pres">
      <dgm:prSet presAssocID="{A10F3737-EDCC-4FCA-B899-D61CA54CF2E8}" presName="thickLine" presStyleLbl="alignNode1" presStyleIdx="0" presStyleCnt="4"/>
      <dgm:spPr/>
    </dgm:pt>
    <dgm:pt modelId="{A0A319D9-3274-4F2A-83B4-DCE7F86B3B2B}" type="pres">
      <dgm:prSet presAssocID="{A10F3737-EDCC-4FCA-B899-D61CA54CF2E8}" presName="horz1" presStyleCnt="0"/>
      <dgm:spPr/>
    </dgm:pt>
    <dgm:pt modelId="{334B2129-D4E6-473C-8884-34ECA5660768}" type="pres">
      <dgm:prSet presAssocID="{A10F3737-EDCC-4FCA-B899-D61CA54CF2E8}" presName="tx1" presStyleLbl="revTx" presStyleIdx="0" presStyleCnt="4"/>
      <dgm:spPr/>
    </dgm:pt>
    <dgm:pt modelId="{3DEB1750-A6DC-4CB7-B5B8-8B4555D3AFBC}" type="pres">
      <dgm:prSet presAssocID="{A10F3737-EDCC-4FCA-B899-D61CA54CF2E8}" presName="vert1" presStyleCnt="0"/>
      <dgm:spPr/>
    </dgm:pt>
    <dgm:pt modelId="{75AED004-1A14-45D5-B8A7-8B498BFAF992}" type="pres">
      <dgm:prSet presAssocID="{583DCB8F-5847-48C7-8397-612DD961BDD8}" presName="thickLine" presStyleLbl="alignNode1" presStyleIdx="1" presStyleCnt="4"/>
      <dgm:spPr/>
    </dgm:pt>
    <dgm:pt modelId="{455DE60C-379D-4270-AD31-1A51F1B993A4}" type="pres">
      <dgm:prSet presAssocID="{583DCB8F-5847-48C7-8397-612DD961BDD8}" presName="horz1" presStyleCnt="0"/>
      <dgm:spPr/>
    </dgm:pt>
    <dgm:pt modelId="{284CFDF7-0FE4-44FD-A844-5D9C006FB4F0}" type="pres">
      <dgm:prSet presAssocID="{583DCB8F-5847-48C7-8397-612DD961BDD8}" presName="tx1" presStyleLbl="revTx" presStyleIdx="1" presStyleCnt="4"/>
      <dgm:spPr/>
    </dgm:pt>
    <dgm:pt modelId="{A70C5A1F-F9D6-4FE4-BB77-B24CB404E562}" type="pres">
      <dgm:prSet presAssocID="{583DCB8F-5847-48C7-8397-612DD961BDD8}" presName="vert1" presStyleCnt="0"/>
      <dgm:spPr/>
    </dgm:pt>
    <dgm:pt modelId="{6FA7F76F-CF50-4283-BEE5-90679AA6EF55}" type="pres">
      <dgm:prSet presAssocID="{AFE8E20B-AD60-4470-BCE7-83BFA170846F}" presName="thickLine" presStyleLbl="alignNode1" presStyleIdx="2" presStyleCnt="4"/>
      <dgm:spPr/>
    </dgm:pt>
    <dgm:pt modelId="{501F80D7-FB2B-4F65-84F5-57A19B4C6C93}" type="pres">
      <dgm:prSet presAssocID="{AFE8E20B-AD60-4470-BCE7-83BFA170846F}" presName="horz1" presStyleCnt="0"/>
      <dgm:spPr/>
    </dgm:pt>
    <dgm:pt modelId="{4EA31CB3-A13E-409C-BE5A-4B4EE28977A5}" type="pres">
      <dgm:prSet presAssocID="{AFE8E20B-AD60-4470-BCE7-83BFA170846F}" presName="tx1" presStyleLbl="revTx" presStyleIdx="2" presStyleCnt="4"/>
      <dgm:spPr/>
    </dgm:pt>
    <dgm:pt modelId="{84E980D4-74E8-4A2B-92A9-DB4C9D71F97E}" type="pres">
      <dgm:prSet presAssocID="{AFE8E20B-AD60-4470-BCE7-83BFA170846F}" presName="vert1" presStyleCnt="0"/>
      <dgm:spPr/>
    </dgm:pt>
    <dgm:pt modelId="{AE28BB5A-06EE-4A24-93B4-A073369EA033}" type="pres">
      <dgm:prSet presAssocID="{6C77315E-CEBE-4BD9-9E50-76E31A1C7CD5}" presName="thickLine" presStyleLbl="alignNode1" presStyleIdx="3" presStyleCnt="4"/>
      <dgm:spPr/>
    </dgm:pt>
    <dgm:pt modelId="{092F5C5E-2EB1-4490-B5EA-65F5A0F85A95}" type="pres">
      <dgm:prSet presAssocID="{6C77315E-CEBE-4BD9-9E50-76E31A1C7CD5}" presName="horz1" presStyleCnt="0"/>
      <dgm:spPr/>
    </dgm:pt>
    <dgm:pt modelId="{28FDC442-06B0-460D-863D-DC9B7A5FF7C1}" type="pres">
      <dgm:prSet presAssocID="{6C77315E-CEBE-4BD9-9E50-76E31A1C7CD5}" presName="tx1" presStyleLbl="revTx" presStyleIdx="3" presStyleCnt="4"/>
      <dgm:spPr/>
    </dgm:pt>
    <dgm:pt modelId="{44AA76CF-C770-4B19-BB30-14A188C3B6F0}" type="pres">
      <dgm:prSet presAssocID="{6C77315E-CEBE-4BD9-9E50-76E31A1C7CD5}" presName="vert1" presStyleCnt="0"/>
      <dgm:spPr/>
    </dgm:pt>
  </dgm:ptLst>
  <dgm:cxnLst>
    <dgm:cxn modelId="{3D7A0962-9B66-452E-BC46-321EDFE4E721}" type="presOf" srcId="{6C77315E-CEBE-4BD9-9E50-76E31A1C7CD5}" destId="{28FDC442-06B0-460D-863D-DC9B7A5FF7C1}" srcOrd="0" destOrd="0" presId="urn:microsoft.com/office/officeart/2008/layout/LinedList"/>
    <dgm:cxn modelId="{BA7F8E66-BE8A-49A9-A782-8633FE65E4B8}" srcId="{1F38C0EA-7B02-4E32-827F-03D05241A36A}" destId="{A10F3737-EDCC-4FCA-B899-D61CA54CF2E8}" srcOrd="0" destOrd="0" parTransId="{50F0F432-254A-450D-AA70-406A8D940373}" sibTransId="{97838FA2-2126-4E09-BE6D-A2A655EE6D3C}"/>
    <dgm:cxn modelId="{70AAFD46-9281-41E6-97B4-8C1AD6E866CA}" srcId="{1F38C0EA-7B02-4E32-827F-03D05241A36A}" destId="{6C77315E-CEBE-4BD9-9E50-76E31A1C7CD5}" srcOrd="3" destOrd="0" parTransId="{E3D766DF-C6F6-4C05-880B-2BB06C9FAB32}" sibTransId="{99C929B6-5027-4056-A094-6205496F6B8B}"/>
    <dgm:cxn modelId="{2E1C8787-9FF9-4236-B430-4DEBD77B6290}" srcId="{1F38C0EA-7B02-4E32-827F-03D05241A36A}" destId="{583DCB8F-5847-48C7-8397-612DD961BDD8}" srcOrd="1" destOrd="0" parTransId="{42E5087E-9074-4672-AB76-25E806F9ECD0}" sibTransId="{902B199F-B7CA-47FD-942C-FEADB8186CDC}"/>
    <dgm:cxn modelId="{B1B6358B-9D67-4A65-9213-6B85F806A57C}" type="presOf" srcId="{583DCB8F-5847-48C7-8397-612DD961BDD8}" destId="{284CFDF7-0FE4-44FD-A844-5D9C006FB4F0}" srcOrd="0" destOrd="0" presId="urn:microsoft.com/office/officeart/2008/layout/LinedList"/>
    <dgm:cxn modelId="{E8FFA0BD-A8CD-4B77-8582-2EAC145F4EE8}" type="presOf" srcId="{AFE8E20B-AD60-4470-BCE7-83BFA170846F}" destId="{4EA31CB3-A13E-409C-BE5A-4B4EE28977A5}" srcOrd="0" destOrd="0" presId="urn:microsoft.com/office/officeart/2008/layout/LinedList"/>
    <dgm:cxn modelId="{97A212C6-FAE3-4E61-A254-4B41627DB85A}" type="presOf" srcId="{1F38C0EA-7B02-4E32-827F-03D05241A36A}" destId="{96D44BD5-305F-4EE5-B2E8-195077779C53}" srcOrd="0" destOrd="0" presId="urn:microsoft.com/office/officeart/2008/layout/LinedList"/>
    <dgm:cxn modelId="{9165A8C6-B89E-4CD5-B538-865530971D0B}" srcId="{1F38C0EA-7B02-4E32-827F-03D05241A36A}" destId="{AFE8E20B-AD60-4470-BCE7-83BFA170846F}" srcOrd="2" destOrd="0" parTransId="{9FB4D810-CD32-4FB2-BFFF-03ED684D122A}" sibTransId="{D921AD44-8F75-42F5-930F-805817BCBAE4}"/>
    <dgm:cxn modelId="{B4B202CE-AD4A-4B09-A1FF-E1F13B82DD94}" type="presOf" srcId="{A10F3737-EDCC-4FCA-B899-D61CA54CF2E8}" destId="{334B2129-D4E6-473C-8884-34ECA5660768}" srcOrd="0" destOrd="0" presId="urn:microsoft.com/office/officeart/2008/layout/LinedList"/>
    <dgm:cxn modelId="{41ED0DC7-E8AB-4782-B64A-E55286A5ED6D}" type="presParOf" srcId="{96D44BD5-305F-4EE5-B2E8-195077779C53}" destId="{D6ECFC6D-6205-42A4-89CE-5F1D27B67FD0}" srcOrd="0" destOrd="0" presId="urn:microsoft.com/office/officeart/2008/layout/LinedList"/>
    <dgm:cxn modelId="{9A653B90-47ED-4BB4-8081-1A3A002B3C43}" type="presParOf" srcId="{96D44BD5-305F-4EE5-B2E8-195077779C53}" destId="{A0A319D9-3274-4F2A-83B4-DCE7F86B3B2B}" srcOrd="1" destOrd="0" presId="urn:microsoft.com/office/officeart/2008/layout/LinedList"/>
    <dgm:cxn modelId="{0AB7B4DF-64FA-4165-9780-FE5D2250C0A6}" type="presParOf" srcId="{A0A319D9-3274-4F2A-83B4-DCE7F86B3B2B}" destId="{334B2129-D4E6-473C-8884-34ECA5660768}" srcOrd="0" destOrd="0" presId="urn:microsoft.com/office/officeart/2008/layout/LinedList"/>
    <dgm:cxn modelId="{B3F93823-1323-42DA-B0C7-1E6836427E9D}" type="presParOf" srcId="{A0A319D9-3274-4F2A-83B4-DCE7F86B3B2B}" destId="{3DEB1750-A6DC-4CB7-B5B8-8B4555D3AFBC}" srcOrd="1" destOrd="0" presId="urn:microsoft.com/office/officeart/2008/layout/LinedList"/>
    <dgm:cxn modelId="{7A558A31-724E-4621-A15E-7B41ED23875E}" type="presParOf" srcId="{96D44BD5-305F-4EE5-B2E8-195077779C53}" destId="{75AED004-1A14-45D5-B8A7-8B498BFAF992}" srcOrd="2" destOrd="0" presId="urn:microsoft.com/office/officeart/2008/layout/LinedList"/>
    <dgm:cxn modelId="{6695646C-7401-4E0E-999D-949CF72A2570}" type="presParOf" srcId="{96D44BD5-305F-4EE5-B2E8-195077779C53}" destId="{455DE60C-379D-4270-AD31-1A51F1B993A4}" srcOrd="3" destOrd="0" presId="urn:microsoft.com/office/officeart/2008/layout/LinedList"/>
    <dgm:cxn modelId="{29B74389-81FF-473C-889C-9DFDE8A51CFE}" type="presParOf" srcId="{455DE60C-379D-4270-AD31-1A51F1B993A4}" destId="{284CFDF7-0FE4-44FD-A844-5D9C006FB4F0}" srcOrd="0" destOrd="0" presId="urn:microsoft.com/office/officeart/2008/layout/LinedList"/>
    <dgm:cxn modelId="{ACACF6EC-26D6-41EC-861A-CE1224B68AB7}" type="presParOf" srcId="{455DE60C-379D-4270-AD31-1A51F1B993A4}" destId="{A70C5A1F-F9D6-4FE4-BB77-B24CB404E562}" srcOrd="1" destOrd="0" presId="urn:microsoft.com/office/officeart/2008/layout/LinedList"/>
    <dgm:cxn modelId="{FB774384-765B-4A8F-B057-8FE5CE3B9020}" type="presParOf" srcId="{96D44BD5-305F-4EE5-B2E8-195077779C53}" destId="{6FA7F76F-CF50-4283-BEE5-90679AA6EF55}" srcOrd="4" destOrd="0" presId="urn:microsoft.com/office/officeart/2008/layout/LinedList"/>
    <dgm:cxn modelId="{6CF324A6-6C4F-4F4F-B978-7F33A8E39EA6}" type="presParOf" srcId="{96D44BD5-305F-4EE5-B2E8-195077779C53}" destId="{501F80D7-FB2B-4F65-84F5-57A19B4C6C93}" srcOrd="5" destOrd="0" presId="urn:microsoft.com/office/officeart/2008/layout/LinedList"/>
    <dgm:cxn modelId="{24D3BF9F-F332-4BF3-93CE-31883B9EE18C}" type="presParOf" srcId="{501F80D7-FB2B-4F65-84F5-57A19B4C6C93}" destId="{4EA31CB3-A13E-409C-BE5A-4B4EE28977A5}" srcOrd="0" destOrd="0" presId="urn:microsoft.com/office/officeart/2008/layout/LinedList"/>
    <dgm:cxn modelId="{07B5BCD0-90EF-47C2-A9F6-42B149F103CC}" type="presParOf" srcId="{501F80D7-FB2B-4F65-84F5-57A19B4C6C93}" destId="{84E980D4-74E8-4A2B-92A9-DB4C9D71F97E}" srcOrd="1" destOrd="0" presId="urn:microsoft.com/office/officeart/2008/layout/LinedList"/>
    <dgm:cxn modelId="{0C802058-EC29-4D02-A6B1-EAF5875075B6}" type="presParOf" srcId="{96D44BD5-305F-4EE5-B2E8-195077779C53}" destId="{AE28BB5A-06EE-4A24-93B4-A073369EA033}" srcOrd="6" destOrd="0" presId="urn:microsoft.com/office/officeart/2008/layout/LinedList"/>
    <dgm:cxn modelId="{B74F6DC6-BCC7-48DD-92F5-ADDC13675F96}" type="presParOf" srcId="{96D44BD5-305F-4EE5-B2E8-195077779C53}" destId="{092F5C5E-2EB1-4490-B5EA-65F5A0F85A95}" srcOrd="7" destOrd="0" presId="urn:microsoft.com/office/officeart/2008/layout/LinedList"/>
    <dgm:cxn modelId="{A53F022D-7615-46AC-8DA4-A4ED5C47BFA7}" type="presParOf" srcId="{092F5C5E-2EB1-4490-B5EA-65F5A0F85A95}" destId="{28FDC442-06B0-460D-863D-DC9B7A5FF7C1}" srcOrd="0" destOrd="0" presId="urn:microsoft.com/office/officeart/2008/layout/LinedList"/>
    <dgm:cxn modelId="{CB1C9BF9-DF24-4B0C-AF67-9513F661BC2A}" type="presParOf" srcId="{092F5C5E-2EB1-4490-B5EA-65F5A0F85A95}" destId="{44AA76CF-C770-4B19-BB30-14A188C3B6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485DDE-3BC4-4C74-862D-61928FAFAA32}"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IN"/>
        </a:p>
      </dgm:t>
    </dgm:pt>
    <dgm:pt modelId="{8982D4E4-E708-4B2F-8AEA-A525EB3EE53B}">
      <dgm:prSet custT="1"/>
      <dgm:spPr/>
      <dgm:t>
        <a:bodyPr/>
        <a:lstStyle/>
        <a:p>
          <a:r>
            <a:rPr lang="en-US" sz="1800" dirty="0"/>
            <a:t>LR is a statistical method used for analyzing a dataset in which there are one or more independent variables that determine an outcome.</a:t>
          </a:r>
          <a:endParaRPr lang="en-IN" sz="1800" dirty="0"/>
        </a:p>
      </dgm:t>
    </dgm:pt>
    <dgm:pt modelId="{72C5C21D-974F-4BA1-AC55-C1591FB4C4A8}" type="parTrans" cxnId="{64F8EB11-F90B-44D1-B531-AA2A55F2A0C6}">
      <dgm:prSet/>
      <dgm:spPr/>
      <dgm:t>
        <a:bodyPr/>
        <a:lstStyle/>
        <a:p>
          <a:endParaRPr lang="en-IN" sz="1800"/>
        </a:p>
      </dgm:t>
    </dgm:pt>
    <dgm:pt modelId="{6760B1EF-2622-4804-9C31-FDF4E4A73D18}" type="sibTrans" cxnId="{64F8EB11-F90B-44D1-B531-AA2A55F2A0C6}">
      <dgm:prSet/>
      <dgm:spPr/>
      <dgm:t>
        <a:bodyPr/>
        <a:lstStyle/>
        <a:p>
          <a:endParaRPr lang="en-IN" sz="1800"/>
        </a:p>
      </dgm:t>
    </dgm:pt>
    <dgm:pt modelId="{EF9CF02D-8ADE-408B-8909-CD9D1008DBD3}">
      <dgm:prSet custT="1"/>
      <dgm:spPr/>
      <dgm:t>
        <a:bodyPr/>
        <a:lstStyle/>
        <a:p>
          <a:r>
            <a:rPr lang="en-US" sz="1800" dirty="0"/>
            <a:t>The LR method is created by replicating the posterior probability of K groups across linear roles in x while ensuring they equal one and stay within the range [0, 1].</a:t>
          </a:r>
          <a:endParaRPr lang="en-IN" sz="1800" dirty="0"/>
        </a:p>
      </dgm:t>
    </dgm:pt>
    <dgm:pt modelId="{5CB25EB2-9218-4BC6-B289-A77A09C0EFCC}" type="parTrans" cxnId="{564B1FD0-A61D-46EA-92AE-D2C381228846}">
      <dgm:prSet/>
      <dgm:spPr/>
      <dgm:t>
        <a:bodyPr/>
        <a:lstStyle/>
        <a:p>
          <a:endParaRPr lang="en-IN" sz="1800"/>
        </a:p>
      </dgm:t>
    </dgm:pt>
    <dgm:pt modelId="{3F065F6F-941E-4D25-8BD4-8DAAA5A49B12}" type="sibTrans" cxnId="{564B1FD0-A61D-46EA-92AE-D2C381228846}">
      <dgm:prSet/>
      <dgm:spPr/>
      <dgm:t>
        <a:bodyPr/>
        <a:lstStyle/>
        <a:p>
          <a:endParaRPr lang="en-IN" sz="1800"/>
        </a:p>
      </dgm:t>
    </dgm:pt>
    <dgm:pt modelId="{65F402E9-4A8E-4041-A3AC-088A38C71335}">
      <dgm:prSet custT="1"/>
      <dgm:spPr/>
      <dgm:t>
        <a:bodyPr/>
        <a:lstStyle/>
        <a:p>
          <a:r>
            <a:rPr lang="en-US" sz="1800" dirty="0"/>
            <a:t>Logit shifts K -1, or log probabilities can be used to describe LR</a:t>
          </a:r>
        </a:p>
      </dgm:t>
    </dgm:pt>
    <dgm:pt modelId="{0A75B1D3-EB2F-4C3E-AE8B-0C596D1711A2}" type="parTrans" cxnId="{2524EA26-9994-4871-B390-0379E5480A58}">
      <dgm:prSet/>
      <dgm:spPr/>
      <dgm:t>
        <a:bodyPr/>
        <a:lstStyle/>
        <a:p>
          <a:endParaRPr lang="en-IN" sz="1800"/>
        </a:p>
      </dgm:t>
    </dgm:pt>
    <dgm:pt modelId="{FE72F1DD-02CB-4197-84AF-110C20E88AA4}" type="sibTrans" cxnId="{2524EA26-9994-4871-B390-0379E5480A58}">
      <dgm:prSet/>
      <dgm:spPr/>
      <dgm:t>
        <a:bodyPr/>
        <a:lstStyle/>
        <a:p>
          <a:endParaRPr lang="en-IN" sz="1800"/>
        </a:p>
      </dgm:t>
    </dgm:pt>
    <dgm:pt modelId="{258C3C59-A71E-4C7F-93FD-9C1CFA721B02}">
      <dgm:prSet custT="1"/>
      <dgm:spPr/>
      <dgm:t>
        <a:bodyPr/>
        <a:lstStyle/>
        <a:p>
          <a:r>
            <a:rPr lang="en-US" sz="1800" b="0" i="0" dirty="0"/>
            <a:t>It involves splitting the dataset into K subsets, or "folds", and using K-1 of these folds as the training set for the classifier while using the remaining fold as the test set. This process is repeated K times</a:t>
          </a:r>
          <a:r>
            <a:rPr lang="en-US" sz="1800" dirty="0"/>
            <a:t>.</a:t>
          </a:r>
        </a:p>
      </dgm:t>
    </dgm:pt>
    <dgm:pt modelId="{8C3C3C36-9DFD-4CF1-A627-76540521401A}" type="parTrans" cxnId="{0DFDAC31-495E-460C-84A0-520EB024B82F}">
      <dgm:prSet/>
      <dgm:spPr/>
      <dgm:t>
        <a:bodyPr/>
        <a:lstStyle/>
        <a:p>
          <a:endParaRPr lang="en-IN" sz="1800"/>
        </a:p>
      </dgm:t>
    </dgm:pt>
    <dgm:pt modelId="{D0215A50-F7D3-4D11-89A9-EAEB7C3292D5}" type="sibTrans" cxnId="{0DFDAC31-495E-460C-84A0-520EB024B82F}">
      <dgm:prSet/>
      <dgm:spPr/>
      <dgm:t>
        <a:bodyPr/>
        <a:lstStyle/>
        <a:p>
          <a:endParaRPr lang="en-IN" sz="1800"/>
        </a:p>
      </dgm:t>
    </dgm:pt>
    <dgm:pt modelId="{D343D215-B6BC-48C8-BE90-3B565977266E}" type="pres">
      <dgm:prSet presAssocID="{75485DDE-3BC4-4C74-862D-61928FAFAA32}" presName="vert0" presStyleCnt="0">
        <dgm:presLayoutVars>
          <dgm:dir/>
          <dgm:animOne val="branch"/>
          <dgm:animLvl val="lvl"/>
        </dgm:presLayoutVars>
      </dgm:prSet>
      <dgm:spPr/>
    </dgm:pt>
    <dgm:pt modelId="{258A1962-BD0C-4A75-879B-DE218EED413F}" type="pres">
      <dgm:prSet presAssocID="{8982D4E4-E708-4B2F-8AEA-A525EB3EE53B}" presName="thickLine" presStyleLbl="alignNode1" presStyleIdx="0" presStyleCnt="4"/>
      <dgm:spPr/>
    </dgm:pt>
    <dgm:pt modelId="{AFF51CA4-AB3B-482B-9025-A8D61AB96793}" type="pres">
      <dgm:prSet presAssocID="{8982D4E4-E708-4B2F-8AEA-A525EB3EE53B}" presName="horz1" presStyleCnt="0"/>
      <dgm:spPr/>
    </dgm:pt>
    <dgm:pt modelId="{F7633AC3-F043-48C2-AC1B-E4065FA039ED}" type="pres">
      <dgm:prSet presAssocID="{8982D4E4-E708-4B2F-8AEA-A525EB3EE53B}" presName="tx1" presStyleLbl="revTx" presStyleIdx="0" presStyleCnt="4"/>
      <dgm:spPr/>
    </dgm:pt>
    <dgm:pt modelId="{4BE61817-4CCA-4CA6-ACBB-1783F36DF315}" type="pres">
      <dgm:prSet presAssocID="{8982D4E4-E708-4B2F-8AEA-A525EB3EE53B}" presName="vert1" presStyleCnt="0"/>
      <dgm:spPr/>
    </dgm:pt>
    <dgm:pt modelId="{16B1AB7E-C6BA-47F3-AC33-221F0E2806A3}" type="pres">
      <dgm:prSet presAssocID="{EF9CF02D-8ADE-408B-8909-CD9D1008DBD3}" presName="thickLine" presStyleLbl="alignNode1" presStyleIdx="1" presStyleCnt="4"/>
      <dgm:spPr/>
    </dgm:pt>
    <dgm:pt modelId="{F3FBCA60-43DF-4A7B-85A5-BD54D9E4C2BB}" type="pres">
      <dgm:prSet presAssocID="{EF9CF02D-8ADE-408B-8909-CD9D1008DBD3}" presName="horz1" presStyleCnt="0"/>
      <dgm:spPr/>
    </dgm:pt>
    <dgm:pt modelId="{A16ECED6-DF2C-474A-9440-C1DC34AD9D07}" type="pres">
      <dgm:prSet presAssocID="{EF9CF02D-8ADE-408B-8909-CD9D1008DBD3}" presName="tx1" presStyleLbl="revTx" presStyleIdx="1" presStyleCnt="4"/>
      <dgm:spPr/>
    </dgm:pt>
    <dgm:pt modelId="{72B3E6B0-4A0E-4236-A1AB-D129D2E0E3F5}" type="pres">
      <dgm:prSet presAssocID="{EF9CF02D-8ADE-408B-8909-CD9D1008DBD3}" presName="vert1" presStyleCnt="0"/>
      <dgm:spPr/>
    </dgm:pt>
    <dgm:pt modelId="{6372AECE-FEF5-4226-AA33-7DC6E19CFCDD}" type="pres">
      <dgm:prSet presAssocID="{65F402E9-4A8E-4041-A3AC-088A38C71335}" presName="thickLine" presStyleLbl="alignNode1" presStyleIdx="2" presStyleCnt="4"/>
      <dgm:spPr/>
    </dgm:pt>
    <dgm:pt modelId="{0869E1C9-E642-4123-BDBB-37A6EC641199}" type="pres">
      <dgm:prSet presAssocID="{65F402E9-4A8E-4041-A3AC-088A38C71335}" presName="horz1" presStyleCnt="0"/>
      <dgm:spPr/>
    </dgm:pt>
    <dgm:pt modelId="{C5D01497-E385-496C-9256-98A1427A3157}" type="pres">
      <dgm:prSet presAssocID="{65F402E9-4A8E-4041-A3AC-088A38C71335}" presName="tx1" presStyleLbl="revTx" presStyleIdx="2" presStyleCnt="4"/>
      <dgm:spPr/>
    </dgm:pt>
    <dgm:pt modelId="{8B5E083F-7144-4F3D-8B79-4CDFBFFAEF7C}" type="pres">
      <dgm:prSet presAssocID="{65F402E9-4A8E-4041-A3AC-088A38C71335}" presName="vert1" presStyleCnt="0"/>
      <dgm:spPr/>
    </dgm:pt>
    <dgm:pt modelId="{ECF4307D-70E1-4EF1-A273-C3510FD5D518}" type="pres">
      <dgm:prSet presAssocID="{258C3C59-A71E-4C7F-93FD-9C1CFA721B02}" presName="thickLine" presStyleLbl="alignNode1" presStyleIdx="3" presStyleCnt="4"/>
      <dgm:spPr/>
    </dgm:pt>
    <dgm:pt modelId="{4AE74F6E-864A-4249-875B-5C708015D69A}" type="pres">
      <dgm:prSet presAssocID="{258C3C59-A71E-4C7F-93FD-9C1CFA721B02}" presName="horz1" presStyleCnt="0"/>
      <dgm:spPr/>
    </dgm:pt>
    <dgm:pt modelId="{66FA0B04-7B11-46CE-A452-40DAC8E00900}" type="pres">
      <dgm:prSet presAssocID="{258C3C59-A71E-4C7F-93FD-9C1CFA721B02}" presName="tx1" presStyleLbl="revTx" presStyleIdx="3" presStyleCnt="4"/>
      <dgm:spPr/>
    </dgm:pt>
    <dgm:pt modelId="{09E35344-8107-4275-9C0A-4AD752883512}" type="pres">
      <dgm:prSet presAssocID="{258C3C59-A71E-4C7F-93FD-9C1CFA721B02}" presName="vert1" presStyleCnt="0"/>
      <dgm:spPr/>
    </dgm:pt>
  </dgm:ptLst>
  <dgm:cxnLst>
    <dgm:cxn modelId="{64F8EB11-F90B-44D1-B531-AA2A55F2A0C6}" srcId="{75485DDE-3BC4-4C74-862D-61928FAFAA32}" destId="{8982D4E4-E708-4B2F-8AEA-A525EB3EE53B}" srcOrd="0" destOrd="0" parTransId="{72C5C21D-974F-4BA1-AC55-C1591FB4C4A8}" sibTransId="{6760B1EF-2622-4804-9C31-FDF4E4A73D18}"/>
    <dgm:cxn modelId="{2524EA26-9994-4871-B390-0379E5480A58}" srcId="{75485DDE-3BC4-4C74-862D-61928FAFAA32}" destId="{65F402E9-4A8E-4041-A3AC-088A38C71335}" srcOrd="2" destOrd="0" parTransId="{0A75B1D3-EB2F-4C3E-AE8B-0C596D1711A2}" sibTransId="{FE72F1DD-02CB-4197-84AF-110C20E88AA4}"/>
    <dgm:cxn modelId="{0DFDAC31-495E-460C-84A0-520EB024B82F}" srcId="{75485DDE-3BC4-4C74-862D-61928FAFAA32}" destId="{258C3C59-A71E-4C7F-93FD-9C1CFA721B02}" srcOrd="3" destOrd="0" parTransId="{8C3C3C36-9DFD-4CF1-A627-76540521401A}" sibTransId="{D0215A50-F7D3-4D11-89A9-EAEB7C3292D5}"/>
    <dgm:cxn modelId="{A9D04C57-C08A-4A98-8A85-A12A6E70AC72}" type="presOf" srcId="{EF9CF02D-8ADE-408B-8909-CD9D1008DBD3}" destId="{A16ECED6-DF2C-474A-9440-C1DC34AD9D07}" srcOrd="0" destOrd="0" presId="urn:microsoft.com/office/officeart/2008/layout/LinedList"/>
    <dgm:cxn modelId="{F498E885-F82C-4F10-8B3F-35B2710B6AB6}" type="presOf" srcId="{75485DDE-3BC4-4C74-862D-61928FAFAA32}" destId="{D343D215-B6BC-48C8-BE90-3B565977266E}" srcOrd="0" destOrd="0" presId="urn:microsoft.com/office/officeart/2008/layout/LinedList"/>
    <dgm:cxn modelId="{341F80A6-8F3A-40B3-87EB-271633815911}" type="presOf" srcId="{258C3C59-A71E-4C7F-93FD-9C1CFA721B02}" destId="{66FA0B04-7B11-46CE-A452-40DAC8E00900}" srcOrd="0" destOrd="0" presId="urn:microsoft.com/office/officeart/2008/layout/LinedList"/>
    <dgm:cxn modelId="{C6FF44AA-22BB-4013-9A34-4111A0A7A127}" type="presOf" srcId="{65F402E9-4A8E-4041-A3AC-088A38C71335}" destId="{C5D01497-E385-496C-9256-98A1427A3157}" srcOrd="0" destOrd="0" presId="urn:microsoft.com/office/officeart/2008/layout/LinedList"/>
    <dgm:cxn modelId="{564B1FD0-A61D-46EA-92AE-D2C381228846}" srcId="{75485DDE-3BC4-4C74-862D-61928FAFAA32}" destId="{EF9CF02D-8ADE-408B-8909-CD9D1008DBD3}" srcOrd="1" destOrd="0" parTransId="{5CB25EB2-9218-4BC6-B289-A77A09C0EFCC}" sibTransId="{3F065F6F-941E-4D25-8BD4-8DAAA5A49B12}"/>
    <dgm:cxn modelId="{DF5D9CE8-E765-4EB1-ACF5-5BF0BAB9D25F}" type="presOf" srcId="{8982D4E4-E708-4B2F-8AEA-A525EB3EE53B}" destId="{F7633AC3-F043-48C2-AC1B-E4065FA039ED}" srcOrd="0" destOrd="0" presId="urn:microsoft.com/office/officeart/2008/layout/LinedList"/>
    <dgm:cxn modelId="{6853A807-7F82-4A6A-8183-A45FAFBB2996}" type="presParOf" srcId="{D343D215-B6BC-48C8-BE90-3B565977266E}" destId="{258A1962-BD0C-4A75-879B-DE218EED413F}" srcOrd="0" destOrd="0" presId="urn:microsoft.com/office/officeart/2008/layout/LinedList"/>
    <dgm:cxn modelId="{BF244D82-3789-4744-A36C-0221D0934549}" type="presParOf" srcId="{D343D215-B6BC-48C8-BE90-3B565977266E}" destId="{AFF51CA4-AB3B-482B-9025-A8D61AB96793}" srcOrd="1" destOrd="0" presId="urn:microsoft.com/office/officeart/2008/layout/LinedList"/>
    <dgm:cxn modelId="{1D397B3A-95DD-4960-871B-D4160FEC4608}" type="presParOf" srcId="{AFF51CA4-AB3B-482B-9025-A8D61AB96793}" destId="{F7633AC3-F043-48C2-AC1B-E4065FA039ED}" srcOrd="0" destOrd="0" presId="urn:microsoft.com/office/officeart/2008/layout/LinedList"/>
    <dgm:cxn modelId="{792C2D75-2DF0-4B7B-8235-60D0B1CFEC8C}" type="presParOf" srcId="{AFF51CA4-AB3B-482B-9025-A8D61AB96793}" destId="{4BE61817-4CCA-4CA6-ACBB-1783F36DF315}" srcOrd="1" destOrd="0" presId="urn:microsoft.com/office/officeart/2008/layout/LinedList"/>
    <dgm:cxn modelId="{C76CB3FA-A95C-4E8C-9035-D4522373F524}" type="presParOf" srcId="{D343D215-B6BC-48C8-BE90-3B565977266E}" destId="{16B1AB7E-C6BA-47F3-AC33-221F0E2806A3}" srcOrd="2" destOrd="0" presId="urn:microsoft.com/office/officeart/2008/layout/LinedList"/>
    <dgm:cxn modelId="{5B89505F-C04E-481A-99FD-397A0F974BC2}" type="presParOf" srcId="{D343D215-B6BC-48C8-BE90-3B565977266E}" destId="{F3FBCA60-43DF-4A7B-85A5-BD54D9E4C2BB}" srcOrd="3" destOrd="0" presId="urn:microsoft.com/office/officeart/2008/layout/LinedList"/>
    <dgm:cxn modelId="{D598849C-F73E-441A-BEEC-C1ECB4C095DD}" type="presParOf" srcId="{F3FBCA60-43DF-4A7B-85A5-BD54D9E4C2BB}" destId="{A16ECED6-DF2C-474A-9440-C1DC34AD9D07}" srcOrd="0" destOrd="0" presId="urn:microsoft.com/office/officeart/2008/layout/LinedList"/>
    <dgm:cxn modelId="{C9D85524-5159-46AD-B6BC-D28520A20208}" type="presParOf" srcId="{F3FBCA60-43DF-4A7B-85A5-BD54D9E4C2BB}" destId="{72B3E6B0-4A0E-4236-A1AB-D129D2E0E3F5}" srcOrd="1" destOrd="0" presId="urn:microsoft.com/office/officeart/2008/layout/LinedList"/>
    <dgm:cxn modelId="{700EF4F1-705F-466D-97E0-8A0A0D7509F9}" type="presParOf" srcId="{D343D215-B6BC-48C8-BE90-3B565977266E}" destId="{6372AECE-FEF5-4226-AA33-7DC6E19CFCDD}" srcOrd="4" destOrd="0" presId="urn:microsoft.com/office/officeart/2008/layout/LinedList"/>
    <dgm:cxn modelId="{B7B07F8D-0631-4D7D-A0E9-AC1376D0A98B}" type="presParOf" srcId="{D343D215-B6BC-48C8-BE90-3B565977266E}" destId="{0869E1C9-E642-4123-BDBB-37A6EC641199}" srcOrd="5" destOrd="0" presId="urn:microsoft.com/office/officeart/2008/layout/LinedList"/>
    <dgm:cxn modelId="{4CD5961C-6DFF-4329-9A17-B779AF442B80}" type="presParOf" srcId="{0869E1C9-E642-4123-BDBB-37A6EC641199}" destId="{C5D01497-E385-496C-9256-98A1427A3157}" srcOrd="0" destOrd="0" presId="urn:microsoft.com/office/officeart/2008/layout/LinedList"/>
    <dgm:cxn modelId="{28F1B4BF-CAA6-4F27-8A5C-E0A074B3E792}" type="presParOf" srcId="{0869E1C9-E642-4123-BDBB-37A6EC641199}" destId="{8B5E083F-7144-4F3D-8B79-4CDFBFFAEF7C}" srcOrd="1" destOrd="0" presId="urn:microsoft.com/office/officeart/2008/layout/LinedList"/>
    <dgm:cxn modelId="{BA63C68C-E8DD-4C8A-9007-CE1154256F73}" type="presParOf" srcId="{D343D215-B6BC-48C8-BE90-3B565977266E}" destId="{ECF4307D-70E1-4EF1-A273-C3510FD5D518}" srcOrd="6" destOrd="0" presId="urn:microsoft.com/office/officeart/2008/layout/LinedList"/>
    <dgm:cxn modelId="{441FF446-65A5-4D21-B28D-25A4B6664361}" type="presParOf" srcId="{D343D215-B6BC-48C8-BE90-3B565977266E}" destId="{4AE74F6E-864A-4249-875B-5C708015D69A}" srcOrd="7" destOrd="0" presId="urn:microsoft.com/office/officeart/2008/layout/LinedList"/>
    <dgm:cxn modelId="{E4277377-E943-4CB3-B15D-7467A2691A66}" type="presParOf" srcId="{4AE74F6E-864A-4249-875B-5C708015D69A}" destId="{66FA0B04-7B11-46CE-A452-40DAC8E00900}" srcOrd="0" destOrd="0" presId="urn:microsoft.com/office/officeart/2008/layout/LinedList"/>
    <dgm:cxn modelId="{3CBC28BB-ED56-4C25-B4DB-78E4E808DCC6}" type="presParOf" srcId="{4AE74F6E-864A-4249-875B-5C708015D69A}" destId="{09E35344-8107-4275-9C0A-4AD7528835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33E1E-5198-4CF1-B876-C0910FC98E5E}">
      <dsp:nvSpPr>
        <dsp:cNvPr id="0" name=""/>
        <dsp:cNvSpPr/>
      </dsp:nvSpPr>
      <dsp:spPr>
        <a:xfrm>
          <a:off x="0" y="2606"/>
          <a:ext cx="85504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4AE76-EDB1-4B38-A428-98176E8E95F5}">
      <dsp:nvSpPr>
        <dsp:cNvPr id="0" name=""/>
        <dsp:cNvSpPr/>
      </dsp:nvSpPr>
      <dsp:spPr>
        <a:xfrm>
          <a:off x="0" y="2606"/>
          <a:ext cx="8550442" cy="88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Breast cancer is the second most prevalent type of cancer among women, with very high mortality rate.</a:t>
          </a:r>
          <a:endParaRPr lang="en-IN" sz="1700" kern="1200" dirty="0"/>
        </a:p>
      </dsp:txBody>
      <dsp:txXfrm>
        <a:off x="0" y="2606"/>
        <a:ext cx="8550442" cy="888955"/>
      </dsp:txXfrm>
    </dsp:sp>
    <dsp:sp modelId="{48165845-F035-4493-8485-946C7C5CED9D}">
      <dsp:nvSpPr>
        <dsp:cNvPr id="0" name=""/>
        <dsp:cNvSpPr/>
      </dsp:nvSpPr>
      <dsp:spPr>
        <a:xfrm>
          <a:off x="0" y="891562"/>
          <a:ext cx="85504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17FDE-48FF-474B-A8A3-C8502D4AEADB}">
      <dsp:nvSpPr>
        <dsp:cNvPr id="0" name=""/>
        <dsp:cNvSpPr/>
      </dsp:nvSpPr>
      <dsp:spPr>
        <a:xfrm>
          <a:off x="0" y="891562"/>
          <a:ext cx="8550442" cy="88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Breast cancer accounts for 8.4% of diagnosed cancers and 6.6% of cancer-related deaths worldwide, according to a World Health Organization (WHO) report.</a:t>
          </a:r>
          <a:endParaRPr lang="en-IN" sz="1700" kern="1200" dirty="0"/>
        </a:p>
      </dsp:txBody>
      <dsp:txXfrm>
        <a:off x="0" y="891562"/>
        <a:ext cx="8550442" cy="888955"/>
      </dsp:txXfrm>
    </dsp:sp>
    <dsp:sp modelId="{2F2DEF3B-1C3E-4A21-9E2E-8D73032C45C2}">
      <dsp:nvSpPr>
        <dsp:cNvPr id="0" name=""/>
        <dsp:cNvSpPr/>
      </dsp:nvSpPr>
      <dsp:spPr>
        <a:xfrm>
          <a:off x="0" y="1780517"/>
          <a:ext cx="85504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A96CF-9709-4888-8F90-73B3C1B41692}">
      <dsp:nvSpPr>
        <dsp:cNvPr id="0" name=""/>
        <dsp:cNvSpPr/>
      </dsp:nvSpPr>
      <dsp:spPr>
        <a:xfrm>
          <a:off x="0" y="1780517"/>
          <a:ext cx="8550442" cy="88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Therefore Early Diagnosis and Prognosis will greatly help recovering the livelihood. </a:t>
          </a:r>
        </a:p>
      </dsp:txBody>
      <dsp:txXfrm>
        <a:off x="0" y="1780517"/>
        <a:ext cx="8550442" cy="888955"/>
      </dsp:txXfrm>
    </dsp:sp>
    <dsp:sp modelId="{DB5AF0C4-58D9-4E1F-B5FB-1D2647D79F6F}">
      <dsp:nvSpPr>
        <dsp:cNvPr id="0" name=""/>
        <dsp:cNvSpPr/>
      </dsp:nvSpPr>
      <dsp:spPr>
        <a:xfrm>
          <a:off x="0" y="2669472"/>
          <a:ext cx="85504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6830B8-3F9F-43EB-98B4-B754DA78655F}">
      <dsp:nvSpPr>
        <dsp:cNvPr id="0" name=""/>
        <dsp:cNvSpPr/>
      </dsp:nvSpPr>
      <dsp:spPr>
        <a:xfrm>
          <a:off x="0" y="2669473"/>
          <a:ext cx="8550442" cy="88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This paper introduces a system that uses machine learning and ensemble classifiers to help accurately diagnose and predict breast cancer.</a:t>
          </a:r>
          <a:endParaRPr lang="en-IN" sz="1700" kern="1200" dirty="0"/>
        </a:p>
      </dsp:txBody>
      <dsp:txXfrm>
        <a:off x="0" y="2669473"/>
        <a:ext cx="8550442" cy="888955"/>
      </dsp:txXfrm>
    </dsp:sp>
    <dsp:sp modelId="{99B206D5-30F0-4DA1-A6DC-6CD72DEE2109}">
      <dsp:nvSpPr>
        <dsp:cNvPr id="0" name=""/>
        <dsp:cNvSpPr/>
      </dsp:nvSpPr>
      <dsp:spPr>
        <a:xfrm>
          <a:off x="0" y="3558428"/>
          <a:ext cx="85504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86876C-A16E-4D22-A644-F8F1FA58FC32}">
      <dsp:nvSpPr>
        <dsp:cNvPr id="0" name=""/>
        <dsp:cNvSpPr/>
      </dsp:nvSpPr>
      <dsp:spPr>
        <a:xfrm>
          <a:off x="0" y="3558428"/>
          <a:ext cx="8550442" cy="88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results showed that the ensemble method had a 98.83% accuracy, outperforming other state-of-the-art methods. This system is highly valuable to the medical industry and related research.</a:t>
          </a:r>
          <a:endParaRPr lang="en-IN" sz="1700" kern="1200" dirty="0"/>
        </a:p>
      </dsp:txBody>
      <dsp:txXfrm>
        <a:off x="0" y="3558428"/>
        <a:ext cx="8550442" cy="888955"/>
      </dsp:txXfrm>
    </dsp:sp>
    <dsp:sp modelId="{A3EFE4EB-1A5B-4C5A-B331-445F6DDCF299}">
      <dsp:nvSpPr>
        <dsp:cNvPr id="0" name=""/>
        <dsp:cNvSpPr/>
      </dsp:nvSpPr>
      <dsp:spPr>
        <a:xfrm>
          <a:off x="0" y="4447383"/>
          <a:ext cx="855044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A0290-DFDB-49C4-B4C2-3E25F61CC003}">
      <dsp:nvSpPr>
        <dsp:cNvPr id="0" name=""/>
        <dsp:cNvSpPr/>
      </dsp:nvSpPr>
      <dsp:spPr>
        <a:xfrm>
          <a:off x="0" y="4447383"/>
          <a:ext cx="8550442" cy="888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proposed method was and is better than other existing methods..</a:t>
          </a:r>
          <a:endParaRPr lang="en-IN" sz="1700" kern="1200" dirty="0"/>
        </a:p>
      </dsp:txBody>
      <dsp:txXfrm>
        <a:off x="0" y="4447383"/>
        <a:ext cx="8550442" cy="8889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BAF9F-540F-4606-8611-0FFFAA6D4281}">
      <dsp:nvSpPr>
        <dsp:cNvPr id="0" name=""/>
        <dsp:cNvSpPr/>
      </dsp:nvSpPr>
      <dsp:spPr>
        <a:xfrm>
          <a:off x="0" y="1262"/>
          <a:ext cx="6934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1A0B4-31AF-41D9-81D5-61F2F07D8C52}">
      <dsp:nvSpPr>
        <dsp:cNvPr id="0" name=""/>
        <dsp:cNvSpPr/>
      </dsp:nvSpPr>
      <dsp:spPr>
        <a:xfrm>
          <a:off x="0" y="1262"/>
          <a:ext cx="6934200" cy="861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dirty="0"/>
            <a:t>Bayes theorem is used to suggest the NB algorithm</a:t>
          </a:r>
          <a:endParaRPr lang="en-IN" sz="2500" kern="1200" dirty="0"/>
        </a:p>
      </dsp:txBody>
      <dsp:txXfrm>
        <a:off x="0" y="1262"/>
        <a:ext cx="6934200" cy="861006"/>
      </dsp:txXfrm>
    </dsp:sp>
    <dsp:sp modelId="{9617CC62-3E34-4F38-A08A-CCB1D10226F5}">
      <dsp:nvSpPr>
        <dsp:cNvPr id="0" name=""/>
        <dsp:cNvSpPr/>
      </dsp:nvSpPr>
      <dsp:spPr>
        <a:xfrm>
          <a:off x="0" y="862269"/>
          <a:ext cx="6934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26B6E-AE8F-4A6A-884A-A666CDF702DD}">
      <dsp:nvSpPr>
        <dsp:cNvPr id="0" name=""/>
        <dsp:cNvSpPr/>
      </dsp:nvSpPr>
      <dsp:spPr>
        <a:xfrm>
          <a:off x="0" y="862269"/>
          <a:ext cx="6934200" cy="861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baseline="0"/>
            <a:t>Bayes’ Theorem P (A |B) is calculated as follows: </a:t>
          </a:r>
          <a:endParaRPr lang="en-IN" sz="2500" kern="1200"/>
        </a:p>
      </dsp:txBody>
      <dsp:txXfrm>
        <a:off x="0" y="862269"/>
        <a:ext cx="6934200" cy="861006"/>
      </dsp:txXfrm>
    </dsp:sp>
    <dsp:sp modelId="{2F5A3118-F5DF-4B7D-84F4-9FF387E70BBB}">
      <dsp:nvSpPr>
        <dsp:cNvPr id="0" name=""/>
        <dsp:cNvSpPr/>
      </dsp:nvSpPr>
      <dsp:spPr>
        <a:xfrm>
          <a:off x="0" y="1723275"/>
          <a:ext cx="6934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8D3A77-B91C-4C4B-8C9D-88F493C84432}">
      <dsp:nvSpPr>
        <dsp:cNvPr id="0" name=""/>
        <dsp:cNvSpPr/>
      </dsp:nvSpPr>
      <dsp:spPr>
        <a:xfrm>
          <a:off x="0" y="1723275"/>
          <a:ext cx="6934200" cy="861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baseline="0"/>
            <a:t>P(A|B) = P(B|A)*P(A)/P(B)</a:t>
          </a:r>
          <a:endParaRPr lang="en-IN" sz="2500" kern="1200"/>
        </a:p>
      </dsp:txBody>
      <dsp:txXfrm>
        <a:off x="0" y="1723275"/>
        <a:ext cx="6934200" cy="8610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1F01D-969F-4100-9B9E-D7B8993A2492}">
      <dsp:nvSpPr>
        <dsp:cNvPr id="0" name=""/>
        <dsp:cNvSpPr/>
      </dsp:nvSpPr>
      <dsp:spPr>
        <a:xfrm>
          <a:off x="0" y="1944"/>
          <a:ext cx="100202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5D53F-FA0C-40F4-8D26-9EED8FE345DE}">
      <dsp:nvSpPr>
        <dsp:cNvPr id="0" name=""/>
        <dsp:cNvSpPr/>
      </dsp:nvSpPr>
      <dsp:spPr>
        <a:xfrm>
          <a:off x="0" y="1944"/>
          <a:ext cx="10020299" cy="13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dirty="0"/>
            <a:t>DT that begins with huge groupings of specimens within clearly defined categories.</a:t>
          </a:r>
          <a:endParaRPr lang="en-IN" sz="2600" kern="1200" dirty="0"/>
        </a:p>
      </dsp:txBody>
      <dsp:txXfrm>
        <a:off x="0" y="1944"/>
        <a:ext cx="10020299" cy="1326000"/>
      </dsp:txXfrm>
    </dsp:sp>
    <dsp:sp modelId="{19282BD8-7009-4394-B2D2-3A179098FC01}">
      <dsp:nvSpPr>
        <dsp:cNvPr id="0" name=""/>
        <dsp:cNvSpPr/>
      </dsp:nvSpPr>
      <dsp:spPr>
        <a:xfrm>
          <a:off x="0" y="1327944"/>
          <a:ext cx="100202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2AB044-DEC4-4A07-A120-C86176CA9F1B}">
      <dsp:nvSpPr>
        <dsp:cNvPr id="0" name=""/>
        <dsp:cNvSpPr/>
      </dsp:nvSpPr>
      <dsp:spPr>
        <a:xfrm>
          <a:off x="0" y="1327944"/>
          <a:ext cx="10020299" cy="13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baseline="0" dirty="0"/>
            <a:t>To determine the ‘goodness’ of a test, the C4.5 calculus uses equations based on theoretical data;</a:t>
          </a:r>
          <a:endParaRPr lang="en-IN" sz="2600" kern="1200" dirty="0"/>
        </a:p>
      </dsp:txBody>
      <dsp:txXfrm>
        <a:off x="0" y="1327944"/>
        <a:ext cx="10020299" cy="1326000"/>
      </dsp:txXfrm>
    </dsp:sp>
    <dsp:sp modelId="{05FE7E25-D643-4E64-9D07-26B92ACB38FF}">
      <dsp:nvSpPr>
        <dsp:cNvPr id="0" name=""/>
        <dsp:cNvSpPr/>
      </dsp:nvSpPr>
      <dsp:spPr>
        <a:xfrm>
          <a:off x="0" y="2653945"/>
          <a:ext cx="100202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A4159-2908-4576-959E-70978A6DCF74}">
      <dsp:nvSpPr>
        <dsp:cNvPr id="0" name=""/>
        <dsp:cNvSpPr/>
      </dsp:nvSpPr>
      <dsp:spPr>
        <a:xfrm>
          <a:off x="0" y="2653945"/>
          <a:ext cx="10020299" cy="13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The limitation of DT is how to handle the issue of over-fitting and unknown values. C4.5 method of DT can address the issue of unknown values, especially the samples with unknown values are ignored.</a:t>
          </a:r>
        </a:p>
      </dsp:txBody>
      <dsp:txXfrm>
        <a:off x="0" y="2653945"/>
        <a:ext cx="10020299" cy="1326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CBD9D-1FED-45BE-AB0D-A93F452A201B}">
      <dsp:nvSpPr>
        <dsp:cNvPr id="0" name=""/>
        <dsp:cNvSpPr/>
      </dsp:nvSpPr>
      <dsp:spPr>
        <a:xfrm>
          <a:off x="0" y="0"/>
          <a:ext cx="110998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1B090-FFEF-4361-BDF8-19040ADF66D2}">
      <dsp:nvSpPr>
        <dsp:cNvPr id="0" name=""/>
        <dsp:cNvSpPr/>
      </dsp:nvSpPr>
      <dsp:spPr>
        <a:xfrm>
          <a:off x="0" y="0"/>
          <a:ext cx="11099800" cy="1222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baseline="0" dirty="0"/>
            <a:t>Greatly, the network has enabled great success, especially in BC classification and early-stage prognosis.</a:t>
          </a:r>
          <a:endParaRPr lang="en-IN" sz="2400" kern="1200" dirty="0"/>
        </a:p>
      </dsp:txBody>
      <dsp:txXfrm>
        <a:off x="0" y="0"/>
        <a:ext cx="11099800" cy="1222374"/>
      </dsp:txXfrm>
    </dsp:sp>
    <dsp:sp modelId="{124AF2ED-04C4-41BD-9032-932A471B8C5D}">
      <dsp:nvSpPr>
        <dsp:cNvPr id="0" name=""/>
        <dsp:cNvSpPr/>
      </dsp:nvSpPr>
      <dsp:spPr>
        <a:xfrm>
          <a:off x="0" y="1222375"/>
          <a:ext cx="11099800" cy="0"/>
        </a:xfrm>
        <a:prstGeom prst="line">
          <a:avLst/>
        </a:prstGeom>
        <a:solidFill>
          <a:schemeClr val="accent4">
            <a:hueOff val="3266964"/>
            <a:satOff val="-13592"/>
            <a:lumOff val="3203"/>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055C42-9567-44E4-8370-96FDD1FE128A}">
      <dsp:nvSpPr>
        <dsp:cNvPr id="0" name=""/>
        <dsp:cNvSpPr/>
      </dsp:nvSpPr>
      <dsp:spPr>
        <a:xfrm>
          <a:off x="0" y="1222374"/>
          <a:ext cx="11099800" cy="1222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ANN models usually have three layers: input, hidden, and output</a:t>
          </a:r>
          <a:endParaRPr lang="en-IN" sz="2400" kern="1200"/>
        </a:p>
      </dsp:txBody>
      <dsp:txXfrm>
        <a:off x="0" y="1222374"/>
        <a:ext cx="11099800" cy="1222374"/>
      </dsp:txXfrm>
    </dsp:sp>
    <dsp:sp modelId="{1A4D0C9D-AB75-4650-8C83-BA84F8985FC6}">
      <dsp:nvSpPr>
        <dsp:cNvPr id="0" name=""/>
        <dsp:cNvSpPr/>
      </dsp:nvSpPr>
      <dsp:spPr>
        <a:xfrm>
          <a:off x="0" y="2444750"/>
          <a:ext cx="11099800" cy="0"/>
        </a:xfrm>
        <a:prstGeom prst="line">
          <a:avLst/>
        </a:prstGeom>
        <a:solidFill>
          <a:schemeClr val="accent4">
            <a:hueOff val="6533927"/>
            <a:satOff val="-27185"/>
            <a:lumOff val="6405"/>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87673-638A-4DB9-B4D3-B9C7BF5CF09B}">
      <dsp:nvSpPr>
        <dsp:cNvPr id="0" name=""/>
        <dsp:cNvSpPr/>
      </dsp:nvSpPr>
      <dsp:spPr>
        <a:xfrm>
          <a:off x="0" y="2444749"/>
          <a:ext cx="11099800" cy="1222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First, the input layer gets the data, then passes it to a hidden layer for analysis and returns the results to the output layer. Results shows are now displayed through the output layer. </a:t>
          </a:r>
          <a:endParaRPr lang="en-IN" sz="2400" kern="1200"/>
        </a:p>
      </dsp:txBody>
      <dsp:txXfrm>
        <a:off x="0" y="2444749"/>
        <a:ext cx="11099800" cy="1222374"/>
      </dsp:txXfrm>
    </dsp:sp>
    <dsp:sp modelId="{30CE1A5C-64C7-408D-84BC-4E3298A6D1AF}">
      <dsp:nvSpPr>
        <dsp:cNvPr id="0" name=""/>
        <dsp:cNvSpPr/>
      </dsp:nvSpPr>
      <dsp:spPr>
        <a:xfrm>
          <a:off x="0" y="3667124"/>
          <a:ext cx="11099800" cy="0"/>
        </a:xfrm>
        <a:prstGeom prst="line">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114AE4-81B4-4D49-ABEB-C47945B181B9}">
      <dsp:nvSpPr>
        <dsp:cNvPr id="0" name=""/>
        <dsp:cNvSpPr/>
      </dsp:nvSpPr>
      <dsp:spPr>
        <a:xfrm>
          <a:off x="0" y="3667124"/>
          <a:ext cx="11099800" cy="1222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There are three dense layers and two dropout levels in the ANN structure used in this study</a:t>
          </a:r>
          <a:endParaRPr lang="en-IN" sz="2400" kern="1200" dirty="0"/>
        </a:p>
      </dsp:txBody>
      <dsp:txXfrm>
        <a:off x="0" y="3667124"/>
        <a:ext cx="11099800" cy="12223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2B7B6-F42D-46D7-AF3F-D29A6DA30D35}">
      <dsp:nvSpPr>
        <dsp:cNvPr id="0" name=""/>
        <dsp:cNvSpPr/>
      </dsp:nvSpPr>
      <dsp:spPr>
        <a:xfrm>
          <a:off x="0" y="0"/>
          <a:ext cx="10858500"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7014D-42C0-43EC-90F8-5A8430570E7F}">
      <dsp:nvSpPr>
        <dsp:cNvPr id="0" name=""/>
        <dsp:cNvSpPr/>
      </dsp:nvSpPr>
      <dsp:spPr>
        <a:xfrm>
          <a:off x="0" y="0"/>
          <a:ext cx="10858500" cy="1209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SVM outperforms all ML-based classifiers on both diagnosis BC with 98.10% accuracy and prognosis BC dataset with 78.35% accuracy. In contrast, the worst classifier on the diagnosis dataset is DT with 91.22% accuracy and NB on the prognosis dataset with 70.71%. For DL-based </a:t>
          </a:r>
          <a:r>
            <a:rPr lang="en-IN" sz="1700" kern="1200" dirty="0" err="1"/>
            <a:t>classifiers;ANN</a:t>
          </a:r>
          <a:r>
            <a:rPr lang="en-IN" sz="1700" kern="1200" dirty="0"/>
            <a:t> performs well on both datasets, with 98.24% accuracy on the diagnosis dataset and 90.22% accuracy on the prognosis dataset.</a:t>
          </a:r>
        </a:p>
      </dsp:txBody>
      <dsp:txXfrm>
        <a:off x="0" y="0"/>
        <a:ext cx="10858500" cy="12094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37B63-05B3-4929-AAC8-1CD7E7F5A1CB}">
      <dsp:nvSpPr>
        <dsp:cNvPr id="0" name=""/>
        <dsp:cNvSpPr/>
      </dsp:nvSpPr>
      <dsp:spPr>
        <a:xfrm>
          <a:off x="0" y="464"/>
          <a:ext cx="102996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C4E82BE-818A-4E59-915A-EA3AEEEF2A36}">
      <dsp:nvSpPr>
        <dsp:cNvPr id="0" name=""/>
        <dsp:cNvSpPr/>
      </dsp:nvSpPr>
      <dsp:spPr>
        <a:xfrm>
          <a:off x="0" y="464"/>
          <a:ext cx="10299699" cy="760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The study proposes a method for breast cancer diagnosis and prognosis using machine learning techniques.</a:t>
          </a:r>
          <a:endParaRPr lang="en-IN" sz="1800" kern="1200"/>
        </a:p>
      </dsp:txBody>
      <dsp:txXfrm>
        <a:off x="0" y="464"/>
        <a:ext cx="10299699" cy="760149"/>
      </dsp:txXfrm>
    </dsp:sp>
    <dsp:sp modelId="{17F5708A-B71E-4F67-846D-DD99F66E1C7B}">
      <dsp:nvSpPr>
        <dsp:cNvPr id="0" name=""/>
        <dsp:cNvSpPr/>
      </dsp:nvSpPr>
      <dsp:spPr>
        <a:xfrm>
          <a:off x="0" y="760614"/>
          <a:ext cx="102996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FFC7016-9AC0-4A79-9B5D-F788A34ED487}">
      <dsp:nvSpPr>
        <dsp:cNvPr id="0" name=""/>
        <dsp:cNvSpPr/>
      </dsp:nvSpPr>
      <dsp:spPr>
        <a:xfrm>
          <a:off x="0" y="760614"/>
          <a:ext cx="10299699" cy="760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Benchmark datasets were used to evaluate the performance of different classifiers based on machine learning and deep learning.</a:t>
          </a:r>
          <a:endParaRPr lang="en-IN" sz="1800" kern="1200"/>
        </a:p>
      </dsp:txBody>
      <dsp:txXfrm>
        <a:off x="0" y="760614"/>
        <a:ext cx="10299699" cy="760149"/>
      </dsp:txXfrm>
    </dsp:sp>
    <dsp:sp modelId="{FBEAED23-870B-4984-ADFD-C7176FC83D86}">
      <dsp:nvSpPr>
        <dsp:cNvPr id="0" name=""/>
        <dsp:cNvSpPr/>
      </dsp:nvSpPr>
      <dsp:spPr>
        <a:xfrm>
          <a:off x="0" y="1520764"/>
          <a:ext cx="102996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AEA121F-A718-400B-BA4A-4F24C4E2B0EF}">
      <dsp:nvSpPr>
        <dsp:cNvPr id="0" name=""/>
        <dsp:cNvSpPr/>
      </dsp:nvSpPr>
      <dsp:spPr>
        <a:xfrm>
          <a:off x="0" y="1520764"/>
          <a:ext cx="10299699" cy="760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Support Vector Machine (SVM) outperformed other ML classifiers and Artificial Neural Network (ANN) from DL classifiers when used individually.</a:t>
          </a:r>
          <a:endParaRPr lang="en-IN" sz="1800" kern="1200" dirty="0"/>
        </a:p>
      </dsp:txBody>
      <dsp:txXfrm>
        <a:off x="0" y="1520764"/>
        <a:ext cx="10299699" cy="760149"/>
      </dsp:txXfrm>
    </dsp:sp>
    <dsp:sp modelId="{4713BE74-9499-4776-B86D-81A3C6308DC6}">
      <dsp:nvSpPr>
        <dsp:cNvPr id="0" name=""/>
        <dsp:cNvSpPr/>
      </dsp:nvSpPr>
      <dsp:spPr>
        <a:xfrm>
          <a:off x="0" y="2280913"/>
          <a:ext cx="102996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95F55CE-1B18-4602-A273-07ABE1CBD40F}">
      <dsp:nvSpPr>
        <dsp:cNvPr id="0" name=""/>
        <dsp:cNvSpPr/>
      </dsp:nvSpPr>
      <dsp:spPr>
        <a:xfrm>
          <a:off x="0" y="2280913"/>
          <a:ext cx="10299699" cy="760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Ensembles of different ML-based classifiers were tested and (SVM + LR + NB + DT) performs well on the diagnosis dataset, whereas (SVM+LR+RF+NB) outperforms all other combinations on the prognosis dataset.</a:t>
          </a:r>
          <a:endParaRPr lang="en-IN" sz="1800" kern="1200"/>
        </a:p>
      </dsp:txBody>
      <dsp:txXfrm>
        <a:off x="0" y="2280913"/>
        <a:ext cx="10299699" cy="760149"/>
      </dsp:txXfrm>
    </dsp:sp>
    <dsp:sp modelId="{EC243DCF-EF22-456F-B5C8-7D7236A4319C}">
      <dsp:nvSpPr>
        <dsp:cNvPr id="0" name=""/>
        <dsp:cNvSpPr/>
      </dsp:nvSpPr>
      <dsp:spPr>
        <a:xfrm>
          <a:off x="0" y="3041063"/>
          <a:ext cx="102996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DBB5398-D21C-407A-A1B3-482FFF382CA8}">
      <dsp:nvSpPr>
        <dsp:cNvPr id="0" name=""/>
        <dsp:cNvSpPr/>
      </dsp:nvSpPr>
      <dsp:spPr>
        <a:xfrm>
          <a:off x="0" y="3041063"/>
          <a:ext cx="10299699" cy="760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Balanced class weights and upsampling technique can further improve the performance of the classifiers.</a:t>
          </a:r>
          <a:endParaRPr lang="en-IN" sz="1800" kern="1200"/>
        </a:p>
      </dsp:txBody>
      <dsp:txXfrm>
        <a:off x="0" y="3041063"/>
        <a:ext cx="10299699" cy="7601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0C1C4-57F1-4011-A109-BCF01A833CA3}">
      <dsp:nvSpPr>
        <dsp:cNvPr id="0" name=""/>
        <dsp:cNvSpPr/>
      </dsp:nvSpPr>
      <dsp:spPr>
        <a:xfrm>
          <a:off x="0" y="0"/>
          <a:ext cx="105283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F73D6-F122-413D-917B-A1ED847E2BF5}">
      <dsp:nvSpPr>
        <dsp:cNvPr id="0" name=""/>
        <dsp:cNvSpPr/>
      </dsp:nvSpPr>
      <dsp:spPr>
        <a:xfrm>
          <a:off x="0" y="0"/>
          <a:ext cx="10528300" cy="64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Overall, the study demonstrates the potential of machine learning techniques for breast cancer diagnosis and prognosis, and provides insights into the most effective methods for classification.</a:t>
          </a:r>
          <a:endParaRPr lang="en-IN" sz="1800" kern="1200" dirty="0"/>
        </a:p>
      </dsp:txBody>
      <dsp:txXfrm>
        <a:off x="0" y="0"/>
        <a:ext cx="10528300" cy="646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20B88-099F-437E-BE7D-361C82897DC6}">
      <dsp:nvSpPr>
        <dsp:cNvPr id="0" name=""/>
        <dsp:cNvSpPr/>
      </dsp:nvSpPr>
      <dsp:spPr>
        <a:xfrm>
          <a:off x="0" y="0"/>
          <a:ext cx="1026667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A51797-F358-41A4-BF31-E891554CC924}">
      <dsp:nvSpPr>
        <dsp:cNvPr id="0" name=""/>
        <dsp:cNvSpPr/>
      </dsp:nvSpPr>
      <dsp:spPr>
        <a:xfrm>
          <a:off x="0" y="0"/>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Various automatic systems for breast cancer classification have emerged in recent years, using different approaches.</a:t>
          </a:r>
          <a:endParaRPr lang="en-IN" sz="1700" kern="1200" dirty="0"/>
        </a:p>
      </dsp:txBody>
      <dsp:txXfrm>
        <a:off x="0" y="0"/>
        <a:ext cx="10266679" cy="614563"/>
      </dsp:txXfrm>
    </dsp:sp>
    <dsp:sp modelId="{CDB3F748-CE09-402D-87A2-BEBBB2F0EF4D}">
      <dsp:nvSpPr>
        <dsp:cNvPr id="0" name=""/>
        <dsp:cNvSpPr/>
      </dsp:nvSpPr>
      <dsp:spPr>
        <a:xfrm>
          <a:off x="0" y="614563"/>
          <a:ext cx="10266679" cy="0"/>
        </a:xfrm>
        <a:prstGeom prst="line">
          <a:avLst/>
        </a:prstGeom>
        <a:solidFill>
          <a:schemeClr val="accent4">
            <a:hueOff val="1400127"/>
            <a:satOff val="-5825"/>
            <a:lumOff val="1373"/>
            <a:alphaOff val="0"/>
          </a:schemeClr>
        </a:solidFill>
        <a:ln w="12700" cap="flat" cmpd="sng" algn="ctr">
          <a:solidFill>
            <a:schemeClr val="accent4">
              <a:hueOff val="1400127"/>
              <a:satOff val="-5825"/>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DCEE6-0370-4AE2-8C2C-1D3D787A8406}">
      <dsp:nvSpPr>
        <dsp:cNvPr id="0" name=""/>
        <dsp:cNvSpPr/>
      </dsp:nvSpPr>
      <dsp:spPr>
        <a:xfrm>
          <a:off x="0" y="614563"/>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Breast cancer categorization requires the extraction of discriminatory features and then classification.</a:t>
          </a:r>
          <a:endParaRPr lang="en-IN" sz="1700" kern="1200" dirty="0"/>
        </a:p>
      </dsp:txBody>
      <dsp:txXfrm>
        <a:off x="0" y="614563"/>
        <a:ext cx="10266679" cy="614563"/>
      </dsp:txXfrm>
    </dsp:sp>
    <dsp:sp modelId="{52717131-1A15-46F7-9649-A4F9DBDA898C}">
      <dsp:nvSpPr>
        <dsp:cNvPr id="0" name=""/>
        <dsp:cNvSpPr/>
      </dsp:nvSpPr>
      <dsp:spPr>
        <a:xfrm>
          <a:off x="0" y="1229127"/>
          <a:ext cx="10266679" cy="0"/>
        </a:xfrm>
        <a:prstGeom prst="line">
          <a:avLst/>
        </a:prstGeom>
        <a:solidFill>
          <a:schemeClr val="accent4">
            <a:hueOff val="2800255"/>
            <a:satOff val="-11651"/>
            <a:lumOff val="2745"/>
            <a:alphaOff val="0"/>
          </a:schemeClr>
        </a:solidFill>
        <a:ln w="12700" cap="flat" cmpd="sng" algn="ctr">
          <a:solidFill>
            <a:schemeClr val="accent4">
              <a:hueOff val="2800255"/>
              <a:satOff val="-11651"/>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C1F22-9E5A-4DE1-9306-4E3CA3E89DED}">
      <dsp:nvSpPr>
        <dsp:cNvPr id="0" name=""/>
        <dsp:cNvSpPr/>
      </dsp:nvSpPr>
      <dsp:spPr>
        <a:xfrm>
          <a:off x="0" y="1229127"/>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State-of-the-art strategies for breast cancer staging have been proposed, including texture-based strategies, signature-based approaches, and ensemble-based algorithms.</a:t>
          </a:r>
          <a:endParaRPr lang="en-IN" sz="1700" kern="1200"/>
        </a:p>
      </dsp:txBody>
      <dsp:txXfrm>
        <a:off x="0" y="1229127"/>
        <a:ext cx="10266679" cy="614563"/>
      </dsp:txXfrm>
    </dsp:sp>
    <dsp:sp modelId="{61B3CA3D-0289-4056-9269-0DCC0E1C4410}">
      <dsp:nvSpPr>
        <dsp:cNvPr id="0" name=""/>
        <dsp:cNvSpPr/>
      </dsp:nvSpPr>
      <dsp:spPr>
        <a:xfrm>
          <a:off x="0" y="1843690"/>
          <a:ext cx="10266679" cy="0"/>
        </a:xfrm>
        <a:prstGeom prst="line">
          <a:avLst/>
        </a:prstGeom>
        <a:solidFill>
          <a:schemeClr val="accent4">
            <a:hueOff val="4200382"/>
            <a:satOff val="-17476"/>
            <a:lumOff val="4118"/>
            <a:alphaOff val="0"/>
          </a:schemeClr>
        </a:solidFill>
        <a:ln w="12700" cap="flat" cmpd="sng" algn="ctr">
          <a:solidFill>
            <a:schemeClr val="accent4">
              <a:hueOff val="4200382"/>
              <a:satOff val="-17476"/>
              <a:lumOff val="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45067-18BA-4BD1-8428-2A0B46D8A36C}">
      <dsp:nvSpPr>
        <dsp:cNvPr id="0" name=""/>
        <dsp:cNvSpPr/>
      </dsp:nvSpPr>
      <dsp:spPr>
        <a:xfrm>
          <a:off x="0" y="1843690"/>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Classification and data mining methods are prevalent in the medical field for analysis and diagnosis, including AdaBoost, KNN, and K Tree, neural networks, feature selection methods, and SVM.</a:t>
          </a:r>
          <a:endParaRPr lang="en-IN" sz="1700" kern="1200" dirty="0"/>
        </a:p>
      </dsp:txBody>
      <dsp:txXfrm>
        <a:off x="0" y="1843690"/>
        <a:ext cx="10266679" cy="614563"/>
      </dsp:txXfrm>
    </dsp:sp>
    <dsp:sp modelId="{989CCCF2-2D0E-4130-8707-F0724DFE77B2}">
      <dsp:nvSpPr>
        <dsp:cNvPr id="0" name=""/>
        <dsp:cNvSpPr/>
      </dsp:nvSpPr>
      <dsp:spPr>
        <a:xfrm>
          <a:off x="0" y="2458254"/>
          <a:ext cx="10266679" cy="0"/>
        </a:xfrm>
        <a:prstGeom prst="line">
          <a:avLst/>
        </a:prstGeom>
        <a:solidFill>
          <a:schemeClr val="accent4">
            <a:hueOff val="5600509"/>
            <a:satOff val="-23301"/>
            <a:lumOff val="5490"/>
            <a:alphaOff val="0"/>
          </a:schemeClr>
        </a:solidFill>
        <a:ln w="12700" cap="flat" cmpd="sng" algn="ctr">
          <a:solidFill>
            <a:schemeClr val="accent4">
              <a:hueOff val="5600509"/>
              <a:satOff val="-23301"/>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B91DF-D12B-4B91-B7DD-3D220D504F78}">
      <dsp:nvSpPr>
        <dsp:cNvPr id="0" name=""/>
        <dsp:cNvSpPr/>
      </dsp:nvSpPr>
      <dsp:spPr>
        <a:xfrm>
          <a:off x="0" y="2458254"/>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Ensemble of classifiers is an essential method to improve the performance of a single classifier.</a:t>
          </a:r>
          <a:endParaRPr lang="en-IN" sz="1700" kern="1200" dirty="0"/>
        </a:p>
      </dsp:txBody>
      <dsp:txXfrm>
        <a:off x="0" y="2458254"/>
        <a:ext cx="10266679" cy="614563"/>
      </dsp:txXfrm>
    </dsp:sp>
    <dsp:sp modelId="{7A296785-79E9-4BB8-8B3B-3229154BB53B}">
      <dsp:nvSpPr>
        <dsp:cNvPr id="0" name=""/>
        <dsp:cNvSpPr/>
      </dsp:nvSpPr>
      <dsp:spPr>
        <a:xfrm>
          <a:off x="0" y="3072818"/>
          <a:ext cx="10266679" cy="0"/>
        </a:xfrm>
        <a:prstGeom prst="line">
          <a:avLst/>
        </a:prstGeom>
        <a:solidFill>
          <a:schemeClr val="accent4">
            <a:hueOff val="7000636"/>
            <a:satOff val="-29126"/>
            <a:lumOff val="6863"/>
            <a:alphaOff val="0"/>
          </a:schemeClr>
        </a:solidFill>
        <a:ln w="12700" cap="flat" cmpd="sng" algn="ctr">
          <a:solidFill>
            <a:schemeClr val="accent4">
              <a:hueOff val="7000636"/>
              <a:satOff val="-29126"/>
              <a:lumOff val="6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B9A99-4050-4205-83B7-1CBD85807948}">
      <dsp:nvSpPr>
        <dsp:cNvPr id="0" name=""/>
        <dsp:cNvSpPr/>
      </dsp:nvSpPr>
      <dsp:spPr>
        <a:xfrm>
          <a:off x="0" y="3072818"/>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IN" sz="1700" kern="1200" dirty="0"/>
        </a:p>
      </dsp:txBody>
      <dsp:txXfrm>
        <a:off x="0" y="3072818"/>
        <a:ext cx="10266679" cy="614563"/>
      </dsp:txXfrm>
    </dsp:sp>
    <dsp:sp modelId="{CA5F186C-848F-40E2-B9BE-D383E2604918}">
      <dsp:nvSpPr>
        <dsp:cNvPr id="0" name=""/>
        <dsp:cNvSpPr/>
      </dsp:nvSpPr>
      <dsp:spPr>
        <a:xfrm>
          <a:off x="0" y="3687381"/>
          <a:ext cx="10266679" cy="0"/>
        </a:xfrm>
        <a:prstGeom prst="line">
          <a:avLst/>
        </a:prstGeom>
        <a:solidFill>
          <a:schemeClr val="accent4">
            <a:hueOff val="8400764"/>
            <a:satOff val="-34952"/>
            <a:lumOff val="8235"/>
            <a:alphaOff val="0"/>
          </a:schemeClr>
        </a:solidFill>
        <a:ln w="12700" cap="flat" cmpd="sng" algn="ctr">
          <a:solidFill>
            <a:schemeClr val="accent4">
              <a:hueOff val="8400764"/>
              <a:satOff val="-34952"/>
              <a:lumOff val="8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81C64C-10EC-49D1-88A8-94E1DDC6A381}">
      <dsp:nvSpPr>
        <dsp:cNvPr id="0" name=""/>
        <dsp:cNvSpPr/>
      </dsp:nvSpPr>
      <dsp:spPr>
        <a:xfrm>
          <a:off x="0" y="3687381"/>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IN" sz="1700" kern="1200" dirty="0"/>
        </a:p>
      </dsp:txBody>
      <dsp:txXfrm>
        <a:off x="0" y="3687381"/>
        <a:ext cx="10266679" cy="614563"/>
      </dsp:txXfrm>
    </dsp:sp>
    <dsp:sp modelId="{3270A1A4-15AC-4689-9D51-E0F3BFAB1DF1}">
      <dsp:nvSpPr>
        <dsp:cNvPr id="0" name=""/>
        <dsp:cNvSpPr/>
      </dsp:nvSpPr>
      <dsp:spPr>
        <a:xfrm>
          <a:off x="0" y="4301945"/>
          <a:ext cx="10266679" cy="0"/>
        </a:xfrm>
        <a:prstGeom prst="line">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37F92-1A23-4894-BDB3-BBEC0F399796}">
      <dsp:nvSpPr>
        <dsp:cNvPr id="0" name=""/>
        <dsp:cNvSpPr/>
      </dsp:nvSpPr>
      <dsp:spPr>
        <a:xfrm>
          <a:off x="0" y="4301945"/>
          <a:ext cx="10266679" cy="614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Different classifiers can be combined to improve the results of breast cancer detection.</a:t>
          </a:r>
          <a:endParaRPr lang="en-IN" sz="1700" kern="1200"/>
        </a:p>
      </dsp:txBody>
      <dsp:txXfrm>
        <a:off x="0" y="4301945"/>
        <a:ext cx="10266679" cy="614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53EAE-B57F-4FEC-A0D3-D5CE8799E29A}">
      <dsp:nvSpPr>
        <dsp:cNvPr id="0" name=""/>
        <dsp:cNvSpPr/>
      </dsp:nvSpPr>
      <dsp:spPr>
        <a:xfrm>
          <a:off x="0" y="0"/>
          <a:ext cx="5516879" cy="5516879"/>
        </a:xfrm>
        <a:prstGeom prst="pie">
          <a:avLst>
            <a:gd name="adj1" fmla="val 5400000"/>
            <a:gd name="adj2" fmla="val 1620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C0A5F22-3059-4EE9-87A6-D23555EF8968}">
      <dsp:nvSpPr>
        <dsp:cNvPr id="0" name=""/>
        <dsp:cNvSpPr/>
      </dsp:nvSpPr>
      <dsp:spPr>
        <a:xfrm>
          <a:off x="2758439" y="0"/>
          <a:ext cx="8879840" cy="5516879"/>
        </a:xfrm>
        <a:prstGeom prst="rect">
          <a:avLst/>
        </a:prstGeom>
        <a:solidFill>
          <a:schemeClr val="lt1"/>
        </a:solidFill>
        <a:ln w="12700" cap="flat" cmpd="sng" algn="ctr">
          <a:solidFill>
            <a:schemeClr val="accent4"/>
          </a:solidFill>
          <a:prstDash val="solid"/>
          <a:miter lim="800000"/>
        </a:ln>
        <a:effectLst/>
        <a:scene3d>
          <a:camera prst="orthographicFront">
            <a:rot lat="0" lon="0" rev="0"/>
          </a:camera>
          <a:lightRig rig="contrasting" dir="t">
            <a:rot lat="0" lon="0" rev="1200000"/>
          </a:lightRig>
        </a:scene3d>
        <a:sp3d/>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 Includes  the use of An ensemble of four ML-based classifiers, the concatenation of stacked model predictions fed to an ANN model for final prediction, and the use of the K-fold method to retrieve the most common outcome from the classifiers and streamline the training dataset.</a:t>
          </a:r>
          <a:endParaRPr lang="en-IN" sz="1800" kern="1200" dirty="0"/>
        </a:p>
      </dsp:txBody>
      <dsp:txXfrm>
        <a:off x="2758439" y="0"/>
        <a:ext cx="8879840" cy="1172336"/>
      </dsp:txXfrm>
    </dsp:sp>
    <dsp:sp modelId="{E9CA72B4-F56A-4586-A259-437361E8CEB1}">
      <dsp:nvSpPr>
        <dsp:cNvPr id="0" name=""/>
        <dsp:cNvSpPr/>
      </dsp:nvSpPr>
      <dsp:spPr>
        <a:xfrm>
          <a:off x="724090" y="1172336"/>
          <a:ext cx="4068699" cy="4068699"/>
        </a:xfrm>
        <a:prstGeom prst="pie">
          <a:avLst>
            <a:gd name="adj1" fmla="val 5400000"/>
            <a:gd name="adj2" fmla="val 1620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88B47F4-B298-4615-996E-E40616B9241F}">
      <dsp:nvSpPr>
        <dsp:cNvPr id="0" name=""/>
        <dsp:cNvSpPr/>
      </dsp:nvSpPr>
      <dsp:spPr>
        <a:xfrm>
          <a:off x="2758439" y="1172336"/>
          <a:ext cx="8879840" cy="4068699"/>
        </a:xfrm>
        <a:prstGeom prst="rect">
          <a:avLst/>
        </a:prstGeom>
        <a:solidFill>
          <a:schemeClr val="lt1"/>
        </a:solidFill>
        <a:ln w="12700" cap="flat" cmpd="sng" algn="ctr">
          <a:solidFill>
            <a:schemeClr val="accent3"/>
          </a:solidFill>
          <a:prstDash val="solid"/>
          <a:miter lim="800000"/>
        </a:ln>
        <a:effectLst/>
        <a:scene3d>
          <a:camera prst="orthographicFront">
            <a:rot lat="0" lon="0" rev="0"/>
          </a:camera>
          <a:lightRig rig="contrasting" dir="t">
            <a:rot lat="0" lon="0" rev="1200000"/>
          </a:lightRig>
        </a:scene3d>
        <a:sp3d/>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Additionally, the proposed system uses several ML classifiers, including SVM, LR, NB, DT, and ANN, whereas the existing system uses only one classifier.</a:t>
          </a:r>
          <a:endParaRPr lang="en-IN" sz="1800" kern="1200"/>
        </a:p>
      </dsp:txBody>
      <dsp:txXfrm>
        <a:off x="2758439" y="1172336"/>
        <a:ext cx="8879840" cy="1172337"/>
      </dsp:txXfrm>
    </dsp:sp>
    <dsp:sp modelId="{D1E0E622-40D7-4569-AE80-C6B4520B54DF}">
      <dsp:nvSpPr>
        <dsp:cNvPr id="0" name=""/>
        <dsp:cNvSpPr/>
      </dsp:nvSpPr>
      <dsp:spPr>
        <a:xfrm>
          <a:off x="1448180" y="2344673"/>
          <a:ext cx="2620517" cy="2620517"/>
        </a:xfrm>
        <a:prstGeom prst="pie">
          <a:avLst>
            <a:gd name="adj1" fmla="val 5400000"/>
            <a:gd name="adj2" fmla="val 1620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6E7AAB2-815A-4038-8991-0CC947B9353A}">
      <dsp:nvSpPr>
        <dsp:cNvPr id="0" name=""/>
        <dsp:cNvSpPr/>
      </dsp:nvSpPr>
      <dsp:spPr>
        <a:xfrm>
          <a:off x="2758439" y="2344673"/>
          <a:ext cx="8879840" cy="2620517"/>
        </a:xfrm>
        <a:prstGeom prst="rect">
          <a:avLst/>
        </a:prstGeom>
        <a:solidFill>
          <a:schemeClr val="lt1"/>
        </a:solidFill>
        <a:ln w="12700" cap="flat" cmpd="sng" algn="ctr">
          <a:solidFill>
            <a:schemeClr val="accent1"/>
          </a:solidFill>
          <a:prstDash val="solid"/>
          <a:miter lim="800000"/>
        </a:ln>
        <a:effectLst/>
        <a:scene3d>
          <a:camera prst="orthographicFront">
            <a:rot lat="0" lon="0" rev="0"/>
          </a:camera>
          <a:lightRig rig="contrasting" dir="t">
            <a:rot lat="0" lon="0" rev="12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The proposed system's performance is also compared with several ML classifiers individually with and without up-sampling techniques, and with other ensemble models, which the existing system does not offer.</a:t>
          </a:r>
          <a:endParaRPr lang="en-IN" sz="1800" kern="1200" dirty="0"/>
        </a:p>
      </dsp:txBody>
      <dsp:txXfrm>
        <a:off x="2758439" y="2344673"/>
        <a:ext cx="8879840" cy="1172336"/>
      </dsp:txXfrm>
    </dsp:sp>
    <dsp:sp modelId="{D5588CE7-FA99-4A4D-A8EA-E471554FEC07}">
      <dsp:nvSpPr>
        <dsp:cNvPr id="0" name=""/>
        <dsp:cNvSpPr/>
      </dsp:nvSpPr>
      <dsp:spPr>
        <a:xfrm>
          <a:off x="2172271" y="3517010"/>
          <a:ext cx="1172336" cy="1172336"/>
        </a:xfrm>
        <a:prstGeom prst="pie">
          <a:avLst>
            <a:gd name="adj1" fmla="val 5400000"/>
            <a:gd name="adj2" fmla="val 1620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423601B-D676-407C-9597-3F2228BFAE5B}">
      <dsp:nvSpPr>
        <dsp:cNvPr id="0" name=""/>
        <dsp:cNvSpPr/>
      </dsp:nvSpPr>
      <dsp:spPr>
        <a:xfrm>
          <a:off x="2758439" y="3517010"/>
          <a:ext cx="8879840" cy="1172336"/>
        </a:xfrm>
        <a:prstGeom prst="rect">
          <a:avLst/>
        </a:prstGeom>
        <a:solidFill>
          <a:schemeClr val="lt1"/>
        </a:solidFill>
        <a:ln w="12700" cap="flat" cmpd="sng" algn="ctr">
          <a:solidFill>
            <a:schemeClr val="accent5"/>
          </a:solidFill>
          <a:prstDash val="solid"/>
          <a:miter lim="800000"/>
        </a:ln>
        <a:effectLst/>
        <a:scene3d>
          <a:camera prst="orthographicFront">
            <a:rot lat="0" lon="0" rev="0"/>
          </a:camera>
          <a:lightRig rig="contrasting" dir="t">
            <a:rot lat="0" lon="0" rev="1200000"/>
          </a:lightRig>
        </a:scene3d>
        <a:sp3d/>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As a result of these differences, the proposed system provides increased accuracy, better performance, and more comprehensive comparisons with other ML models than the existing system.</a:t>
          </a:r>
          <a:endParaRPr lang="en-IN" sz="1800" kern="1200"/>
        </a:p>
      </dsp:txBody>
      <dsp:txXfrm>
        <a:off x="2758439" y="3517010"/>
        <a:ext cx="8879840" cy="1172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1863-BB68-4C3D-B51C-8AF63113513B}">
      <dsp:nvSpPr>
        <dsp:cNvPr id="0" name=""/>
        <dsp:cNvSpPr/>
      </dsp:nvSpPr>
      <dsp:spPr>
        <a:xfrm>
          <a:off x="0" y="2557"/>
          <a:ext cx="2949891"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0E49F-56BF-483D-946F-BB0E5BC2710F}">
      <dsp:nvSpPr>
        <dsp:cNvPr id="0" name=""/>
        <dsp:cNvSpPr/>
      </dsp:nvSpPr>
      <dsp:spPr>
        <a:xfrm>
          <a:off x="0" y="2557"/>
          <a:ext cx="2949891" cy="2143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 existing system involves manual interpretation of screening mammography images by radiologists.</a:t>
          </a:r>
          <a:endParaRPr lang="en-IN" sz="2300" kern="1200" dirty="0"/>
        </a:p>
      </dsp:txBody>
      <dsp:txXfrm>
        <a:off x="0" y="2557"/>
        <a:ext cx="2949891" cy="2143537"/>
      </dsp:txXfrm>
    </dsp:sp>
    <dsp:sp modelId="{628B48D4-EC08-4AC5-9729-337761BE3030}">
      <dsp:nvSpPr>
        <dsp:cNvPr id="0" name=""/>
        <dsp:cNvSpPr/>
      </dsp:nvSpPr>
      <dsp:spPr>
        <a:xfrm>
          <a:off x="0" y="2146095"/>
          <a:ext cx="2949891"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A085A-1B70-43F4-BF41-39594B21D443}">
      <dsp:nvSpPr>
        <dsp:cNvPr id="0" name=""/>
        <dsp:cNvSpPr/>
      </dsp:nvSpPr>
      <dsp:spPr>
        <a:xfrm>
          <a:off x="0" y="2146095"/>
          <a:ext cx="2949891" cy="3365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 process we use one or two different classifiers only</a:t>
          </a:r>
          <a:endParaRPr lang="en-IN" sz="2300" kern="1200" dirty="0"/>
        </a:p>
      </dsp:txBody>
      <dsp:txXfrm>
        <a:off x="0" y="2146095"/>
        <a:ext cx="2949891" cy="3365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387B8-B939-494D-9D5B-B412FF0A70D8}">
      <dsp:nvSpPr>
        <dsp:cNvPr id="0" name=""/>
        <dsp:cNvSpPr/>
      </dsp:nvSpPr>
      <dsp:spPr>
        <a:xfrm>
          <a:off x="0" y="724"/>
          <a:ext cx="7889240" cy="0"/>
        </a:xfrm>
        <a:prstGeom prst="line">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3B325A-C5C3-4A34-ABF6-F18D97645D76}">
      <dsp:nvSpPr>
        <dsp:cNvPr id="0" name=""/>
        <dsp:cNvSpPr/>
      </dsp:nvSpPr>
      <dsp:spPr>
        <a:xfrm>
          <a:off x="0" y="724"/>
          <a:ext cx="7889240" cy="84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proposed system uses machine learning (ML) algorithms and an ensemble of classifiers for automatic detection of breast cancer diagnosis and prognosis.</a:t>
          </a:r>
          <a:endParaRPr lang="en-IN" sz="1600" kern="1200" dirty="0"/>
        </a:p>
      </dsp:txBody>
      <dsp:txXfrm>
        <a:off x="0" y="724"/>
        <a:ext cx="7889240" cy="847427"/>
      </dsp:txXfrm>
    </dsp:sp>
    <dsp:sp modelId="{C74A3AEE-298E-4105-A098-B4E854EC9045}">
      <dsp:nvSpPr>
        <dsp:cNvPr id="0" name=""/>
        <dsp:cNvSpPr/>
      </dsp:nvSpPr>
      <dsp:spPr>
        <a:xfrm>
          <a:off x="0" y="848151"/>
          <a:ext cx="7889240" cy="0"/>
        </a:xfrm>
        <a:prstGeom prst="line">
          <a:avLst/>
        </a:prstGeom>
        <a:solidFill>
          <a:schemeClr val="accent2">
            <a:alpha val="90000"/>
            <a:hueOff val="0"/>
            <a:satOff val="0"/>
            <a:lumOff val="0"/>
            <a:alphaOff val="-6667"/>
          </a:schemeClr>
        </a:solidFill>
        <a:ln w="12700" cap="flat" cmpd="sng" algn="ctr">
          <a:solidFill>
            <a:schemeClr val="accent2">
              <a:alpha val="90000"/>
              <a:hueOff val="0"/>
              <a:satOff val="0"/>
              <a:lumOff val="0"/>
              <a:alphaOff val="-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982DF-4739-45D7-B8C6-E8AAC70D39EA}">
      <dsp:nvSpPr>
        <dsp:cNvPr id="0" name=""/>
        <dsp:cNvSpPr/>
      </dsp:nvSpPr>
      <dsp:spPr>
        <a:xfrm>
          <a:off x="0" y="848151"/>
          <a:ext cx="7889240" cy="84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system offers several advantages over the existing system.</a:t>
          </a:r>
          <a:endParaRPr lang="en-IN" sz="1800" kern="1200" dirty="0"/>
        </a:p>
      </dsp:txBody>
      <dsp:txXfrm>
        <a:off x="0" y="848151"/>
        <a:ext cx="7889240" cy="847427"/>
      </dsp:txXfrm>
    </dsp:sp>
    <dsp:sp modelId="{0ED068B8-7B83-406F-80B2-D60E7CB0B0DB}">
      <dsp:nvSpPr>
        <dsp:cNvPr id="0" name=""/>
        <dsp:cNvSpPr/>
      </dsp:nvSpPr>
      <dsp:spPr>
        <a:xfrm>
          <a:off x="0" y="1695578"/>
          <a:ext cx="7889240" cy="0"/>
        </a:xfrm>
        <a:prstGeom prst="line">
          <a:avLst/>
        </a:prstGeom>
        <a:solidFill>
          <a:schemeClr val="accent2">
            <a:alpha val="90000"/>
            <a:hueOff val="0"/>
            <a:satOff val="0"/>
            <a:lumOff val="0"/>
            <a:alphaOff val="-13333"/>
          </a:schemeClr>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97DD80-AC93-43F8-9BAF-2FD40631C916}">
      <dsp:nvSpPr>
        <dsp:cNvPr id="0" name=""/>
        <dsp:cNvSpPr/>
      </dsp:nvSpPr>
      <dsp:spPr>
        <a:xfrm>
          <a:off x="0" y="1695578"/>
          <a:ext cx="7889240" cy="84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chances of human error in the detection process are reduced.</a:t>
          </a:r>
          <a:endParaRPr lang="en-IN" sz="1800" kern="1200" dirty="0"/>
        </a:p>
      </dsp:txBody>
      <dsp:txXfrm>
        <a:off x="0" y="1695578"/>
        <a:ext cx="7889240" cy="847427"/>
      </dsp:txXfrm>
    </dsp:sp>
    <dsp:sp modelId="{6C6962EC-C1E1-4ECA-8BB9-8880D94782E8}">
      <dsp:nvSpPr>
        <dsp:cNvPr id="0" name=""/>
        <dsp:cNvSpPr/>
      </dsp:nvSpPr>
      <dsp:spPr>
        <a:xfrm>
          <a:off x="0" y="2543006"/>
          <a:ext cx="7889240" cy="0"/>
        </a:xfrm>
        <a:prstGeom prst="line">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42C83-624D-4ED5-875D-4563C1756FAA}">
      <dsp:nvSpPr>
        <dsp:cNvPr id="0" name=""/>
        <dsp:cNvSpPr/>
      </dsp:nvSpPr>
      <dsp:spPr>
        <a:xfrm>
          <a:off x="0" y="2543006"/>
          <a:ext cx="7889240" cy="84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provides a faster and more accurate diagnosis, which can significantly improve the chances of survival.</a:t>
          </a:r>
          <a:endParaRPr lang="en-IN" sz="1800" kern="1200" dirty="0"/>
        </a:p>
      </dsp:txBody>
      <dsp:txXfrm>
        <a:off x="0" y="2543006"/>
        <a:ext cx="7889240" cy="847427"/>
      </dsp:txXfrm>
    </dsp:sp>
    <dsp:sp modelId="{31C26205-A5EE-4F9D-9595-35AE05118772}">
      <dsp:nvSpPr>
        <dsp:cNvPr id="0" name=""/>
        <dsp:cNvSpPr/>
      </dsp:nvSpPr>
      <dsp:spPr>
        <a:xfrm>
          <a:off x="0" y="3390433"/>
          <a:ext cx="7889240" cy="0"/>
        </a:xfrm>
        <a:prstGeom prst="line">
          <a:avLst/>
        </a:prstGeom>
        <a:solidFill>
          <a:schemeClr val="accent2">
            <a:alpha val="90000"/>
            <a:hueOff val="0"/>
            <a:satOff val="0"/>
            <a:lumOff val="0"/>
            <a:alphaOff val="-26667"/>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FE2C5-650C-4A93-B0D4-564203F1A53D}">
      <dsp:nvSpPr>
        <dsp:cNvPr id="0" name=""/>
        <dsp:cNvSpPr/>
      </dsp:nvSpPr>
      <dsp:spPr>
        <a:xfrm>
          <a:off x="0" y="3390433"/>
          <a:ext cx="7889240" cy="84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proposed system uses an ensemble of classifiers, which outperforms other state-of-the-art methods, achieving an accuracy of 98.83%.</a:t>
          </a:r>
          <a:endParaRPr lang="en-IN" sz="1800" kern="1200" dirty="0"/>
        </a:p>
      </dsp:txBody>
      <dsp:txXfrm>
        <a:off x="0" y="3390433"/>
        <a:ext cx="7889240" cy="847427"/>
      </dsp:txXfrm>
    </dsp:sp>
    <dsp:sp modelId="{D1A584D8-D621-4E07-8387-5817113D1AD3}">
      <dsp:nvSpPr>
        <dsp:cNvPr id="0" name=""/>
        <dsp:cNvSpPr/>
      </dsp:nvSpPr>
      <dsp:spPr>
        <a:xfrm>
          <a:off x="0" y="4237861"/>
          <a:ext cx="7889240" cy="0"/>
        </a:xfrm>
        <a:prstGeom prst="line">
          <a:avLst/>
        </a:prstGeom>
        <a:solidFill>
          <a:schemeClr val="accent2">
            <a:alpha val="90000"/>
            <a:hueOff val="0"/>
            <a:satOff val="0"/>
            <a:lumOff val="0"/>
            <a:alphaOff val="-33333"/>
          </a:schemeClr>
        </a:solidFill>
        <a:ln w="12700" cap="flat" cmpd="sng" algn="ctr">
          <a:solidFill>
            <a:schemeClr val="accent2">
              <a:alpha val="90000"/>
              <a:hueOff val="0"/>
              <a:satOff val="0"/>
              <a:lumOff val="0"/>
              <a:alphaOff val="-3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A0428C-52E9-400F-9DBF-7D2C699285CA}">
      <dsp:nvSpPr>
        <dsp:cNvPr id="0" name=""/>
        <dsp:cNvSpPr/>
      </dsp:nvSpPr>
      <dsp:spPr>
        <a:xfrm>
          <a:off x="0" y="4237861"/>
          <a:ext cx="7889240" cy="84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contrast, the accuracy achieved by different algorithms in the existing system ranges between 94.36% to 99.90%.</a:t>
          </a:r>
          <a:endParaRPr lang="en-IN" sz="1800" kern="1200" dirty="0"/>
        </a:p>
      </dsp:txBody>
      <dsp:txXfrm>
        <a:off x="0" y="4237861"/>
        <a:ext cx="7889240" cy="847427"/>
      </dsp:txXfrm>
    </dsp:sp>
    <dsp:sp modelId="{BE7D707A-7754-4839-8A03-C4E8E772D2CA}">
      <dsp:nvSpPr>
        <dsp:cNvPr id="0" name=""/>
        <dsp:cNvSpPr/>
      </dsp:nvSpPr>
      <dsp:spPr>
        <a:xfrm>
          <a:off x="0" y="5085288"/>
          <a:ext cx="7889240" cy="0"/>
        </a:xfrm>
        <a:prstGeom prst="line">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610B7-C81D-491A-A88A-2D18E553217E}">
      <dsp:nvSpPr>
        <dsp:cNvPr id="0" name=""/>
        <dsp:cNvSpPr/>
      </dsp:nvSpPr>
      <dsp:spPr>
        <a:xfrm>
          <a:off x="0" y="5085288"/>
          <a:ext cx="7889240" cy="84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proposed system focuses on the use of artificial neural network (ANN) methods based on deep learning (DL), as well as (SVM) based on traditional machine learning (ML), and (KNN) and (DT) algorithms.</a:t>
          </a:r>
          <a:endParaRPr lang="en-IN" sz="1800" kern="1200" dirty="0"/>
        </a:p>
      </dsp:txBody>
      <dsp:txXfrm>
        <a:off x="0" y="5085288"/>
        <a:ext cx="7889240" cy="8474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F7853-229C-4D1C-91C5-F556513C315A}">
      <dsp:nvSpPr>
        <dsp:cNvPr id="0" name=""/>
        <dsp:cNvSpPr/>
      </dsp:nvSpPr>
      <dsp:spPr>
        <a:xfrm>
          <a:off x="601046" y="0"/>
          <a:ext cx="2656236" cy="265636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We used machine learning based classifiers on a training dataset</a:t>
          </a:r>
          <a:endParaRPr lang="en-IN" sz="1800" kern="1200"/>
        </a:p>
      </dsp:txBody>
      <dsp:txXfrm>
        <a:off x="990043" y="389016"/>
        <a:ext cx="1878242" cy="1878337"/>
      </dsp:txXfrm>
    </dsp:sp>
    <dsp:sp modelId="{8DCC20FC-843F-48A2-BBBB-4626B5ABB20C}">
      <dsp:nvSpPr>
        <dsp:cNvPr id="0" name=""/>
        <dsp:cNvSpPr/>
      </dsp:nvSpPr>
      <dsp:spPr>
        <a:xfrm>
          <a:off x="1980760" y="1711941"/>
          <a:ext cx="2656236" cy="265636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In the second step, the K-fold method retrieves the most common outcome from these classifiers.</a:t>
          </a:r>
          <a:endParaRPr lang="en-IN" sz="1800" kern="1200"/>
        </a:p>
      </dsp:txBody>
      <dsp:txXfrm>
        <a:off x="2369757" y="2100957"/>
        <a:ext cx="1878242" cy="1878337"/>
      </dsp:txXfrm>
    </dsp:sp>
    <dsp:sp modelId="{36C5FC25-F032-4455-89CE-5B83B74B2823}">
      <dsp:nvSpPr>
        <dsp:cNvPr id="0" name=""/>
        <dsp:cNvSpPr/>
      </dsp:nvSpPr>
      <dsp:spPr>
        <a:xfrm>
          <a:off x="3360474" y="0"/>
          <a:ext cx="2656236" cy="265636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In third step, we concatenated results from machine learning classifiers </a:t>
          </a:r>
          <a:endParaRPr lang="en-IN" sz="1800" kern="1200"/>
        </a:p>
      </dsp:txBody>
      <dsp:txXfrm>
        <a:off x="3749471" y="389016"/>
        <a:ext cx="1878242" cy="1878337"/>
      </dsp:txXfrm>
    </dsp:sp>
    <dsp:sp modelId="{C484B77E-038B-4BEF-A87D-32F23F2B8476}">
      <dsp:nvSpPr>
        <dsp:cNvPr id="0" name=""/>
        <dsp:cNvSpPr/>
      </dsp:nvSpPr>
      <dsp:spPr>
        <a:xfrm>
          <a:off x="4740188" y="1711941"/>
          <a:ext cx="2656236" cy="265636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New training dataset streamlined as a result </a:t>
          </a:r>
          <a:endParaRPr lang="en-IN" sz="1800" kern="1200"/>
        </a:p>
      </dsp:txBody>
      <dsp:txXfrm>
        <a:off x="5129185" y="2100957"/>
        <a:ext cx="1878242" cy="1878337"/>
      </dsp:txXfrm>
    </dsp:sp>
    <dsp:sp modelId="{6DA7040E-15FA-4050-A2B3-8DDF4A10A609}">
      <dsp:nvSpPr>
        <dsp:cNvPr id="0" name=""/>
        <dsp:cNvSpPr/>
      </dsp:nvSpPr>
      <dsp:spPr>
        <a:xfrm>
          <a:off x="6119902" y="0"/>
          <a:ext cx="2656236" cy="265636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In this step, we input the new dataset into the default ANN </a:t>
          </a:r>
          <a:endParaRPr lang="en-IN" sz="1800" kern="1200"/>
        </a:p>
      </dsp:txBody>
      <dsp:txXfrm>
        <a:off x="6508899" y="389016"/>
        <a:ext cx="1878242" cy="1878337"/>
      </dsp:txXfrm>
    </dsp:sp>
    <dsp:sp modelId="{113A6C08-21A9-4205-8BF3-C7A0ABB2F156}">
      <dsp:nvSpPr>
        <dsp:cNvPr id="0" name=""/>
        <dsp:cNvSpPr/>
      </dsp:nvSpPr>
      <dsp:spPr>
        <a:xfrm>
          <a:off x="7499616" y="1711941"/>
          <a:ext cx="2656236" cy="2656369"/>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Result and evaluation of outputs</a:t>
          </a:r>
          <a:endParaRPr lang="en-IN" sz="1800" kern="1200"/>
        </a:p>
      </dsp:txBody>
      <dsp:txXfrm>
        <a:off x="7888613" y="2100957"/>
        <a:ext cx="1878242" cy="18783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3CAF-6AE7-487C-88CA-1C353FE3A3E0}">
      <dsp:nvSpPr>
        <dsp:cNvPr id="0" name=""/>
        <dsp:cNvSpPr/>
      </dsp:nvSpPr>
      <dsp:spPr>
        <a:xfrm>
          <a:off x="0" y="0"/>
          <a:ext cx="10934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E37D7-A5AB-49CE-9D43-69290A935474}">
      <dsp:nvSpPr>
        <dsp:cNvPr id="0" name=""/>
        <dsp:cNvSpPr/>
      </dsp:nvSpPr>
      <dsp:spPr>
        <a:xfrm>
          <a:off x="0" y="0"/>
          <a:ext cx="10934700" cy="96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This architecture is composed of four different ML models. They are stacked and then further trained as an ensemble. After training, the ANN model is used for the outcome.</a:t>
          </a:r>
          <a:endParaRPr lang="en-IN" sz="2400" kern="1200" dirty="0"/>
        </a:p>
      </dsp:txBody>
      <dsp:txXfrm>
        <a:off x="0" y="0"/>
        <a:ext cx="10934700" cy="9654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CFC6D-6205-42A4-89CE-5F1D27B67FD0}">
      <dsp:nvSpPr>
        <dsp:cNvPr id="0" name=""/>
        <dsp:cNvSpPr/>
      </dsp:nvSpPr>
      <dsp:spPr>
        <a:xfrm>
          <a:off x="0" y="0"/>
          <a:ext cx="108584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4B2129-D4E6-473C-8884-34ECA5660768}">
      <dsp:nvSpPr>
        <dsp:cNvPr id="0" name=""/>
        <dsp:cNvSpPr/>
      </dsp:nvSpPr>
      <dsp:spPr>
        <a:xfrm>
          <a:off x="0" y="0"/>
          <a:ext cx="10858498" cy="1175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dirty="0"/>
            <a:t>SVM (Support Vector Machine) is a supervised machine learning algorithm used for classification and regression analysis.</a:t>
          </a:r>
          <a:endParaRPr lang="en-IN" sz="3000" kern="1200" dirty="0"/>
        </a:p>
      </dsp:txBody>
      <dsp:txXfrm>
        <a:off x="0" y="0"/>
        <a:ext cx="10858498" cy="1175353"/>
      </dsp:txXfrm>
    </dsp:sp>
    <dsp:sp modelId="{75AED004-1A14-45D5-B8A7-8B498BFAF992}">
      <dsp:nvSpPr>
        <dsp:cNvPr id="0" name=""/>
        <dsp:cNvSpPr/>
      </dsp:nvSpPr>
      <dsp:spPr>
        <a:xfrm>
          <a:off x="0" y="1175353"/>
          <a:ext cx="108584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4CFDF7-0FE4-44FD-A844-5D9C006FB4F0}">
      <dsp:nvSpPr>
        <dsp:cNvPr id="0" name=""/>
        <dsp:cNvSpPr/>
      </dsp:nvSpPr>
      <dsp:spPr>
        <a:xfrm>
          <a:off x="0" y="1175353"/>
          <a:ext cx="10858498" cy="1175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a:t>One of the main advantages of SVM is that it solves the restriction of linear limits.</a:t>
          </a:r>
          <a:endParaRPr lang="en-IN" sz="3000" kern="1200"/>
        </a:p>
      </dsp:txBody>
      <dsp:txXfrm>
        <a:off x="0" y="1175353"/>
        <a:ext cx="10858498" cy="1175353"/>
      </dsp:txXfrm>
    </dsp:sp>
    <dsp:sp modelId="{6FA7F76F-CF50-4283-BEE5-90679AA6EF55}">
      <dsp:nvSpPr>
        <dsp:cNvPr id="0" name=""/>
        <dsp:cNvSpPr/>
      </dsp:nvSpPr>
      <dsp:spPr>
        <a:xfrm>
          <a:off x="0" y="2350706"/>
          <a:ext cx="108584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31CB3-A13E-409C-BE5A-4B4EE28977A5}">
      <dsp:nvSpPr>
        <dsp:cNvPr id="0" name=""/>
        <dsp:cNvSpPr/>
      </dsp:nvSpPr>
      <dsp:spPr>
        <a:xfrm>
          <a:off x="0" y="2350706"/>
          <a:ext cx="10858498" cy="1175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a:t>SVM can be considered a two-class data set that can be partitioned linearly to show a maximum hyperplane margin.</a:t>
          </a:r>
          <a:endParaRPr lang="en-IN" sz="3000" kern="1200"/>
        </a:p>
      </dsp:txBody>
      <dsp:txXfrm>
        <a:off x="0" y="2350706"/>
        <a:ext cx="10858498" cy="1175353"/>
      </dsp:txXfrm>
    </dsp:sp>
    <dsp:sp modelId="{AE28BB5A-06EE-4A24-93B4-A073369EA033}">
      <dsp:nvSpPr>
        <dsp:cNvPr id="0" name=""/>
        <dsp:cNvSpPr/>
      </dsp:nvSpPr>
      <dsp:spPr>
        <a:xfrm>
          <a:off x="0" y="3526059"/>
          <a:ext cx="108584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FDC442-06B0-460D-863D-DC9B7A5FF7C1}">
      <dsp:nvSpPr>
        <dsp:cNvPr id="0" name=""/>
        <dsp:cNvSpPr/>
      </dsp:nvSpPr>
      <dsp:spPr>
        <a:xfrm>
          <a:off x="0" y="3526059"/>
          <a:ext cx="10858498" cy="1175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baseline="0"/>
            <a:t>SVM has several benefits, including high accuracy, robustness to noise and outliers, and the ability to handle high-dimensional data.</a:t>
          </a:r>
          <a:endParaRPr lang="en-IN" sz="3000" kern="1200"/>
        </a:p>
      </dsp:txBody>
      <dsp:txXfrm>
        <a:off x="0" y="3526059"/>
        <a:ext cx="10858498" cy="11753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A1962-BD0C-4A75-879B-DE218EED413F}">
      <dsp:nvSpPr>
        <dsp:cNvPr id="0" name=""/>
        <dsp:cNvSpPr/>
      </dsp:nvSpPr>
      <dsp:spPr>
        <a:xfrm>
          <a:off x="0" y="0"/>
          <a:ext cx="1117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33AC3-F043-48C2-AC1B-E4065FA039ED}">
      <dsp:nvSpPr>
        <dsp:cNvPr id="0" name=""/>
        <dsp:cNvSpPr/>
      </dsp:nvSpPr>
      <dsp:spPr>
        <a:xfrm>
          <a:off x="0" y="0"/>
          <a:ext cx="11176000" cy="120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LR is a statistical method used for analyzing a dataset in which there are one or more independent variables that determine an outcome.</a:t>
          </a:r>
          <a:endParaRPr lang="en-IN" sz="1800" kern="1200" dirty="0"/>
        </a:p>
      </dsp:txBody>
      <dsp:txXfrm>
        <a:off x="0" y="0"/>
        <a:ext cx="11176000" cy="1207102"/>
      </dsp:txXfrm>
    </dsp:sp>
    <dsp:sp modelId="{16B1AB7E-C6BA-47F3-AC33-221F0E2806A3}">
      <dsp:nvSpPr>
        <dsp:cNvPr id="0" name=""/>
        <dsp:cNvSpPr/>
      </dsp:nvSpPr>
      <dsp:spPr>
        <a:xfrm>
          <a:off x="0" y="1207103"/>
          <a:ext cx="1117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6ECED6-DF2C-474A-9440-C1DC34AD9D07}">
      <dsp:nvSpPr>
        <dsp:cNvPr id="0" name=""/>
        <dsp:cNvSpPr/>
      </dsp:nvSpPr>
      <dsp:spPr>
        <a:xfrm>
          <a:off x="0" y="1207102"/>
          <a:ext cx="11176000" cy="120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LR method is created by replicating the posterior probability of K groups across linear roles in x while ensuring they equal one and stay within the range [0, 1].</a:t>
          </a:r>
          <a:endParaRPr lang="en-IN" sz="1800" kern="1200" dirty="0"/>
        </a:p>
      </dsp:txBody>
      <dsp:txXfrm>
        <a:off x="0" y="1207102"/>
        <a:ext cx="11176000" cy="1207102"/>
      </dsp:txXfrm>
    </dsp:sp>
    <dsp:sp modelId="{6372AECE-FEF5-4226-AA33-7DC6E19CFCDD}">
      <dsp:nvSpPr>
        <dsp:cNvPr id="0" name=""/>
        <dsp:cNvSpPr/>
      </dsp:nvSpPr>
      <dsp:spPr>
        <a:xfrm>
          <a:off x="0" y="2414206"/>
          <a:ext cx="1117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01497-E385-496C-9256-98A1427A3157}">
      <dsp:nvSpPr>
        <dsp:cNvPr id="0" name=""/>
        <dsp:cNvSpPr/>
      </dsp:nvSpPr>
      <dsp:spPr>
        <a:xfrm>
          <a:off x="0" y="2414205"/>
          <a:ext cx="11176000" cy="120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Logit shifts K -1, or log probabilities can be used to describe LR</a:t>
          </a:r>
        </a:p>
      </dsp:txBody>
      <dsp:txXfrm>
        <a:off x="0" y="2414205"/>
        <a:ext cx="11176000" cy="1207102"/>
      </dsp:txXfrm>
    </dsp:sp>
    <dsp:sp modelId="{ECF4307D-70E1-4EF1-A273-C3510FD5D518}">
      <dsp:nvSpPr>
        <dsp:cNvPr id="0" name=""/>
        <dsp:cNvSpPr/>
      </dsp:nvSpPr>
      <dsp:spPr>
        <a:xfrm>
          <a:off x="0" y="3621308"/>
          <a:ext cx="1117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FA0B04-7B11-46CE-A452-40DAC8E00900}">
      <dsp:nvSpPr>
        <dsp:cNvPr id="0" name=""/>
        <dsp:cNvSpPr/>
      </dsp:nvSpPr>
      <dsp:spPr>
        <a:xfrm>
          <a:off x="0" y="3621308"/>
          <a:ext cx="11176000" cy="120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It involves splitting the dataset into K subsets, or "folds", and using K-1 of these folds as the training set for the classifier while using the remaining fold as the test set. This process is repeated K times</a:t>
          </a:r>
          <a:r>
            <a:rPr lang="en-US" sz="1800" kern="1200" dirty="0"/>
            <a:t>.</a:t>
          </a:r>
        </a:p>
      </dsp:txBody>
      <dsp:txXfrm>
        <a:off x="0" y="3621308"/>
        <a:ext cx="11176000" cy="12071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"C:\Users\23200\Downloads\tjit logo image.png"</a:t>
            </a:r>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4/24/2023</a:t>
            </a:fld>
            <a:endParaRPr lang="en-US"/>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noProof="0"/>
              <a:t>"C:\Users\23200\Downloads\tjit logo image.png"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4/24/2023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a:p>
        </p:txBody>
      </p:sp>
      <p:sp>
        <p:nvSpPr>
          <p:cNvPr id="5" name="Header Placeholder 4">
            <a:extLst>
              <a:ext uri="{FF2B5EF4-FFF2-40B4-BE49-F238E27FC236}">
                <a16:creationId xmlns:a16="http://schemas.microsoft.com/office/drawing/2014/main" id="{4CA576BF-BC6C-6F79-9F8E-8AEE206F921F}"/>
              </a:ext>
            </a:extLst>
          </p:cNvPr>
          <p:cNvSpPr>
            <a:spLocks noGrp="1"/>
          </p:cNvSpPr>
          <p:nvPr>
            <p:ph type="hdr" sz="quarter"/>
          </p:nvPr>
        </p:nvSpPr>
        <p:spPr/>
        <p:txBody>
          <a:bodyPr/>
          <a:lstStyle/>
          <a:p>
            <a:r>
              <a:rPr lang="en-US" noProof="0"/>
              <a:t>"C:\Users\23200\Downloads\tjit logo image.png"</a:t>
            </a:r>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a:p>
        </p:txBody>
      </p:sp>
      <p:sp>
        <p:nvSpPr>
          <p:cNvPr id="5" name="Header Placeholder 4">
            <a:extLst>
              <a:ext uri="{FF2B5EF4-FFF2-40B4-BE49-F238E27FC236}">
                <a16:creationId xmlns:a16="http://schemas.microsoft.com/office/drawing/2014/main" id="{6E001227-23D7-DA2C-13D8-C98BDB3753AC}"/>
              </a:ext>
            </a:extLst>
          </p:cNvPr>
          <p:cNvSpPr>
            <a:spLocks noGrp="1"/>
          </p:cNvSpPr>
          <p:nvPr>
            <p:ph type="hdr" sz="quarter"/>
          </p:nvPr>
        </p:nvSpPr>
        <p:spPr/>
        <p:txBody>
          <a:bodyPr/>
          <a:lstStyle/>
          <a:p>
            <a:r>
              <a:rPr lang="en-US" noProof="0"/>
              <a:t>"C:\Users\23200\Downloads\tjit logo image.png"</a:t>
            </a:r>
          </a:p>
        </p:txBody>
      </p:sp>
    </p:spTree>
    <p:extLst>
      <p:ext uri="{BB962C8B-B14F-4D97-AF65-F5344CB8AC3E}">
        <p14:creationId xmlns:p14="http://schemas.microsoft.com/office/powerpoint/2010/main" val="242251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518C5-08F3-47EA-B202-0AC91D892E5D}"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A23617-9CCF-409C-BA89-217382A7CF2B}" type="slidenum">
              <a:rPr lang="en-IN" smtClean="0"/>
              <a:t>‹#›</a:t>
            </a:fld>
            <a:endParaRPr lang="en-IN"/>
          </a:p>
        </p:txBody>
      </p:sp>
      <p:cxnSp>
        <p:nvCxnSpPr>
          <p:cNvPr id="7" name="Straight Connector 6">
            <a:extLst>
              <a:ext uri="{FF2B5EF4-FFF2-40B4-BE49-F238E27FC236}">
                <a16:creationId xmlns:a16="http://schemas.microsoft.com/office/drawing/2014/main" id="{21988949-9C71-BE95-087F-291EC01BA734}"/>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EA10C69-EE75-F728-BEED-235F14064055}"/>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Color filled rectangle border">
            <a:extLst>
              <a:ext uri="{FF2B5EF4-FFF2-40B4-BE49-F238E27FC236}">
                <a16:creationId xmlns:a16="http://schemas.microsoft.com/office/drawing/2014/main" id="{E978692B-4768-69C5-FF06-1710C72B885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a:extLst>
              <a:ext uri="{FF2B5EF4-FFF2-40B4-BE49-F238E27FC236}">
                <a16:creationId xmlns:a16="http://schemas.microsoft.com/office/drawing/2014/main" id="{8E14EA9C-1B26-6924-2AC3-F5492CDF044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Color filled rectangle border">
            <a:extLst>
              <a:ext uri="{FF2B5EF4-FFF2-40B4-BE49-F238E27FC236}">
                <a16:creationId xmlns:a16="http://schemas.microsoft.com/office/drawing/2014/main" id="{39042E65-0DB0-C7F9-A9DE-79656F42EE53}"/>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30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9551F-0685-470A-A63A-F808D54B9B6A}"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96092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9551F-0685-470A-A63A-F808D54B9B6A}"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400244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518C5-08F3-47EA-B202-0AC91D892E5D}"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A23617-9CCF-409C-BA89-217382A7CF2B}" type="slidenum">
              <a:rPr lang="en-IN" smtClean="0"/>
              <a:t>‹#›</a:t>
            </a:fld>
            <a:endParaRPr lang="en-IN"/>
          </a:p>
        </p:txBody>
      </p:sp>
      <p:sp>
        <p:nvSpPr>
          <p:cNvPr id="7" name="Rectangle 6" descr="Color filled rectangle border">
            <a:extLst>
              <a:ext uri="{FF2B5EF4-FFF2-40B4-BE49-F238E27FC236}">
                <a16:creationId xmlns:a16="http://schemas.microsoft.com/office/drawing/2014/main" id="{A8518F06-52E4-244D-6CC5-84FE11778644}"/>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descr="Color filled rectangle border">
            <a:extLst>
              <a:ext uri="{FF2B5EF4-FFF2-40B4-BE49-F238E27FC236}">
                <a16:creationId xmlns:a16="http://schemas.microsoft.com/office/drawing/2014/main" id="{CC03B36F-E2CA-EDA2-C822-FB56F830B9FD}"/>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Color filled rectangle border">
            <a:extLst>
              <a:ext uri="{FF2B5EF4-FFF2-40B4-BE49-F238E27FC236}">
                <a16:creationId xmlns:a16="http://schemas.microsoft.com/office/drawing/2014/main" id="{DF97179B-E786-F356-343F-B57A29CBFE97}"/>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a:extLst>
              <a:ext uri="{FF2B5EF4-FFF2-40B4-BE49-F238E27FC236}">
                <a16:creationId xmlns:a16="http://schemas.microsoft.com/office/drawing/2014/main" id="{86272E58-D03A-3850-387B-91B638B93D78}"/>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71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116854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99551F-0685-470A-A63A-F808D54B9B6A}"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19663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9551F-0685-470A-A63A-F808D54B9B6A}"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47948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99551F-0685-470A-A63A-F808D54B9B6A}"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86979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111124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71753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40906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a:p>
        </p:txBody>
      </p:sp>
    </p:spTree>
    <p:extLst>
      <p:ext uri="{BB962C8B-B14F-4D97-AF65-F5344CB8AC3E}">
        <p14:creationId xmlns:p14="http://schemas.microsoft.com/office/powerpoint/2010/main" val="31363316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52" r:id="rId12"/>
    <p:sldLayoutId id="2147483660" r:id="rId13"/>
    <p:sldLayoutId id="214748366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8.png"/><Relationship Id="rId7" Type="http://schemas.openxmlformats.org/officeDocument/2006/relationships/diagramColors" Target="../diagrams/colors1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419" y="336885"/>
            <a:ext cx="11372202" cy="2743199"/>
          </a:xfrm>
        </p:spPr>
        <p:txBody>
          <a:bodyPr>
            <a:normAutofit/>
          </a:bodyPr>
          <a:lstStyle/>
          <a:p>
            <a:pPr algn="l"/>
            <a:r>
              <a:rPr lang="en-US" sz="4000" dirty="0"/>
              <a:t>An Automatic Detection of Breast Cancer using Machine Learning</a:t>
            </a:r>
          </a:p>
        </p:txBody>
      </p:sp>
      <p:sp>
        <p:nvSpPr>
          <p:cNvPr id="7" name="Subtitle 6"/>
          <p:cNvSpPr>
            <a:spLocks noGrp="1"/>
          </p:cNvSpPr>
          <p:nvPr>
            <p:ph type="subTitle" idx="1"/>
          </p:nvPr>
        </p:nvSpPr>
        <p:spPr>
          <a:xfrm>
            <a:off x="6570595" y="2493086"/>
            <a:ext cx="4984220" cy="2743199"/>
          </a:xfrm>
        </p:spPr>
        <p:txBody>
          <a:bodyPr>
            <a:normAutofit/>
          </a:bodyPr>
          <a:lstStyle/>
          <a:p>
            <a:endParaRPr lang="en-US" dirty="0"/>
          </a:p>
          <a:p>
            <a:endParaRPr lang="en-US" dirty="0"/>
          </a:p>
          <a:p>
            <a:endParaRPr lang="en-US" dirty="0"/>
          </a:p>
          <a:p>
            <a:r>
              <a:rPr lang="en-US" sz="2400" i="1" dirty="0"/>
              <a:t>Presented by: Aishwarya MS</a:t>
            </a:r>
          </a:p>
          <a:p>
            <a:r>
              <a:rPr lang="en-US" sz="2400" i="1" dirty="0"/>
              <a:t>1TJ19CS004</a:t>
            </a:r>
          </a:p>
          <a:p>
            <a:r>
              <a:rPr lang="en-US" sz="2400" i="1" dirty="0"/>
              <a:t>TECHNICAL SEMINAR </a:t>
            </a:r>
          </a:p>
        </p:txBody>
      </p:sp>
      <p:pic>
        <p:nvPicPr>
          <p:cNvPr id="4" name="Picture 3">
            <a:extLst>
              <a:ext uri="{FF2B5EF4-FFF2-40B4-BE49-F238E27FC236}">
                <a16:creationId xmlns:a16="http://schemas.microsoft.com/office/drawing/2014/main" id="{96B69F8C-4990-6EBD-1339-9F5BAA76A3C3}"/>
              </a:ext>
            </a:extLst>
          </p:cNvPr>
          <p:cNvPicPr>
            <a:picLocks noChangeAspect="1"/>
          </p:cNvPicPr>
          <p:nvPr/>
        </p:nvPicPr>
        <p:blipFill>
          <a:blip r:embed="rId3"/>
          <a:stretch>
            <a:fillRect/>
          </a:stretch>
        </p:blipFill>
        <p:spPr>
          <a:xfrm>
            <a:off x="4386262" y="-32447"/>
            <a:ext cx="3419475" cy="1238250"/>
          </a:xfrm>
          <a:prstGeom prst="rect">
            <a:avLst/>
          </a:prstGeom>
        </p:spPr>
      </p:pic>
      <p:sp>
        <p:nvSpPr>
          <p:cNvPr id="5" name="TextBox 4">
            <a:extLst>
              <a:ext uri="{FF2B5EF4-FFF2-40B4-BE49-F238E27FC236}">
                <a16:creationId xmlns:a16="http://schemas.microsoft.com/office/drawing/2014/main" id="{8BA19339-80C3-59A8-68CE-2361B6DDDAC7}"/>
              </a:ext>
            </a:extLst>
          </p:cNvPr>
          <p:cNvSpPr txBox="1"/>
          <p:nvPr/>
        </p:nvSpPr>
        <p:spPr>
          <a:xfrm>
            <a:off x="3395595" y="1205803"/>
            <a:ext cx="6350000" cy="369332"/>
          </a:xfrm>
          <a:prstGeom prst="rect">
            <a:avLst/>
          </a:prstGeom>
          <a:noFill/>
        </p:spPr>
        <p:txBody>
          <a:bodyPr wrap="square" rtlCol="0">
            <a:spAutoFit/>
          </a:bodyPr>
          <a:lstStyle/>
          <a:p>
            <a:r>
              <a:rPr lang="en-IN" dirty="0"/>
              <a:t>Department of Computer Science and Engineering</a:t>
            </a:r>
          </a:p>
        </p:txBody>
      </p:sp>
      <p:sp>
        <p:nvSpPr>
          <p:cNvPr id="6" name="TextBox 5">
            <a:extLst>
              <a:ext uri="{FF2B5EF4-FFF2-40B4-BE49-F238E27FC236}">
                <a16:creationId xmlns:a16="http://schemas.microsoft.com/office/drawing/2014/main" id="{49D8F192-C864-3754-10CD-4DEA6793AD1A}"/>
              </a:ext>
            </a:extLst>
          </p:cNvPr>
          <p:cNvSpPr txBox="1"/>
          <p:nvPr/>
        </p:nvSpPr>
        <p:spPr>
          <a:xfrm>
            <a:off x="675419" y="3314700"/>
            <a:ext cx="4984220" cy="2246769"/>
          </a:xfrm>
          <a:prstGeom prst="rect">
            <a:avLst/>
          </a:prstGeom>
          <a:noFill/>
        </p:spPr>
        <p:txBody>
          <a:bodyPr wrap="square" rtlCol="0">
            <a:spAutoFit/>
          </a:bodyPr>
          <a:lstStyle/>
          <a:p>
            <a:r>
              <a:rPr lang="en-IN" sz="2000" i="1" dirty="0"/>
              <a:t>Under the Guidance of </a:t>
            </a:r>
          </a:p>
          <a:p>
            <a:r>
              <a:rPr lang="en-IN" sz="2000" i="1" dirty="0"/>
              <a:t>Ms. ROSE PRIYANKA </a:t>
            </a:r>
          </a:p>
          <a:p>
            <a:r>
              <a:rPr lang="en-IN" sz="2000" i="1" dirty="0"/>
              <a:t>Assistant Professor, Dept of CSE</a:t>
            </a:r>
          </a:p>
          <a:p>
            <a:endParaRPr lang="en-IN" sz="2000" i="1" dirty="0"/>
          </a:p>
          <a:p>
            <a:r>
              <a:rPr lang="en-IN" sz="2000" i="1" dirty="0"/>
              <a:t>Technical Seminar Co-Ordinator</a:t>
            </a:r>
          </a:p>
          <a:p>
            <a:r>
              <a:rPr lang="en-IN" sz="2000" i="1" dirty="0"/>
              <a:t>Ms. Shilpa </a:t>
            </a:r>
            <a:r>
              <a:rPr lang="en-IN" sz="2000" i="1" dirty="0" err="1"/>
              <a:t>Sannamani</a:t>
            </a:r>
            <a:endParaRPr lang="en-IN" sz="2000" i="1" dirty="0"/>
          </a:p>
          <a:p>
            <a:r>
              <a:rPr lang="en-IN" sz="2000" i="1" dirty="0"/>
              <a:t>Assistant Professor, Dept of CSE</a:t>
            </a:r>
          </a:p>
        </p:txBody>
      </p:sp>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8AC3-3EF3-E677-F8D3-224B5317CB38}"/>
              </a:ext>
            </a:extLst>
          </p:cNvPr>
          <p:cNvSpPr>
            <a:spLocks noGrp="1"/>
          </p:cNvSpPr>
          <p:nvPr>
            <p:ph type="title"/>
          </p:nvPr>
        </p:nvSpPr>
        <p:spPr>
          <a:xfrm>
            <a:off x="838200" y="289411"/>
            <a:ext cx="6934201" cy="965477"/>
          </a:xfrm>
        </p:spPr>
        <p:txBody>
          <a:bodyPr/>
          <a:lstStyle/>
          <a:p>
            <a:r>
              <a:rPr lang="en-IN" dirty="0"/>
              <a:t>Problem Statement</a:t>
            </a:r>
          </a:p>
        </p:txBody>
      </p:sp>
      <p:sp>
        <p:nvSpPr>
          <p:cNvPr id="3" name="Content Placeholder 2">
            <a:extLst>
              <a:ext uri="{FF2B5EF4-FFF2-40B4-BE49-F238E27FC236}">
                <a16:creationId xmlns:a16="http://schemas.microsoft.com/office/drawing/2014/main" id="{64EDC38B-2150-1802-F05B-A97996A736A5}"/>
              </a:ext>
            </a:extLst>
          </p:cNvPr>
          <p:cNvSpPr>
            <a:spLocks noGrp="1"/>
          </p:cNvSpPr>
          <p:nvPr>
            <p:ph idx="1"/>
          </p:nvPr>
        </p:nvSpPr>
        <p:spPr>
          <a:xfrm>
            <a:off x="838200" y="1457433"/>
            <a:ext cx="4762500" cy="4181367"/>
          </a:xfrm>
        </p:spPr>
        <p:txBody>
          <a:bodyPr>
            <a:normAutofit/>
          </a:bodyPr>
          <a:lstStyle/>
          <a:p>
            <a:r>
              <a:rPr lang="en-IN" sz="2800" dirty="0"/>
              <a:t>Finding precise or high accuracy of Diagnosis and Prognosis for Breast Cancer, overcoming the limitations of the models, classifiers, overfitting, that effected the accuracy</a:t>
            </a:r>
            <a:r>
              <a:rPr lang="en-IN" dirty="0"/>
              <a:t>.  </a:t>
            </a:r>
          </a:p>
        </p:txBody>
      </p:sp>
      <p:pic>
        <p:nvPicPr>
          <p:cNvPr id="5" name="Picture 4">
            <a:extLst>
              <a:ext uri="{FF2B5EF4-FFF2-40B4-BE49-F238E27FC236}">
                <a16:creationId xmlns:a16="http://schemas.microsoft.com/office/drawing/2014/main" id="{0BAACCD1-872E-D547-64A6-453CAE6D6FC2}"/>
              </a:ext>
            </a:extLst>
          </p:cNvPr>
          <p:cNvPicPr>
            <a:picLocks noChangeAspect="1"/>
          </p:cNvPicPr>
          <p:nvPr/>
        </p:nvPicPr>
        <p:blipFill>
          <a:blip r:embed="rId2"/>
          <a:stretch>
            <a:fillRect/>
          </a:stretch>
        </p:blipFill>
        <p:spPr>
          <a:xfrm>
            <a:off x="6794500" y="622300"/>
            <a:ext cx="4359592" cy="5219700"/>
          </a:xfrm>
          <a:prstGeom prst="rect">
            <a:avLst/>
          </a:prstGeom>
        </p:spPr>
      </p:pic>
    </p:spTree>
    <p:extLst>
      <p:ext uri="{BB962C8B-B14F-4D97-AF65-F5344CB8AC3E}">
        <p14:creationId xmlns:p14="http://schemas.microsoft.com/office/powerpoint/2010/main" val="192046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055D-6581-42DB-CBB2-047E2FC430E8}"/>
              </a:ext>
            </a:extLst>
          </p:cNvPr>
          <p:cNvSpPr>
            <a:spLocks noGrp="1"/>
          </p:cNvSpPr>
          <p:nvPr>
            <p:ph type="title"/>
          </p:nvPr>
        </p:nvSpPr>
        <p:spPr>
          <a:xfrm>
            <a:off x="660400" y="0"/>
            <a:ext cx="6934201" cy="965477"/>
          </a:xfrm>
        </p:spPr>
        <p:txBody>
          <a:bodyPr/>
          <a:lstStyle/>
          <a:p>
            <a:r>
              <a:rPr lang="en-IN" dirty="0"/>
              <a:t>METHODOLOGY</a:t>
            </a:r>
          </a:p>
        </p:txBody>
      </p:sp>
      <p:graphicFrame>
        <p:nvGraphicFramePr>
          <p:cNvPr id="6" name="Content Placeholder 5">
            <a:extLst>
              <a:ext uri="{FF2B5EF4-FFF2-40B4-BE49-F238E27FC236}">
                <a16:creationId xmlns:a16="http://schemas.microsoft.com/office/drawing/2014/main" id="{E18CD8D9-89CE-158E-DAB9-483DEEAD2F9C}"/>
              </a:ext>
            </a:extLst>
          </p:cNvPr>
          <p:cNvGraphicFramePr>
            <a:graphicFrameLocks noGrp="1"/>
          </p:cNvGraphicFramePr>
          <p:nvPr>
            <p:ph idx="1"/>
            <p:extLst>
              <p:ext uri="{D42A27DB-BD31-4B8C-83A1-F6EECF244321}">
                <p14:modId xmlns:p14="http://schemas.microsoft.com/office/powerpoint/2010/main" val="1999352154"/>
              </p:ext>
            </p:extLst>
          </p:nvPr>
        </p:nvGraphicFramePr>
        <p:xfrm>
          <a:off x="838200" y="1765789"/>
          <a:ext cx="10756899" cy="4368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5EF7ACA-D5DA-0403-4CFA-5BE348E119D5}"/>
              </a:ext>
            </a:extLst>
          </p:cNvPr>
          <p:cNvGraphicFramePr/>
          <p:nvPr>
            <p:extLst>
              <p:ext uri="{D42A27DB-BD31-4B8C-83A1-F6EECF244321}">
                <p14:modId xmlns:p14="http://schemas.microsoft.com/office/powerpoint/2010/main" val="2508889882"/>
              </p:ext>
            </p:extLst>
          </p:nvPr>
        </p:nvGraphicFramePr>
        <p:xfrm>
          <a:off x="749299" y="800313"/>
          <a:ext cx="10934700" cy="9654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5638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5D90-230E-CD3F-5B36-9D7AEE731840}"/>
              </a:ext>
            </a:extLst>
          </p:cNvPr>
          <p:cNvSpPr>
            <a:spLocks noGrp="1"/>
          </p:cNvSpPr>
          <p:nvPr>
            <p:ph type="title"/>
          </p:nvPr>
        </p:nvSpPr>
        <p:spPr>
          <a:xfrm>
            <a:off x="660400" y="340211"/>
            <a:ext cx="6934201" cy="965477"/>
          </a:xfrm>
        </p:spPr>
        <p:txBody>
          <a:bodyPr>
            <a:normAutofit fontScale="90000"/>
          </a:bodyPr>
          <a:lstStyle/>
          <a:p>
            <a:r>
              <a:rPr lang="en-IN" b="1" dirty="0"/>
              <a:t>Support Vector Machine (SVM)</a:t>
            </a:r>
          </a:p>
        </p:txBody>
      </p:sp>
      <p:graphicFrame>
        <p:nvGraphicFramePr>
          <p:cNvPr id="4" name="Content Placeholder 3">
            <a:extLst>
              <a:ext uri="{FF2B5EF4-FFF2-40B4-BE49-F238E27FC236}">
                <a16:creationId xmlns:a16="http://schemas.microsoft.com/office/drawing/2014/main" id="{8D96FF97-73BC-EC80-B520-E3338CFCB792}"/>
              </a:ext>
            </a:extLst>
          </p:cNvPr>
          <p:cNvGraphicFramePr>
            <a:graphicFrameLocks noGrp="1"/>
          </p:cNvGraphicFramePr>
          <p:nvPr>
            <p:ph idx="1"/>
            <p:extLst>
              <p:ext uri="{D42A27DB-BD31-4B8C-83A1-F6EECF244321}">
                <p14:modId xmlns:p14="http://schemas.microsoft.com/office/powerpoint/2010/main" val="939416010"/>
              </p:ext>
            </p:extLst>
          </p:nvPr>
        </p:nvGraphicFramePr>
        <p:xfrm>
          <a:off x="660400" y="1305688"/>
          <a:ext cx="10858499" cy="4701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35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1CBB-305E-A3C4-46DF-C1CAD054F07B}"/>
              </a:ext>
            </a:extLst>
          </p:cNvPr>
          <p:cNvSpPr>
            <a:spLocks noGrp="1"/>
          </p:cNvSpPr>
          <p:nvPr>
            <p:ph type="title"/>
          </p:nvPr>
        </p:nvSpPr>
        <p:spPr>
          <a:xfrm>
            <a:off x="304800" y="225911"/>
            <a:ext cx="7467601" cy="965477"/>
          </a:xfrm>
        </p:spPr>
        <p:txBody>
          <a:bodyPr>
            <a:normAutofit/>
          </a:bodyPr>
          <a:lstStyle/>
          <a:p>
            <a:r>
              <a:rPr lang="en-IN" dirty="0"/>
              <a:t> Support Vector Machine (SVM)  </a:t>
            </a:r>
          </a:p>
        </p:txBody>
      </p:sp>
      <p:pic>
        <p:nvPicPr>
          <p:cNvPr id="4" name="Content Placeholder 3">
            <a:extLst>
              <a:ext uri="{FF2B5EF4-FFF2-40B4-BE49-F238E27FC236}">
                <a16:creationId xmlns:a16="http://schemas.microsoft.com/office/drawing/2014/main" id="{C85396BD-7B76-7281-01E5-3675032D4EAF}"/>
              </a:ext>
            </a:extLst>
          </p:cNvPr>
          <p:cNvPicPr>
            <a:picLocks noGrp="1"/>
          </p:cNvPicPr>
          <p:nvPr>
            <p:ph idx="1"/>
          </p:nvPr>
        </p:nvPicPr>
        <p:blipFill>
          <a:blip r:embed="rId2"/>
          <a:stretch>
            <a:fillRect/>
          </a:stretch>
        </p:blipFill>
        <p:spPr>
          <a:xfrm>
            <a:off x="304800" y="1028700"/>
            <a:ext cx="9728199" cy="5499100"/>
          </a:xfrm>
          <a:prstGeom prst="rect">
            <a:avLst/>
          </a:prstGeom>
        </p:spPr>
      </p:pic>
    </p:spTree>
    <p:extLst>
      <p:ext uri="{BB962C8B-B14F-4D97-AF65-F5344CB8AC3E}">
        <p14:creationId xmlns:p14="http://schemas.microsoft.com/office/powerpoint/2010/main" val="33614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4EF7-AD9F-20BA-44B5-8877B168F22A}"/>
              </a:ext>
            </a:extLst>
          </p:cNvPr>
          <p:cNvSpPr>
            <a:spLocks noGrp="1"/>
          </p:cNvSpPr>
          <p:nvPr>
            <p:ph type="title"/>
          </p:nvPr>
        </p:nvSpPr>
        <p:spPr>
          <a:xfrm>
            <a:off x="558800" y="352911"/>
            <a:ext cx="11176000" cy="965477"/>
          </a:xfrm>
        </p:spPr>
        <p:txBody>
          <a:bodyPr>
            <a:normAutofit/>
          </a:bodyPr>
          <a:lstStyle/>
          <a:p>
            <a:r>
              <a:rPr lang="en-IN" dirty="0"/>
              <a:t>Logistic Regression (LR)</a:t>
            </a:r>
          </a:p>
        </p:txBody>
      </p:sp>
      <p:graphicFrame>
        <p:nvGraphicFramePr>
          <p:cNvPr id="4" name="Content Placeholder 3">
            <a:extLst>
              <a:ext uri="{FF2B5EF4-FFF2-40B4-BE49-F238E27FC236}">
                <a16:creationId xmlns:a16="http://schemas.microsoft.com/office/drawing/2014/main" id="{4644B17A-A57D-EAE6-0996-359E44A4D061}"/>
              </a:ext>
            </a:extLst>
          </p:cNvPr>
          <p:cNvGraphicFramePr>
            <a:graphicFrameLocks noGrp="1"/>
          </p:cNvGraphicFramePr>
          <p:nvPr>
            <p:ph idx="1"/>
            <p:extLst>
              <p:ext uri="{D42A27DB-BD31-4B8C-83A1-F6EECF244321}">
                <p14:modId xmlns:p14="http://schemas.microsoft.com/office/powerpoint/2010/main" val="3927514913"/>
              </p:ext>
            </p:extLst>
          </p:nvPr>
        </p:nvGraphicFramePr>
        <p:xfrm>
          <a:off x="558800" y="1318388"/>
          <a:ext cx="11176000" cy="4828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392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3089-1371-EC36-5546-217E9D0F7A73}"/>
              </a:ext>
            </a:extLst>
          </p:cNvPr>
          <p:cNvSpPr>
            <a:spLocks noGrp="1"/>
          </p:cNvSpPr>
          <p:nvPr>
            <p:ph type="title"/>
          </p:nvPr>
        </p:nvSpPr>
        <p:spPr>
          <a:xfrm>
            <a:off x="635000" y="575167"/>
            <a:ext cx="6934201" cy="965477"/>
          </a:xfrm>
        </p:spPr>
        <p:txBody>
          <a:bodyPr/>
          <a:lstStyle/>
          <a:p>
            <a:r>
              <a:rPr lang="en-IN" dirty="0"/>
              <a:t>Naive Bayes (NB)</a:t>
            </a:r>
          </a:p>
        </p:txBody>
      </p:sp>
      <p:graphicFrame>
        <p:nvGraphicFramePr>
          <p:cNvPr id="4" name="Content Placeholder 3">
            <a:extLst>
              <a:ext uri="{FF2B5EF4-FFF2-40B4-BE49-F238E27FC236}">
                <a16:creationId xmlns:a16="http://schemas.microsoft.com/office/drawing/2014/main" id="{8F4E1E06-7CCD-5BED-15E9-2C524FEEFE42}"/>
              </a:ext>
            </a:extLst>
          </p:cNvPr>
          <p:cNvGraphicFramePr>
            <a:graphicFrameLocks noGrp="1"/>
          </p:cNvGraphicFramePr>
          <p:nvPr>
            <p:ph idx="1"/>
            <p:extLst>
              <p:ext uri="{D42A27DB-BD31-4B8C-83A1-F6EECF244321}">
                <p14:modId xmlns:p14="http://schemas.microsoft.com/office/powerpoint/2010/main" val="2990262352"/>
              </p:ext>
            </p:extLst>
          </p:nvPr>
        </p:nvGraphicFramePr>
        <p:xfrm>
          <a:off x="762001" y="1940033"/>
          <a:ext cx="6934200" cy="2585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47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D86B-857F-2D4E-63EA-11B624DA60BE}"/>
              </a:ext>
            </a:extLst>
          </p:cNvPr>
          <p:cNvSpPr>
            <a:spLocks noGrp="1"/>
          </p:cNvSpPr>
          <p:nvPr>
            <p:ph type="title"/>
          </p:nvPr>
        </p:nvSpPr>
        <p:spPr>
          <a:xfrm>
            <a:off x="635000" y="365611"/>
            <a:ext cx="6934201" cy="965477"/>
          </a:xfrm>
        </p:spPr>
        <p:txBody>
          <a:bodyPr/>
          <a:lstStyle/>
          <a:p>
            <a:r>
              <a:rPr lang="en-IN" dirty="0"/>
              <a:t>Decision Tree (DT)</a:t>
            </a:r>
          </a:p>
        </p:txBody>
      </p:sp>
      <p:graphicFrame>
        <p:nvGraphicFramePr>
          <p:cNvPr id="4" name="Content Placeholder 3">
            <a:extLst>
              <a:ext uri="{FF2B5EF4-FFF2-40B4-BE49-F238E27FC236}">
                <a16:creationId xmlns:a16="http://schemas.microsoft.com/office/drawing/2014/main" id="{F9D75305-AAE3-E897-2246-F89F90AD6CC7}"/>
              </a:ext>
            </a:extLst>
          </p:cNvPr>
          <p:cNvGraphicFramePr>
            <a:graphicFrameLocks noGrp="1"/>
          </p:cNvGraphicFramePr>
          <p:nvPr>
            <p:ph idx="1"/>
            <p:extLst>
              <p:ext uri="{D42A27DB-BD31-4B8C-83A1-F6EECF244321}">
                <p14:modId xmlns:p14="http://schemas.microsoft.com/office/powerpoint/2010/main" val="2261843105"/>
              </p:ext>
            </p:extLst>
          </p:nvPr>
        </p:nvGraphicFramePr>
        <p:xfrm>
          <a:off x="838200" y="1331089"/>
          <a:ext cx="10020299" cy="3981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380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CA2E-C236-337B-4AEC-C76C2224C7E8}"/>
              </a:ext>
            </a:extLst>
          </p:cNvPr>
          <p:cNvSpPr>
            <a:spLocks noGrp="1"/>
          </p:cNvSpPr>
          <p:nvPr>
            <p:ph type="title"/>
          </p:nvPr>
        </p:nvSpPr>
        <p:spPr>
          <a:xfrm>
            <a:off x="838201" y="479911"/>
            <a:ext cx="6934201" cy="965477"/>
          </a:xfrm>
        </p:spPr>
        <p:txBody>
          <a:bodyPr>
            <a:normAutofit fontScale="90000"/>
          </a:bodyPr>
          <a:lstStyle/>
          <a:p>
            <a:r>
              <a:rPr lang="en-IN" dirty="0"/>
              <a:t>Artificial Neural Network (ANN)</a:t>
            </a:r>
          </a:p>
        </p:txBody>
      </p:sp>
      <p:graphicFrame>
        <p:nvGraphicFramePr>
          <p:cNvPr id="4" name="Content Placeholder 3">
            <a:extLst>
              <a:ext uri="{FF2B5EF4-FFF2-40B4-BE49-F238E27FC236}">
                <a16:creationId xmlns:a16="http://schemas.microsoft.com/office/drawing/2014/main" id="{2A71F796-2BB4-0EEE-FEFE-207227021486}"/>
              </a:ext>
            </a:extLst>
          </p:cNvPr>
          <p:cNvGraphicFramePr>
            <a:graphicFrameLocks noGrp="1"/>
          </p:cNvGraphicFramePr>
          <p:nvPr>
            <p:ph idx="1"/>
            <p:extLst>
              <p:ext uri="{D42A27DB-BD31-4B8C-83A1-F6EECF244321}">
                <p14:modId xmlns:p14="http://schemas.microsoft.com/office/powerpoint/2010/main" val="4293729320"/>
              </p:ext>
            </p:extLst>
          </p:nvPr>
        </p:nvGraphicFramePr>
        <p:xfrm>
          <a:off x="546100" y="1346200"/>
          <a:ext cx="11099800" cy="488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33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D116-2678-740C-8668-DC3B4F1F3517}"/>
              </a:ext>
            </a:extLst>
          </p:cNvPr>
          <p:cNvSpPr>
            <a:spLocks noGrp="1"/>
          </p:cNvSpPr>
          <p:nvPr>
            <p:ph type="title"/>
          </p:nvPr>
        </p:nvSpPr>
        <p:spPr>
          <a:xfrm>
            <a:off x="0" y="1"/>
            <a:ext cx="11722100" cy="609600"/>
          </a:xfrm>
        </p:spPr>
        <p:txBody>
          <a:bodyPr>
            <a:normAutofit fontScale="90000"/>
          </a:bodyPr>
          <a:lstStyle/>
          <a:p>
            <a:r>
              <a:rPr lang="en-US" dirty="0"/>
              <a:t>Illustration of the proposed network architecture.</a:t>
            </a:r>
            <a:endParaRPr lang="en-IN" dirty="0"/>
          </a:p>
        </p:txBody>
      </p:sp>
      <p:pic>
        <p:nvPicPr>
          <p:cNvPr id="4" name="Content Placeholder 3">
            <a:extLst>
              <a:ext uri="{FF2B5EF4-FFF2-40B4-BE49-F238E27FC236}">
                <a16:creationId xmlns:a16="http://schemas.microsoft.com/office/drawing/2014/main" id="{F5C4B031-8A40-B0D3-6A41-D394E1074AEA}"/>
              </a:ext>
            </a:extLst>
          </p:cNvPr>
          <p:cNvPicPr>
            <a:picLocks noGrp="1"/>
          </p:cNvPicPr>
          <p:nvPr>
            <p:ph idx="1"/>
          </p:nvPr>
        </p:nvPicPr>
        <p:blipFill>
          <a:blip r:embed="rId2"/>
          <a:stretch>
            <a:fillRect/>
          </a:stretch>
        </p:blipFill>
        <p:spPr>
          <a:xfrm>
            <a:off x="0" y="965476"/>
            <a:ext cx="11938000" cy="5384523"/>
          </a:xfrm>
          <a:prstGeom prst="rect">
            <a:avLst/>
          </a:prstGeom>
        </p:spPr>
      </p:pic>
    </p:spTree>
    <p:extLst>
      <p:ext uri="{BB962C8B-B14F-4D97-AF65-F5344CB8AC3E}">
        <p14:creationId xmlns:p14="http://schemas.microsoft.com/office/powerpoint/2010/main" val="204244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D43F-EA37-61CA-6A03-DFAD49A8A26A}"/>
              </a:ext>
            </a:extLst>
          </p:cNvPr>
          <p:cNvSpPr>
            <a:spLocks noGrp="1"/>
          </p:cNvSpPr>
          <p:nvPr>
            <p:ph type="title"/>
          </p:nvPr>
        </p:nvSpPr>
        <p:spPr>
          <a:xfrm>
            <a:off x="478923" y="156712"/>
            <a:ext cx="7073902" cy="965477"/>
          </a:xfrm>
        </p:spPr>
        <p:txBody>
          <a:bodyPr/>
          <a:lstStyle/>
          <a:p>
            <a:r>
              <a:rPr lang="en-IN" b="1" dirty="0"/>
              <a:t>EXPERIMENTAL RESULTS</a:t>
            </a:r>
          </a:p>
        </p:txBody>
      </p:sp>
      <p:sp>
        <p:nvSpPr>
          <p:cNvPr id="3" name="Content Placeholder 2">
            <a:extLst>
              <a:ext uri="{FF2B5EF4-FFF2-40B4-BE49-F238E27FC236}">
                <a16:creationId xmlns:a16="http://schemas.microsoft.com/office/drawing/2014/main" id="{A9803111-C79A-1791-0B73-D24170CEA689}"/>
              </a:ext>
            </a:extLst>
          </p:cNvPr>
          <p:cNvSpPr>
            <a:spLocks noGrp="1"/>
          </p:cNvSpPr>
          <p:nvPr>
            <p:ph idx="1"/>
          </p:nvPr>
        </p:nvSpPr>
        <p:spPr>
          <a:xfrm>
            <a:off x="283979" y="1270603"/>
            <a:ext cx="11328399" cy="1164421"/>
          </a:xfrm>
        </p:spPr>
        <p:txBody>
          <a:bodyPr>
            <a:noAutofit/>
          </a:bodyPr>
          <a:lstStyle/>
          <a:p>
            <a:r>
              <a:rPr lang="en-US" dirty="0">
                <a:latin typeface="Times New Roman" panose="02020603050405020304" pitchFamily="18" charset="0"/>
                <a:cs typeface="Times New Roman" panose="02020603050405020304" pitchFamily="18" charset="0"/>
              </a:rPr>
              <a:t>DATASET DETAILS: </a:t>
            </a:r>
            <a:r>
              <a:rPr lang="en-US" sz="2400" dirty="0">
                <a:latin typeface="Times New Roman" panose="02020603050405020304" pitchFamily="18" charset="0"/>
                <a:cs typeface="Times New Roman" panose="02020603050405020304" pitchFamily="18" charset="0"/>
              </a:rPr>
              <a:t>The Breast cancer Wisconsin (Diagnosis)1 and Breast cancer Wisconsin (Prognosis)2 databases are used in this study of </a:t>
            </a:r>
            <a:r>
              <a:rPr lang="en-IN" sz="2400" dirty="0">
                <a:latin typeface="Times New Roman" panose="02020603050405020304" pitchFamily="18" charset="0"/>
                <a:cs typeface="Times New Roman" panose="02020603050405020304" pitchFamily="18" charset="0"/>
              </a:rPr>
              <a:t>Dataset distribution.</a:t>
            </a:r>
          </a:p>
          <a:p>
            <a:endParaRPr lang="en-IN" b="1" dirty="0"/>
          </a:p>
          <a:p>
            <a:endParaRPr lang="en-IN" b="1" dirty="0"/>
          </a:p>
          <a:p>
            <a:endParaRPr lang="en-IN" b="1" dirty="0"/>
          </a:p>
          <a:p>
            <a:endParaRPr lang="en-IN" b="1" dirty="0"/>
          </a:p>
          <a:p>
            <a:r>
              <a:rPr lang="en-IN" kern="0" dirty="0">
                <a:effectLst/>
                <a:latin typeface="Times New Roman" panose="02020603050405020304" pitchFamily="18" charset="0"/>
                <a:ea typeface="Calibri" panose="020F0502020204030204" pitchFamily="34" charset="0"/>
                <a:cs typeface="Times New Roman" panose="02020603050405020304" pitchFamily="18" charset="0"/>
              </a:rPr>
              <a:t>EVALUATION METRIC is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All reported results are the average results</a:t>
            </a:r>
            <a:endParaRPr lang="en-IN" b="1" kern="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Accuracy </a:t>
            </a:r>
            <a:r>
              <a:rPr lang="en-IN" b="1" dirty="0">
                <a:latin typeface="Times New Roman" panose="02020603050405020304" pitchFamily="18" charset="0"/>
                <a:cs typeface="Times New Roman" panose="02020603050405020304" pitchFamily="18" charset="0"/>
              </a:rPr>
              <a:t>= </a:t>
            </a:r>
            <a:r>
              <a:rPr lang="en-IN" i="1" dirty="0">
                <a:effectLst/>
                <a:latin typeface="Times New Roman" panose="02020603050405020304" pitchFamily="18" charset="0"/>
                <a:ea typeface="Times New Roman" panose="02020603050405020304" pitchFamily="18" charset="0"/>
                <a:cs typeface="Times New Roman" panose="02020603050405020304" pitchFamily="18" charset="0"/>
              </a:rPr>
              <a:t>Number of correct predictions / All samples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a:p>
            <a:endParaRPr lang="en-IN" b="1" dirty="0"/>
          </a:p>
        </p:txBody>
      </p:sp>
      <p:grpSp>
        <p:nvGrpSpPr>
          <p:cNvPr id="4" name="Group 3">
            <a:extLst>
              <a:ext uri="{FF2B5EF4-FFF2-40B4-BE49-F238E27FC236}">
                <a16:creationId xmlns:a16="http://schemas.microsoft.com/office/drawing/2014/main" id="{6E56E56B-4B88-F87D-65D9-DAD3867F2401}"/>
              </a:ext>
            </a:extLst>
          </p:cNvPr>
          <p:cNvGrpSpPr/>
          <p:nvPr/>
        </p:nvGrpSpPr>
        <p:grpSpPr>
          <a:xfrm>
            <a:off x="478923" y="2606647"/>
            <a:ext cx="6553200" cy="1371891"/>
            <a:chOff x="0" y="0"/>
            <a:chExt cx="1889051" cy="571586"/>
          </a:xfrm>
        </p:grpSpPr>
        <p:sp>
          <p:nvSpPr>
            <p:cNvPr id="5" name="Shape 3100">
              <a:extLst>
                <a:ext uri="{FF2B5EF4-FFF2-40B4-BE49-F238E27FC236}">
                  <a16:creationId xmlns:a16="http://schemas.microsoft.com/office/drawing/2014/main" id="{7BE48034-C0EF-B74C-AC9B-3A932FDFB7AD}"/>
                </a:ext>
              </a:extLst>
            </p:cNvPr>
            <p:cNvSpPr/>
            <p:nvPr/>
          </p:nvSpPr>
          <p:spPr>
            <a:xfrm>
              <a:off x="0" y="0"/>
              <a:ext cx="1889049" cy="0"/>
            </a:xfrm>
            <a:custGeom>
              <a:avLst/>
              <a:gdLst/>
              <a:ahLst/>
              <a:cxnLst/>
              <a:rect l="0" t="0" r="0" b="0"/>
              <a:pathLst>
                <a:path w="1889049">
                  <a:moveTo>
                    <a:pt x="0" y="0"/>
                  </a:moveTo>
                  <a:lnTo>
                    <a:pt x="1889049" y="0"/>
                  </a:lnTo>
                </a:path>
              </a:pathLst>
            </a:custGeom>
            <a:ln w="63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 name="Shape 3101">
              <a:extLst>
                <a:ext uri="{FF2B5EF4-FFF2-40B4-BE49-F238E27FC236}">
                  <a16:creationId xmlns:a16="http://schemas.microsoft.com/office/drawing/2014/main" id="{082E1293-DADB-F317-A415-CC0943AD6B60}"/>
                </a:ext>
              </a:extLst>
            </p:cNvPr>
            <p:cNvSpPr/>
            <p:nvPr/>
          </p:nvSpPr>
          <p:spPr>
            <a:xfrm>
              <a:off x="0" y="31638"/>
              <a:ext cx="1889049" cy="0"/>
            </a:xfrm>
            <a:custGeom>
              <a:avLst/>
              <a:gdLst/>
              <a:ahLst/>
              <a:cxnLst/>
              <a:rect l="0" t="0" r="0" b="0"/>
              <a:pathLst>
                <a:path w="1889049">
                  <a:moveTo>
                    <a:pt x="0" y="0"/>
                  </a:moveTo>
                  <a:lnTo>
                    <a:pt x="1889049" y="0"/>
                  </a:lnTo>
                </a:path>
              </a:pathLst>
            </a:custGeom>
            <a:ln w="63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7" name="Shape 3102">
              <a:extLst>
                <a:ext uri="{FF2B5EF4-FFF2-40B4-BE49-F238E27FC236}">
                  <a16:creationId xmlns:a16="http://schemas.microsoft.com/office/drawing/2014/main" id="{8DC4612D-96D5-BC01-97E6-1FB7F5BE5E49}"/>
                </a:ext>
              </a:extLst>
            </p:cNvPr>
            <p:cNvSpPr/>
            <p:nvPr/>
          </p:nvSpPr>
          <p:spPr>
            <a:xfrm>
              <a:off x="0" y="7182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8" name="Shape 3103">
              <a:extLst>
                <a:ext uri="{FF2B5EF4-FFF2-40B4-BE49-F238E27FC236}">
                  <a16:creationId xmlns:a16="http://schemas.microsoft.com/office/drawing/2014/main" id="{32969694-BBD6-66B4-E475-8BF7ABA6B1B5}"/>
                </a:ext>
              </a:extLst>
            </p:cNvPr>
            <p:cNvSpPr/>
            <p:nvPr/>
          </p:nvSpPr>
          <p:spPr>
            <a:xfrm>
              <a:off x="291197" y="84556"/>
              <a:ext cx="37935" cy="66967"/>
            </a:xfrm>
            <a:custGeom>
              <a:avLst/>
              <a:gdLst/>
              <a:ahLst/>
              <a:cxnLst/>
              <a:rect l="0" t="0" r="0" b="0"/>
              <a:pathLst>
                <a:path w="37935" h="66967">
                  <a:moveTo>
                    <a:pt x="0" y="0"/>
                  </a:moveTo>
                  <a:lnTo>
                    <a:pt x="27305" y="0"/>
                  </a:lnTo>
                  <a:lnTo>
                    <a:pt x="37935" y="1548"/>
                  </a:lnTo>
                  <a:lnTo>
                    <a:pt x="37935" y="7124"/>
                  </a:lnTo>
                  <a:lnTo>
                    <a:pt x="24486" y="3747"/>
                  </a:lnTo>
                  <a:cubicBezTo>
                    <a:pt x="20333" y="3747"/>
                    <a:pt x="19215" y="4559"/>
                    <a:pt x="19215" y="7696"/>
                  </a:cubicBezTo>
                  <a:lnTo>
                    <a:pt x="19215" y="59081"/>
                  </a:lnTo>
                  <a:cubicBezTo>
                    <a:pt x="19215" y="62319"/>
                    <a:pt x="20434" y="63233"/>
                    <a:pt x="24486" y="63233"/>
                  </a:cubicBezTo>
                  <a:lnTo>
                    <a:pt x="37935" y="60416"/>
                  </a:lnTo>
                  <a:lnTo>
                    <a:pt x="37935" y="65630"/>
                  </a:lnTo>
                  <a:lnTo>
                    <a:pt x="28740" y="66967"/>
                  </a:lnTo>
                  <a:lnTo>
                    <a:pt x="0" y="66967"/>
                  </a:lnTo>
                  <a:lnTo>
                    <a:pt x="0" y="65050"/>
                  </a:lnTo>
                  <a:cubicBezTo>
                    <a:pt x="7683" y="64541"/>
                    <a:pt x="8903" y="63233"/>
                    <a:pt x="8903" y="55943"/>
                  </a:cubicBezTo>
                  <a:lnTo>
                    <a:pt x="8903" y="11024"/>
                  </a:lnTo>
                  <a:cubicBezTo>
                    <a:pt x="8903" y="3543"/>
                    <a:pt x="8001" y="2629"/>
                    <a:pt x="0" y="1931"/>
                  </a:cubicBez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 name="Shape 3104">
              <a:extLst>
                <a:ext uri="{FF2B5EF4-FFF2-40B4-BE49-F238E27FC236}">
                  <a16:creationId xmlns:a16="http://schemas.microsoft.com/office/drawing/2014/main" id="{38FBBFD7-A6F9-B8DE-95CE-C1ADFF2022EE}"/>
                </a:ext>
              </a:extLst>
            </p:cNvPr>
            <p:cNvSpPr/>
            <p:nvPr/>
          </p:nvSpPr>
          <p:spPr>
            <a:xfrm>
              <a:off x="394550" y="125326"/>
              <a:ext cx="17094" cy="27213"/>
            </a:xfrm>
            <a:custGeom>
              <a:avLst/>
              <a:gdLst/>
              <a:ahLst/>
              <a:cxnLst/>
              <a:rect l="0" t="0" r="0" b="0"/>
              <a:pathLst>
                <a:path w="17094" h="27213">
                  <a:moveTo>
                    <a:pt x="17094" y="0"/>
                  </a:moveTo>
                  <a:lnTo>
                    <a:pt x="17094" y="3228"/>
                  </a:lnTo>
                  <a:lnTo>
                    <a:pt x="12503" y="5552"/>
                  </a:lnTo>
                  <a:cubicBezTo>
                    <a:pt x="9938" y="7767"/>
                    <a:pt x="8903" y="10170"/>
                    <a:pt x="8903" y="13155"/>
                  </a:cubicBezTo>
                  <a:lnTo>
                    <a:pt x="8903" y="13561"/>
                  </a:lnTo>
                  <a:cubicBezTo>
                    <a:pt x="8903" y="17904"/>
                    <a:pt x="11722" y="21346"/>
                    <a:pt x="15278" y="21346"/>
                  </a:cubicBezTo>
                  <a:lnTo>
                    <a:pt x="17094" y="20774"/>
                  </a:lnTo>
                  <a:lnTo>
                    <a:pt x="17094" y="23969"/>
                  </a:lnTo>
                  <a:lnTo>
                    <a:pt x="10605" y="27213"/>
                  </a:lnTo>
                  <a:cubicBezTo>
                    <a:pt x="4445" y="27213"/>
                    <a:pt x="0" y="22756"/>
                    <a:pt x="0" y="16393"/>
                  </a:cubicBezTo>
                  <a:cubicBezTo>
                    <a:pt x="0" y="13053"/>
                    <a:pt x="1410" y="9611"/>
                    <a:pt x="3645" y="7592"/>
                  </a:cubicBezTo>
                  <a:cubicBezTo>
                    <a:pt x="6893" y="4706"/>
                    <a:pt x="8677" y="3527"/>
                    <a:pt x="15939" y="472"/>
                  </a:cubicBezTo>
                  <a:lnTo>
                    <a:pt x="1709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 name="Shape 3105">
              <a:extLst>
                <a:ext uri="{FF2B5EF4-FFF2-40B4-BE49-F238E27FC236}">
                  <a16:creationId xmlns:a16="http://schemas.microsoft.com/office/drawing/2014/main" id="{D5AF0974-1218-10E3-9738-694341578FAD}"/>
                </a:ext>
              </a:extLst>
            </p:cNvPr>
            <p:cNvSpPr/>
            <p:nvPr/>
          </p:nvSpPr>
          <p:spPr>
            <a:xfrm>
              <a:off x="396467" y="105484"/>
              <a:ext cx="15177" cy="15191"/>
            </a:xfrm>
            <a:custGeom>
              <a:avLst/>
              <a:gdLst/>
              <a:ahLst/>
              <a:cxnLst/>
              <a:rect l="0" t="0" r="0" b="0"/>
              <a:pathLst>
                <a:path w="15177" h="15191">
                  <a:moveTo>
                    <a:pt x="15177" y="0"/>
                  </a:moveTo>
                  <a:lnTo>
                    <a:pt x="15177" y="2085"/>
                  </a:lnTo>
                  <a:lnTo>
                    <a:pt x="10519" y="3398"/>
                  </a:lnTo>
                  <a:cubicBezTo>
                    <a:pt x="9204" y="4295"/>
                    <a:pt x="8395" y="5533"/>
                    <a:pt x="8395" y="6898"/>
                  </a:cubicBezTo>
                  <a:lnTo>
                    <a:pt x="8687" y="9324"/>
                  </a:lnTo>
                  <a:lnTo>
                    <a:pt x="8903" y="10937"/>
                  </a:lnTo>
                  <a:cubicBezTo>
                    <a:pt x="8903" y="13172"/>
                    <a:pt x="6769" y="15191"/>
                    <a:pt x="4356" y="15191"/>
                  </a:cubicBezTo>
                  <a:cubicBezTo>
                    <a:pt x="2019" y="15191"/>
                    <a:pt x="0" y="13172"/>
                    <a:pt x="0" y="10835"/>
                  </a:cubicBezTo>
                  <a:cubicBezTo>
                    <a:pt x="0" y="7648"/>
                    <a:pt x="1873" y="4816"/>
                    <a:pt x="4934" y="2780"/>
                  </a:cubicBezTo>
                  <a:lnTo>
                    <a:pt x="1517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1" name="Shape 3106">
              <a:extLst>
                <a:ext uri="{FF2B5EF4-FFF2-40B4-BE49-F238E27FC236}">
                  <a16:creationId xmlns:a16="http://schemas.microsoft.com/office/drawing/2014/main" id="{ECBC194A-4139-8391-7F99-3FF2C773E8AA}"/>
                </a:ext>
              </a:extLst>
            </p:cNvPr>
            <p:cNvSpPr/>
            <p:nvPr/>
          </p:nvSpPr>
          <p:spPr>
            <a:xfrm>
              <a:off x="364286" y="104991"/>
              <a:ext cx="23965" cy="46533"/>
            </a:xfrm>
            <a:custGeom>
              <a:avLst/>
              <a:gdLst/>
              <a:ahLst/>
              <a:cxnLst/>
              <a:rect l="0" t="0" r="0" b="0"/>
              <a:pathLst>
                <a:path w="23965" h="46533">
                  <a:moveTo>
                    <a:pt x="16078" y="0"/>
                  </a:moveTo>
                  <a:lnTo>
                    <a:pt x="16485" y="305"/>
                  </a:lnTo>
                  <a:lnTo>
                    <a:pt x="16485" y="36220"/>
                  </a:lnTo>
                  <a:cubicBezTo>
                    <a:pt x="16485" y="43497"/>
                    <a:pt x="17297" y="44514"/>
                    <a:pt x="23965" y="45021"/>
                  </a:cubicBezTo>
                  <a:lnTo>
                    <a:pt x="23965" y="46533"/>
                  </a:lnTo>
                  <a:lnTo>
                    <a:pt x="0" y="46533"/>
                  </a:lnTo>
                  <a:lnTo>
                    <a:pt x="0" y="45021"/>
                  </a:lnTo>
                  <a:cubicBezTo>
                    <a:pt x="6985" y="44615"/>
                    <a:pt x="7988" y="43497"/>
                    <a:pt x="7988" y="36220"/>
                  </a:cubicBezTo>
                  <a:lnTo>
                    <a:pt x="7988" y="12751"/>
                  </a:lnTo>
                  <a:cubicBezTo>
                    <a:pt x="7988" y="8293"/>
                    <a:pt x="7074" y="6680"/>
                    <a:pt x="4648" y="6680"/>
                  </a:cubicBezTo>
                  <a:cubicBezTo>
                    <a:pt x="3746" y="6680"/>
                    <a:pt x="2426" y="6782"/>
                    <a:pt x="1207" y="6985"/>
                  </a:cubicBezTo>
                  <a:lnTo>
                    <a:pt x="394" y="7086"/>
                  </a:lnTo>
                  <a:lnTo>
                    <a:pt x="394" y="5562"/>
                  </a:lnTo>
                  <a:lnTo>
                    <a:pt x="1607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2" name="Shape 3107">
              <a:extLst>
                <a:ext uri="{FF2B5EF4-FFF2-40B4-BE49-F238E27FC236}">
                  <a16:creationId xmlns:a16="http://schemas.microsoft.com/office/drawing/2014/main" id="{7D7F5B8B-8579-86E8-110E-8ED08E9832DF}"/>
                </a:ext>
              </a:extLst>
            </p:cNvPr>
            <p:cNvSpPr/>
            <p:nvPr/>
          </p:nvSpPr>
          <p:spPr>
            <a:xfrm>
              <a:off x="329132" y="86105"/>
              <a:ext cx="29743" cy="64081"/>
            </a:xfrm>
            <a:custGeom>
              <a:avLst/>
              <a:gdLst/>
              <a:ahLst/>
              <a:cxnLst/>
              <a:rect l="0" t="0" r="0" b="0"/>
              <a:pathLst>
                <a:path w="29743" h="64081">
                  <a:moveTo>
                    <a:pt x="0" y="0"/>
                  </a:moveTo>
                  <a:lnTo>
                    <a:pt x="7877" y="1147"/>
                  </a:lnTo>
                  <a:cubicBezTo>
                    <a:pt x="13227" y="2932"/>
                    <a:pt x="17704" y="5589"/>
                    <a:pt x="21146" y="9082"/>
                  </a:cubicBezTo>
                  <a:cubicBezTo>
                    <a:pt x="26708" y="14644"/>
                    <a:pt x="29743" y="22531"/>
                    <a:pt x="29743" y="31637"/>
                  </a:cubicBezTo>
                  <a:cubicBezTo>
                    <a:pt x="29743" y="41441"/>
                    <a:pt x="25997" y="50445"/>
                    <a:pt x="19418" y="56414"/>
                  </a:cubicBezTo>
                  <a:cubicBezTo>
                    <a:pt x="16281" y="59247"/>
                    <a:pt x="12059" y="61498"/>
                    <a:pt x="7155" y="63041"/>
                  </a:cubicBezTo>
                  <a:lnTo>
                    <a:pt x="0" y="64081"/>
                  </a:lnTo>
                  <a:lnTo>
                    <a:pt x="0" y="58868"/>
                  </a:lnTo>
                  <a:lnTo>
                    <a:pt x="6375" y="57532"/>
                  </a:lnTo>
                  <a:cubicBezTo>
                    <a:pt x="14567" y="52782"/>
                    <a:pt x="18720" y="44286"/>
                    <a:pt x="18720" y="32348"/>
                  </a:cubicBezTo>
                  <a:cubicBezTo>
                    <a:pt x="18720" y="21413"/>
                    <a:pt x="14567" y="12714"/>
                    <a:pt x="6680" y="7253"/>
                  </a:cubicBezTo>
                  <a:lnTo>
                    <a:pt x="0" y="557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3" name="Shape 3108">
              <a:extLst>
                <a:ext uri="{FF2B5EF4-FFF2-40B4-BE49-F238E27FC236}">
                  <a16:creationId xmlns:a16="http://schemas.microsoft.com/office/drawing/2014/main" id="{53901557-9B4F-5791-5976-A8A66BD7D7F4}"/>
                </a:ext>
              </a:extLst>
            </p:cNvPr>
            <p:cNvSpPr/>
            <p:nvPr/>
          </p:nvSpPr>
          <p:spPr>
            <a:xfrm>
              <a:off x="370559" y="82436"/>
              <a:ext cx="10300" cy="10325"/>
            </a:xfrm>
            <a:custGeom>
              <a:avLst/>
              <a:gdLst/>
              <a:ahLst/>
              <a:cxnLst/>
              <a:rect l="0" t="0" r="0" b="0"/>
              <a:pathLst>
                <a:path w="10300" h="10325">
                  <a:moveTo>
                    <a:pt x="5042" y="0"/>
                  </a:moveTo>
                  <a:cubicBezTo>
                    <a:pt x="7988" y="0"/>
                    <a:pt x="10300" y="2324"/>
                    <a:pt x="10300" y="5156"/>
                  </a:cubicBezTo>
                  <a:cubicBezTo>
                    <a:pt x="10300" y="8090"/>
                    <a:pt x="7988" y="10325"/>
                    <a:pt x="5042" y="10325"/>
                  </a:cubicBezTo>
                  <a:cubicBezTo>
                    <a:pt x="2223" y="10325"/>
                    <a:pt x="0" y="7988"/>
                    <a:pt x="0" y="5156"/>
                  </a:cubicBezTo>
                  <a:cubicBezTo>
                    <a:pt x="0" y="2324"/>
                    <a:pt x="2311" y="0"/>
                    <a:pt x="5042"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4" name="Shape 3109">
              <a:extLst>
                <a:ext uri="{FF2B5EF4-FFF2-40B4-BE49-F238E27FC236}">
                  <a16:creationId xmlns:a16="http://schemas.microsoft.com/office/drawing/2014/main" id="{63B63463-51BA-6B12-5515-BF9201896687}"/>
                </a:ext>
              </a:extLst>
            </p:cNvPr>
            <p:cNvSpPr/>
            <p:nvPr/>
          </p:nvSpPr>
          <p:spPr>
            <a:xfrm>
              <a:off x="438568" y="104991"/>
              <a:ext cx="24028" cy="68580"/>
            </a:xfrm>
            <a:custGeom>
              <a:avLst/>
              <a:gdLst/>
              <a:ahLst/>
              <a:cxnLst/>
              <a:rect l="0" t="0" r="0" b="0"/>
              <a:pathLst>
                <a:path w="24028" h="68580">
                  <a:moveTo>
                    <a:pt x="21057" y="0"/>
                  </a:moveTo>
                  <a:lnTo>
                    <a:pt x="24028" y="561"/>
                  </a:lnTo>
                  <a:lnTo>
                    <a:pt x="24028" y="5405"/>
                  </a:lnTo>
                  <a:lnTo>
                    <a:pt x="20028" y="2832"/>
                  </a:lnTo>
                  <a:cubicBezTo>
                    <a:pt x="15380" y="2832"/>
                    <a:pt x="12560" y="6375"/>
                    <a:pt x="12560" y="12344"/>
                  </a:cubicBezTo>
                  <a:lnTo>
                    <a:pt x="12560" y="12649"/>
                  </a:lnTo>
                  <a:cubicBezTo>
                    <a:pt x="12560" y="22352"/>
                    <a:pt x="16802" y="28930"/>
                    <a:pt x="22873" y="28930"/>
                  </a:cubicBezTo>
                  <a:lnTo>
                    <a:pt x="24028" y="28414"/>
                  </a:lnTo>
                  <a:lnTo>
                    <a:pt x="24028" y="30851"/>
                  </a:lnTo>
                  <a:lnTo>
                    <a:pt x="22466" y="31458"/>
                  </a:lnTo>
                  <a:cubicBezTo>
                    <a:pt x="21857" y="31458"/>
                    <a:pt x="20549" y="31356"/>
                    <a:pt x="18618" y="31166"/>
                  </a:cubicBezTo>
                  <a:lnTo>
                    <a:pt x="16701" y="30962"/>
                  </a:lnTo>
                  <a:cubicBezTo>
                    <a:pt x="13970" y="31762"/>
                    <a:pt x="10630" y="35306"/>
                    <a:pt x="10630" y="37325"/>
                  </a:cubicBezTo>
                  <a:cubicBezTo>
                    <a:pt x="10630" y="38951"/>
                    <a:pt x="13157" y="39853"/>
                    <a:pt x="18517" y="40056"/>
                  </a:cubicBezTo>
                  <a:lnTo>
                    <a:pt x="24028" y="40313"/>
                  </a:lnTo>
                  <a:lnTo>
                    <a:pt x="24028" y="47860"/>
                  </a:lnTo>
                  <a:lnTo>
                    <a:pt x="19629" y="47663"/>
                  </a:lnTo>
                  <a:cubicBezTo>
                    <a:pt x="16570" y="47422"/>
                    <a:pt x="13716" y="47091"/>
                    <a:pt x="12052" y="46736"/>
                  </a:cubicBezTo>
                  <a:cubicBezTo>
                    <a:pt x="7798" y="51791"/>
                    <a:pt x="7087" y="53111"/>
                    <a:pt x="7087" y="55435"/>
                  </a:cubicBezTo>
                  <a:cubicBezTo>
                    <a:pt x="7087" y="59880"/>
                    <a:pt x="12954" y="62814"/>
                    <a:pt x="21857" y="62814"/>
                  </a:cubicBezTo>
                  <a:lnTo>
                    <a:pt x="24028" y="62390"/>
                  </a:lnTo>
                  <a:lnTo>
                    <a:pt x="24028" y="66417"/>
                  </a:lnTo>
                  <a:lnTo>
                    <a:pt x="17501" y="68580"/>
                  </a:lnTo>
                  <a:cubicBezTo>
                    <a:pt x="7887" y="68580"/>
                    <a:pt x="0" y="64135"/>
                    <a:pt x="0" y="58775"/>
                  </a:cubicBezTo>
                  <a:cubicBezTo>
                    <a:pt x="0" y="55029"/>
                    <a:pt x="2730" y="51689"/>
                    <a:pt x="9931" y="46431"/>
                  </a:cubicBezTo>
                  <a:cubicBezTo>
                    <a:pt x="5766" y="44412"/>
                    <a:pt x="4559" y="43193"/>
                    <a:pt x="4559" y="41072"/>
                  </a:cubicBezTo>
                  <a:cubicBezTo>
                    <a:pt x="4559" y="39052"/>
                    <a:pt x="5867" y="37033"/>
                    <a:pt x="9207" y="34087"/>
                  </a:cubicBezTo>
                  <a:cubicBezTo>
                    <a:pt x="9817" y="33591"/>
                    <a:pt x="11633" y="31864"/>
                    <a:pt x="13564" y="30048"/>
                  </a:cubicBezTo>
                  <a:cubicBezTo>
                    <a:pt x="6883" y="26708"/>
                    <a:pt x="4153" y="22860"/>
                    <a:pt x="4153" y="16485"/>
                  </a:cubicBezTo>
                  <a:cubicBezTo>
                    <a:pt x="4153" y="7290"/>
                    <a:pt x="11633" y="0"/>
                    <a:pt x="2105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5" name="Shape 3110">
              <a:extLst>
                <a:ext uri="{FF2B5EF4-FFF2-40B4-BE49-F238E27FC236}">
                  <a16:creationId xmlns:a16="http://schemas.microsoft.com/office/drawing/2014/main" id="{C4FE9EA8-2B39-59B7-E610-824A7A032122}"/>
                </a:ext>
              </a:extLst>
            </p:cNvPr>
            <p:cNvSpPr/>
            <p:nvPr/>
          </p:nvSpPr>
          <p:spPr>
            <a:xfrm>
              <a:off x="411644" y="104991"/>
              <a:ext cx="23863" cy="47549"/>
            </a:xfrm>
            <a:custGeom>
              <a:avLst/>
              <a:gdLst/>
              <a:ahLst/>
              <a:cxnLst/>
              <a:rect l="0" t="0" r="0" b="0"/>
              <a:pathLst>
                <a:path w="23863" h="47549">
                  <a:moveTo>
                    <a:pt x="1816" y="0"/>
                  </a:moveTo>
                  <a:cubicBezTo>
                    <a:pt x="7785" y="0"/>
                    <a:pt x="12128" y="1918"/>
                    <a:pt x="14364" y="5562"/>
                  </a:cubicBezTo>
                  <a:cubicBezTo>
                    <a:pt x="15875" y="7988"/>
                    <a:pt x="16383" y="10922"/>
                    <a:pt x="16383" y="16192"/>
                  </a:cubicBezTo>
                  <a:lnTo>
                    <a:pt x="16383" y="35916"/>
                  </a:lnTo>
                  <a:cubicBezTo>
                    <a:pt x="16383" y="40360"/>
                    <a:pt x="17094" y="41783"/>
                    <a:pt x="19418" y="41783"/>
                  </a:cubicBezTo>
                  <a:cubicBezTo>
                    <a:pt x="20942" y="41783"/>
                    <a:pt x="22149" y="41275"/>
                    <a:pt x="23863" y="39853"/>
                  </a:cubicBezTo>
                  <a:lnTo>
                    <a:pt x="23863" y="42482"/>
                  </a:lnTo>
                  <a:cubicBezTo>
                    <a:pt x="20333" y="46329"/>
                    <a:pt x="18212" y="47549"/>
                    <a:pt x="14757" y="47549"/>
                  </a:cubicBezTo>
                  <a:cubicBezTo>
                    <a:pt x="10617" y="47549"/>
                    <a:pt x="8801" y="45428"/>
                    <a:pt x="8293" y="40157"/>
                  </a:cubicBezTo>
                  <a:lnTo>
                    <a:pt x="0" y="44304"/>
                  </a:lnTo>
                  <a:lnTo>
                    <a:pt x="0" y="41109"/>
                  </a:lnTo>
                  <a:lnTo>
                    <a:pt x="5563" y="39357"/>
                  </a:lnTo>
                  <a:cubicBezTo>
                    <a:pt x="7683" y="38138"/>
                    <a:pt x="8191" y="37224"/>
                    <a:pt x="8191" y="34087"/>
                  </a:cubicBezTo>
                  <a:lnTo>
                    <a:pt x="8191" y="19418"/>
                  </a:lnTo>
                  <a:lnTo>
                    <a:pt x="0" y="23564"/>
                  </a:lnTo>
                  <a:lnTo>
                    <a:pt x="0" y="20335"/>
                  </a:lnTo>
                  <a:lnTo>
                    <a:pt x="8191" y="16992"/>
                  </a:lnTo>
                  <a:lnTo>
                    <a:pt x="8191" y="10833"/>
                  </a:lnTo>
                  <a:cubicBezTo>
                    <a:pt x="8191" y="5359"/>
                    <a:pt x="5461" y="2438"/>
                    <a:pt x="495" y="2438"/>
                  </a:cubicBezTo>
                  <a:lnTo>
                    <a:pt x="0" y="2578"/>
                  </a:lnTo>
                  <a:lnTo>
                    <a:pt x="0" y="493"/>
                  </a:lnTo>
                  <a:lnTo>
                    <a:pt x="181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6" name="Shape 3111">
              <a:extLst>
                <a:ext uri="{FF2B5EF4-FFF2-40B4-BE49-F238E27FC236}">
                  <a16:creationId xmlns:a16="http://schemas.microsoft.com/office/drawing/2014/main" id="{9CBB9130-8B70-0FAF-5776-F5E2E855B58B}"/>
                </a:ext>
              </a:extLst>
            </p:cNvPr>
            <p:cNvSpPr/>
            <p:nvPr/>
          </p:nvSpPr>
          <p:spPr>
            <a:xfrm>
              <a:off x="462596" y="145304"/>
              <a:ext cx="19787" cy="26104"/>
            </a:xfrm>
            <a:custGeom>
              <a:avLst/>
              <a:gdLst/>
              <a:ahLst/>
              <a:cxnLst/>
              <a:rect l="0" t="0" r="0" b="0"/>
              <a:pathLst>
                <a:path w="19787" h="26104">
                  <a:moveTo>
                    <a:pt x="0" y="0"/>
                  </a:moveTo>
                  <a:lnTo>
                    <a:pt x="7544" y="352"/>
                  </a:lnTo>
                  <a:cubicBezTo>
                    <a:pt x="15037" y="657"/>
                    <a:pt x="19787" y="4912"/>
                    <a:pt x="19787" y="11173"/>
                  </a:cubicBezTo>
                  <a:cubicBezTo>
                    <a:pt x="19787" y="15021"/>
                    <a:pt x="18059" y="18259"/>
                    <a:pt x="14211" y="21396"/>
                  </a:cubicBezTo>
                  <a:lnTo>
                    <a:pt x="0" y="26104"/>
                  </a:lnTo>
                  <a:lnTo>
                    <a:pt x="0" y="22077"/>
                  </a:lnTo>
                  <a:lnTo>
                    <a:pt x="11671" y="19799"/>
                  </a:lnTo>
                  <a:cubicBezTo>
                    <a:pt x="15021" y="18081"/>
                    <a:pt x="16942" y="15630"/>
                    <a:pt x="16942" y="12697"/>
                  </a:cubicBezTo>
                  <a:cubicBezTo>
                    <a:pt x="16942" y="9052"/>
                    <a:pt x="13602" y="7744"/>
                    <a:pt x="4407" y="7744"/>
                  </a:cubicBezTo>
                  <a:lnTo>
                    <a:pt x="0" y="7547"/>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7" name="Shape 3112">
              <a:extLst>
                <a:ext uri="{FF2B5EF4-FFF2-40B4-BE49-F238E27FC236}">
                  <a16:creationId xmlns:a16="http://schemas.microsoft.com/office/drawing/2014/main" id="{EBF40295-D945-F922-A6BD-1C1CE5E4FF6C}"/>
                </a:ext>
              </a:extLst>
            </p:cNvPr>
            <p:cNvSpPr/>
            <p:nvPr/>
          </p:nvSpPr>
          <p:spPr>
            <a:xfrm>
              <a:off x="462596" y="105552"/>
              <a:ext cx="20688" cy="30290"/>
            </a:xfrm>
            <a:custGeom>
              <a:avLst/>
              <a:gdLst/>
              <a:ahLst/>
              <a:cxnLst/>
              <a:rect l="0" t="0" r="0" b="0"/>
              <a:pathLst>
                <a:path w="20688" h="30290">
                  <a:moveTo>
                    <a:pt x="0" y="0"/>
                  </a:moveTo>
                  <a:lnTo>
                    <a:pt x="5105" y="963"/>
                  </a:lnTo>
                  <a:lnTo>
                    <a:pt x="7341" y="1763"/>
                  </a:lnTo>
                  <a:cubicBezTo>
                    <a:pt x="9360" y="2474"/>
                    <a:pt x="10871" y="2779"/>
                    <a:pt x="12903" y="2779"/>
                  </a:cubicBezTo>
                  <a:lnTo>
                    <a:pt x="20688" y="2779"/>
                  </a:lnTo>
                  <a:lnTo>
                    <a:pt x="20688" y="6729"/>
                  </a:lnTo>
                  <a:lnTo>
                    <a:pt x="12294" y="6729"/>
                  </a:lnTo>
                  <a:cubicBezTo>
                    <a:pt x="13716" y="9967"/>
                    <a:pt x="14211" y="12291"/>
                    <a:pt x="14211" y="15225"/>
                  </a:cubicBezTo>
                  <a:cubicBezTo>
                    <a:pt x="14211" y="20280"/>
                    <a:pt x="12700" y="23823"/>
                    <a:pt x="9360" y="26655"/>
                  </a:cubicBezTo>
                  <a:lnTo>
                    <a:pt x="0" y="30290"/>
                  </a:lnTo>
                  <a:lnTo>
                    <a:pt x="0" y="27853"/>
                  </a:lnTo>
                  <a:lnTo>
                    <a:pt x="4378" y="25895"/>
                  </a:lnTo>
                  <a:cubicBezTo>
                    <a:pt x="5693" y="24302"/>
                    <a:pt x="6426" y="22001"/>
                    <a:pt x="6426" y="19162"/>
                  </a:cubicBezTo>
                  <a:cubicBezTo>
                    <a:pt x="6426" y="15225"/>
                    <a:pt x="5207" y="10577"/>
                    <a:pt x="3404" y="7034"/>
                  </a:cubicBezTo>
                  <a:lnTo>
                    <a:pt x="0" y="48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8" name="Shape 3113">
              <a:extLst>
                <a:ext uri="{FF2B5EF4-FFF2-40B4-BE49-F238E27FC236}">
                  <a16:creationId xmlns:a16="http://schemas.microsoft.com/office/drawing/2014/main" id="{C4AE7D1F-0402-17C9-F2C5-8608D2ABB93E}"/>
                </a:ext>
              </a:extLst>
            </p:cNvPr>
            <p:cNvSpPr/>
            <p:nvPr/>
          </p:nvSpPr>
          <p:spPr>
            <a:xfrm>
              <a:off x="539901" y="105009"/>
              <a:ext cx="22308" cy="47530"/>
            </a:xfrm>
            <a:custGeom>
              <a:avLst/>
              <a:gdLst/>
              <a:ahLst/>
              <a:cxnLst/>
              <a:rect l="0" t="0" r="0" b="0"/>
              <a:pathLst>
                <a:path w="22308" h="47530">
                  <a:moveTo>
                    <a:pt x="22308" y="0"/>
                  </a:moveTo>
                  <a:lnTo>
                    <a:pt x="22308" y="3621"/>
                  </a:lnTo>
                  <a:lnTo>
                    <a:pt x="21031" y="2814"/>
                  </a:lnTo>
                  <a:cubicBezTo>
                    <a:pt x="13856" y="2814"/>
                    <a:pt x="9106" y="9087"/>
                    <a:pt x="9106" y="18702"/>
                  </a:cubicBezTo>
                  <a:cubicBezTo>
                    <a:pt x="9106" y="25877"/>
                    <a:pt x="10719" y="32963"/>
                    <a:pt x="13551" y="38221"/>
                  </a:cubicBezTo>
                  <a:lnTo>
                    <a:pt x="22308" y="43999"/>
                  </a:lnTo>
                  <a:lnTo>
                    <a:pt x="22308" y="47460"/>
                  </a:lnTo>
                  <a:lnTo>
                    <a:pt x="22149" y="47530"/>
                  </a:lnTo>
                  <a:cubicBezTo>
                    <a:pt x="9398" y="47530"/>
                    <a:pt x="0" y="37307"/>
                    <a:pt x="0" y="23654"/>
                  </a:cubicBezTo>
                  <a:cubicBezTo>
                    <a:pt x="0" y="16676"/>
                    <a:pt x="2299" y="10757"/>
                    <a:pt x="6242" y="6584"/>
                  </a:cubicBezTo>
                  <a:lnTo>
                    <a:pt x="223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9" name="Shape 3114">
              <a:extLst>
                <a:ext uri="{FF2B5EF4-FFF2-40B4-BE49-F238E27FC236}">
                  <a16:creationId xmlns:a16="http://schemas.microsoft.com/office/drawing/2014/main" id="{26345530-B7CC-F564-41E2-79F4CC3FE25A}"/>
                </a:ext>
              </a:extLst>
            </p:cNvPr>
            <p:cNvSpPr/>
            <p:nvPr/>
          </p:nvSpPr>
          <p:spPr>
            <a:xfrm>
              <a:off x="487971" y="104991"/>
              <a:ext cx="47435" cy="46533"/>
            </a:xfrm>
            <a:custGeom>
              <a:avLst/>
              <a:gdLst/>
              <a:ahLst/>
              <a:cxnLst/>
              <a:rect l="0" t="0" r="0" b="0"/>
              <a:pathLst>
                <a:path w="47435" h="46533">
                  <a:moveTo>
                    <a:pt x="13970" y="0"/>
                  </a:moveTo>
                  <a:lnTo>
                    <a:pt x="14668" y="203"/>
                  </a:lnTo>
                  <a:lnTo>
                    <a:pt x="14668" y="8191"/>
                  </a:lnTo>
                  <a:cubicBezTo>
                    <a:pt x="21539" y="1714"/>
                    <a:pt x="24676" y="0"/>
                    <a:pt x="29337" y="0"/>
                  </a:cubicBezTo>
                  <a:cubicBezTo>
                    <a:pt x="36817" y="0"/>
                    <a:pt x="41275" y="5664"/>
                    <a:pt x="41275" y="15176"/>
                  </a:cubicBezTo>
                  <a:lnTo>
                    <a:pt x="41275" y="38341"/>
                  </a:lnTo>
                  <a:cubicBezTo>
                    <a:pt x="41275" y="43294"/>
                    <a:pt x="42494" y="44514"/>
                    <a:pt x="47435" y="45021"/>
                  </a:cubicBezTo>
                  <a:lnTo>
                    <a:pt x="47435" y="46533"/>
                  </a:lnTo>
                  <a:lnTo>
                    <a:pt x="26403" y="46533"/>
                  </a:lnTo>
                  <a:lnTo>
                    <a:pt x="26403" y="45021"/>
                  </a:lnTo>
                  <a:cubicBezTo>
                    <a:pt x="31471" y="44615"/>
                    <a:pt x="32779" y="42900"/>
                    <a:pt x="32779" y="36525"/>
                  </a:cubicBezTo>
                  <a:lnTo>
                    <a:pt x="32779" y="15380"/>
                  </a:lnTo>
                  <a:cubicBezTo>
                    <a:pt x="32779" y="8699"/>
                    <a:pt x="30353" y="5562"/>
                    <a:pt x="25387" y="5562"/>
                  </a:cubicBezTo>
                  <a:cubicBezTo>
                    <a:pt x="22047" y="5562"/>
                    <a:pt x="19825" y="6782"/>
                    <a:pt x="14973" y="11328"/>
                  </a:cubicBezTo>
                  <a:lnTo>
                    <a:pt x="14973" y="39751"/>
                  </a:lnTo>
                  <a:cubicBezTo>
                    <a:pt x="14973" y="43396"/>
                    <a:pt x="16497" y="44615"/>
                    <a:pt x="21641" y="45021"/>
                  </a:cubicBezTo>
                  <a:lnTo>
                    <a:pt x="21641" y="46533"/>
                  </a:lnTo>
                  <a:lnTo>
                    <a:pt x="203" y="46533"/>
                  </a:lnTo>
                  <a:lnTo>
                    <a:pt x="203" y="45021"/>
                  </a:lnTo>
                  <a:cubicBezTo>
                    <a:pt x="5359" y="44615"/>
                    <a:pt x="6477" y="43193"/>
                    <a:pt x="6477" y="37427"/>
                  </a:cubicBezTo>
                  <a:lnTo>
                    <a:pt x="6477" y="12344"/>
                  </a:lnTo>
                  <a:cubicBezTo>
                    <a:pt x="6477" y="7391"/>
                    <a:pt x="5563" y="5867"/>
                    <a:pt x="2731" y="5867"/>
                  </a:cubicBezTo>
                  <a:lnTo>
                    <a:pt x="0" y="6274"/>
                  </a:lnTo>
                  <a:lnTo>
                    <a:pt x="0" y="4547"/>
                  </a:lnTo>
                  <a:cubicBezTo>
                    <a:pt x="5563" y="2934"/>
                    <a:pt x="9004" y="1829"/>
                    <a:pt x="1397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0" name="Shape 3115">
              <a:extLst>
                <a:ext uri="{FF2B5EF4-FFF2-40B4-BE49-F238E27FC236}">
                  <a16:creationId xmlns:a16="http://schemas.microsoft.com/office/drawing/2014/main" id="{9E0C2587-BD9D-6C14-6B2C-935645C6F859}"/>
                </a:ext>
              </a:extLst>
            </p:cNvPr>
            <p:cNvSpPr/>
            <p:nvPr/>
          </p:nvSpPr>
          <p:spPr>
            <a:xfrm>
              <a:off x="660246" y="105092"/>
              <a:ext cx="30048" cy="47447"/>
            </a:xfrm>
            <a:custGeom>
              <a:avLst/>
              <a:gdLst/>
              <a:ahLst/>
              <a:cxnLst/>
              <a:rect l="0" t="0" r="0" b="0"/>
              <a:pathLst>
                <a:path w="30048" h="47447">
                  <a:moveTo>
                    <a:pt x="13754" y="0"/>
                  </a:moveTo>
                  <a:cubicBezTo>
                    <a:pt x="16383" y="0"/>
                    <a:pt x="18605" y="406"/>
                    <a:pt x="20841" y="1219"/>
                  </a:cubicBezTo>
                  <a:lnTo>
                    <a:pt x="23571" y="1931"/>
                  </a:lnTo>
                  <a:lnTo>
                    <a:pt x="24981" y="1117"/>
                  </a:lnTo>
                  <a:lnTo>
                    <a:pt x="25197" y="914"/>
                  </a:lnTo>
                  <a:lnTo>
                    <a:pt x="26302" y="914"/>
                  </a:lnTo>
                  <a:lnTo>
                    <a:pt x="26708" y="14668"/>
                  </a:lnTo>
                  <a:lnTo>
                    <a:pt x="25197" y="14668"/>
                  </a:lnTo>
                  <a:cubicBezTo>
                    <a:pt x="22860" y="5664"/>
                    <a:pt x="19825" y="2222"/>
                    <a:pt x="14059" y="2222"/>
                  </a:cubicBezTo>
                  <a:cubicBezTo>
                    <a:pt x="9411" y="2222"/>
                    <a:pt x="6274" y="5054"/>
                    <a:pt x="6274" y="9106"/>
                  </a:cubicBezTo>
                  <a:cubicBezTo>
                    <a:pt x="6274" y="11836"/>
                    <a:pt x="7798" y="14363"/>
                    <a:pt x="10617" y="15989"/>
                  </a:cubicBezTo>
                  <a:lnTo>
                    <a:pt x="21552" y="22454"/>
                  </a:lnTo>
                  <a:cubicBezTo>
                    <a:pt x="27610" y="26098"/>
                    <a:pt x="30048" y="29439"/>
                    <a:pt x="30048" y="34493"/>
                  </a:cubicBezTo>
                  <a:cubicBezTo>
                    <a:pt x="30048" y="41580"/>
                    <a:pt x="23571" y="47447"/>
                    <a:pt x="15786" y="47447"/>
                  </a:cubicBezTo>
                  <a:cubicBezTo>
                    <a:pt x="13957" y="47447"/>
                    <a:pt x="11227" y="47041"/>
                    <a:pt x="8407" y="46431"/>
                  </a:cubicBezTo>
                  <a:cubicBezTo>
                    <a:pt x="6071" y="45822"/>
                    <a:pt x="4661" y="45618"/>
                    <a:pt x="3734" y="45618"/>
                  </a:cubicBezTo>
                  <a:cubicBezTo>
                    <a:pt x="2527" y="45618"/>
                    <a:pt x="2121" y="45822"/>
                    <a:pt x="1422" y="46837"/>
                  </a:cubicBezTo>
                  <a:lnTo>
                    <a:pt x="102" y="46837"/>
                  </a:lnTo>
                  <a:lnTo>
                    <a:pt x="102" y="31064"/>
                  </a:lnTo>
                  <a:lnTo>
                    <a:pt x="1714" y="31064"/>
                  </a:lnTo>
                  <a:cubicBezTo>
                    <a:pt x="3035" y="36817"/>
                    <a:pt x="3950" y="39141"/>
                    <a:pt x="6071" y="41681"/>
                  </a:cubicBezTo>
                  <a:cubicBezTo>
                    <a:pt x="7988" y="43904"/>
                    <a:pt x="11125" y="45212"/>
                    <a:pt x="14567" y="45212"/>
                  </a:cubicBezTo>
                  <a:cubicBezTo>
                    <a:pt x="19723" y="45212"/>
                    <a:pt x="22962" y="42380"/>
                    <a:pt x="22962" y="37935"/>
                  </a:cubicBezTo>
                  <a:cubicBezTo>
                    <a:pt x="22962" y="34798"/>
                    <a:pt x="21234" y="32372"/>
                    <a:pt x="17704" y="30353"/>
                  </a:cubicBezTo>
                  <a:lnTo>
                    <a:pt x="11836" y="27013"/>
                  </a:lnTo>
                  <a:cubicBezTo>
                    <a:pt x="3239" y="22161"/>
                    <a:pt x="0" y="18110"/>
                    <a:pt x="0" y="12446"/>
                  </a:cubicBezTo>
                  <a:cubicBezTo>
                    <a:pt x="0" y="5169"/>
                    <a:pt x="5766" y="0"/>
                    <a:pt x="1375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1" name="Shape 3116">
              <a:extLst>
                <a:ext uri="{FF2B5EF4-FFF2-40B4-BE49-F238E27FC236}">
                  <a16:creationId xmlns:a16="http://schemas.microsoft.com/office/drawing/2014/main" id="{46FC80A4-81F8-0C87-6DC6-CA917275EB35}"/>
                </a:ext>
              </a:extLst>
            </p:cNvPr>
            <p:cNvSpPr/>
            <p:nvPr/>
          </p:nvSpPr>
          <p:spPr>
            <a:xfrm>
              <a:off x="592733" y="105092"/>
              <a:ext cx="30036" cy="47447"/>
            </a:xfrm>
            <a:custGeom>
              <a:avLst/>
              <a:gdLst/>
              <a:ahLst/>
              <a:cxnLst/>
              <a:rect l="0" t="0" r="0" b="0"/>
              <a:pathLst>
                <a:path w="30036" h="47447">
                  <a:moveTo>
                    <a:pt x="13754" y="0"/>
                  </a:moveTo>
                  <a:cubicBezTo>
                    <a:pt x="16383" y="0"/>
                    <a:pt x="18618" y="406"/>
                    <a:pt x="20841" y="1219"/>
                  </a:cubicBezTo>
                  <a:lnTo>
                    <a:pt x="23559" y="1931"/>
                  </a:lnTo>
                  <a:lnTo>
                    <a:pt x="24994" y="1117"/>
                  </a:lnTo>
                  <a:lnTo>
                    <a:pt x="25184" y="914"/>
                  </a:lnTo>
                  <a:lnTo>
                    <a:pt x="26302" y="914"/>
                  </a:lnTo>
                  <a:lnTo>
                    <a:pt x="26708" y="14668"/>
                  </a:lnTo>
                  <a:lnTo>
                    <a:pt x="25184" y="14668"/>
                  </a:lnTo>
                  <a:cubicBezTo>
                    <a:pt x="22860" y="5664"/>
                    <a:pt x="19838" y="2222"/>
                    <a:pt x="14059" y="2222"/>
                  </a:cubicBezTo>
                  <a:cubicBezTo>
                    <a:pt x="9398" y="2222"/>
                    <a:pt x="6274" y="5054"/>
                    <a:pt x="6274" y="9106"/>
                  </a:cubicBezTo>
                  <a:cubicBezTo>
                    <a:pt x="6274" y="11836"/>
                    <a:pt x="7785" y="14363"/>
                    <a:pt x="10617" y="15989"/>
                  </a:cubicBezTo>
                  <a:lnTo>
                    <a:pt x="21539" y="22454"/>
                  </a:lnTo>
                  <a:cubicBezTo>
                    <a:pt x="27623" y="26098"/>
                    <a:pt x="30036" y="29439"/>
                    <a:pt x="30036" y="34493"/>
                  </a:cubicBezTo>
                  <a:cubicBezTo>
                    <a:pt x="30036" y="41580"/>
                    <a:pt x="23559" y="47447"/>
                    <a:pt x="15773" y="47447"/>
                  </a:cubicBezTo>
                  <a:cubicBezTo>
                    <a:pt x="13957" y="47447"/>
                    <a:pt x="11227" y="47041"/>
                    <a:pt x="8395" y="46431"/>
                  </a:cubicBezTo>
                  <a:cubicBezTo>
                    <a:pt x="6071" y="45822"/>
                    <a:pt x="4648" y="45618"/>
                    <a:pt x="3747" y="45618"/>
                  </a:cubicBezTo>
                  <a:cubicBezTo>
                    <a:pt x="2527" y="45618"/>
                    <a:pt x="2121" y="45822"/>
                    <a:pt x="1410" y="46837"/>
                  </a:cubicBezTo>
                  <a:lnTo>
                    <a:pt x="102" y="46837"/>
                  </a:lnTo>
                  <a:lnTo>
                    <a:pt x="102" y="31064"/>
                  </a:lnTo>
                  <a:lnTo>
                    <a:pt x="1727" y="31064"/>
                  </a:lnTo>
                  <a:cubicBezTo>
                    <a:pt x="3035" y="36817"/>
                    <a:pt x="3950" y="39141"/>
                    <a:pt x="6071" y="41681"/>
                  </a:cubicBezTo>
                  <a:cubicBezTo>
                    <a:pt x="7988" y="43904"/>
                    <a:pt x="11125" y="45212"/>
                    <a:pt x="14554" y="45212"/>
                  </a:cubicBezTo>
                  <a:cubicBezTo>
                    <a:pt x="19723" y="45212"/>
                    <a:pt x="22962" y="42380"/>
                    <a:pt x="22962" y="37935"/>
                  </a:cubicBezTo>
                  <a:cubicBezTo>
                    <a:pt x="22962" y="34798"/>
                    <a:pt x="21247" y="32372"/>
                    <a:pt x="17704" y="30353"/>
                  </a:cubicBezTo>
                  <a:lnTo>
                    <a:pt x="11836" y="27013"/>
                  </a:lnTo>
                  <a:cubicBezTo>
                    <a:pt x="3239" y="22161"/>
                    <a:pt x="0" y="18110"/>
                    <a:pt x="0" y="12446"/>
                  </a:cubicBezTo>
                  <a:cubicBezTo>
                    <a:pt x="0" y="5169"/>
                    <a:pt x="5766" y="0"/>
                    <a:pt x="1375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2" name="Shape 3117">
              <a:extLst>
                <a:ext uri="{FF2B5EF4-FFF2-40B4-BE49-F238E27FC236}">
                  <a16:creationId xmlns:a16="http://schemas.microsoft.com/office/drawing/2014/main" id="{FF65D428-CDE5-6024-98EF-5947AF7CAC72}"/>
                </a:ext>
              </a:extLst>
            </p:cNvPr>
            <p:cNvSpPr/>
            <p:nvPr/>
          </p:nvSpPr>
          <p:spPr>
            <a:xfrm>
              <a:off x="628560" y="104991"/>
              <a:ext cx="23978" cy="46533"/>
            </a:xfrm>
            <a:custGeom>
              <a:avLst/>
              <a:gdLst/>
              <a:ahLst/>
              <a:cxnLst/>
              <a:rect l="0" t="0" r="0" b="0"/>
              <a:pathLst>
                <a:path w="23978" h="46533">
                  <a:moveTo>
                    <a:pt x="16091" y="0"/>
                  </a:moveTo>
                  <a:lnTo>
                    <a:pt x="16497" y="305"/>
                  </a:lnTo>
                  <a:lnTo>
                    <a:pt x="16497" y="36220"/>
                  </a:lnTo>
                  <a:cubicBezTo>
                    <a:pt x="16497" y="43497"/>
                    <a:pt x="17310" y="44514"/>
                    <a:pt x="23978" y="45021"/>
                  </a:cubicBezTo>
                  <a:lnTo>
                    <a:pt x="23978" y="46533"/>
                  </a:lnTo>
                  <a:lnTo>
                    <a:pt x="0" y="46533"/>
                  </a:lnTo>
                  <a:lnTo>
                    <a:pt x="0" y="45021"/>
                  </a:lnTo>
                  <a:cubicBezTo>
                    <a:pt x="6985" y="44615"/>
                    <a:pt x="8001" y="43497"/>
                    <a:pt x="8001" y="36220"/>
                  </a:cubicBezTo>
                  <a:lnTo>
                    <a:pt x="8001" y="12751"/>
                  </a:lnTo>
                  <a:cubicBezTo>
                    <a:pt x="8001" y="8293"/>
                    <a:pt x="7087" y="6680"/>
                    <a:pt x="4648" y="6680"/>
                  </a:cubicBezTo>
                  <a:cubicBezTo>
                    <a:pt x="3746" y="6680"/>
                    <a:pt x="2438" y="6782"/>
                    <a:pt x="1219" y="6985"/>
                  </a:cubicBezTo>
                  <a:lnTo>
                    <a:pt x="419" y="7086"/>
                  </a:lnTo>
                  <a:lnTo>
                    <a:pt x="419" y="5562"/>
                  </a:lnTo>
                  <a:lnTo>
                    <a:pt x="16091"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 name="Shape 3118">
              <a:extLst>
                <a:ext uri="{FF2B5EF4-FFF2-40B4-BE49-F238E27FC236}">
                  <a16:creationId xmlns:a16="http://schemas.microsoft.com/office/drawing/2014/main" id="{7D7BC76F-8120-4955-5C7A-F33BAC655D48}"/>
                </a:ext>
              </a:extLst>
            </p:cNvPr>
            <p:cNvSpPr/>
            <p:nvPr/>
          </p:nvSpPr>
          <p:spPr>
            <a:xfrm>
              <a:off x="562209" y="104991"/>
              <a:ext cx="22308" cy="47478"/>
            </a:xfrm>
            <a:custGeom>
              <a:avLst/>
              <a:gdLst/>
              <a:ahLst/>
              <a:cxnLst/>
              <a:rect l="0" t="0" r="0" b="0"/>
              <a:pathLst>
                <a:path w="22308" h="47478">
                  <a:moveTo>
                    <a:pt x="44" y="0"/>
                  </a:moveTo>
                  <a:cubicBezTo>
                    <a:pt x="12986" y="0"/>
                    <a:pt x="22308" y="9614"/>
                    <a:pt x="22308" y="22860"/>
                  </a:cubicBezTo>
                  <a:cubicBezTo>
                    <a:pt x="22308" y="29845"/>
                    <a:pt x="19879" y="36017"/>
                    <a:pt x="15856" y="40443"/>
                  </a:cubicBezTo>
                  <a:lnTo>
                    <a:pt x="0" y="47478"/>
                  </a:lnTo>
                  <a:lnTo>
                    <a:pt x="0" y="44017"/>
                  </a:lnTo>
                  <a:lnTo>
                    <a:pt x="1060" y="44717"/>
                  </a:lnTo>
                  <a:cubicBezTo>
                    <a:pt x="8642" y="44717"/>
                    <a:pt x="13202" y="37833"/>
                    <a:pt x="13202" y="26403"/>
                  </a:cubicBezTo>
                  <a:cubicBezTo>
                    <a:pt x="13202" y="19475"/>
                    <a:pt x="11706" y="13583"/>
                    <a:pt x="9149" y="9422"/>
                  </a:cubicBezTo>
                  <a:lnTo>
                    <a:pt x="0" y="3639"/>
                  </a:lnTo>
                  <a:lnTo>
                    <a:pt x="0" y="18"/>
                  </a:lnTo>
                  <a:lnTo>
                    <a:pt x="4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4" name="Shape 3119">
              <a:extLst>
                <a:ext uri="{FF2B5EF4-FFF2-40B4-BE49-F238E27FC236}">
                  <a16:creationId xmlns:a16="http://schemas.microsoft.com/office/drawing/2014/main" id="{46F58007-3FEC-3281-2F10-AE70A72F8286}"/>
                </a:ext>
              </a:extLst>
            </p:cNvPr>
            <p:cNvSpPr/>
            <p:nvPr/>
          </p:nvSpPr>
          <p:spPr>
            <a:xfrm>
              <a:off x="634834" y="82436"/>
              <a:ext cx="10325" cy="10325"/>
            </a:xfrm>
            <a:custGeom>
              <a:avLst/>
              <a:gdLst/>
              <a:ahLst/>
              <a:cxnLst/>
              <a:rect l="0" t="0" r="0" b="0"/>
              <a:pathLst>
                <a:path w="10325" h="10325">
                  <a:moveTo>
                    <a:pt x="5067" y="0"/>
                  </a:moveTo>
                  <a:cubicBezTo>
                    <a:pt x="7988" y="0"/>
                    <a:pt x="10325" y="2324"/>
                    <a:pt x="10325" y="5156"/>
                  </a:cubicBezTo>
                  <a:cubicBezTo>
                    <a:pt x="10325" y="8090"/>
                    <a:pt x="7988" y="10325"/>
                    <a:pt x="5067" y="10325"/>
                  </a:cubicBezTo>
                  <a:cubicBezTo>
                    <a:pt x="2223" y="10325"/>
                    <a:pt x="0" y="7988"/>
                    <a:pt x="0" y="5156"/>
                  </a:cubicBezTo>
                  <a:cubicBezTo>
                    <a:pt x="0" y="2324"/>
                    <a:pt x="2337" y="0"/>
                    <a:pt x="506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5" name="Shape 3120">
              <a:extLst>
                <a:ext uri="{FF2B5EF4-FFF2-40B4-BE49-F238E27FC236}">
                  <a16:creationId xmlns:a16="http://schemas.microsoft.com/office/drawing/2014/main" id="{6A4E0A37-FA3D-937D-741F-50FA2401A694}"/>
                </a:ext>
              </a:extLst>
            </p:cNvPr>
            <p:cNvSpPr/>
            <p:nvPr/>
          </p:nvSpPr>
          <p:spPr>
            <a:xfrm>
              <a:off x="984039" y="7182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Shape 3121">
              <a:extLst>
                <a:ext uri="{FF2B5EF4-FFF2-40B4-BE49-F238E27FC236}">
                  <a16:creationId xmlns:a16="http://schemas.microsoft.com/office/drawing/2014/main" id="{0DFF879E-D340-8D65-0791-BC41CD1942DE}"/>
                </a:ext>
              </a:extLst>
            </p:cNvPr>
            <p:cNvSpPr/>
            <p:nvPr/>
          </p:nvSpPr>
          <p:spPr>
            <a:xfrm>
              <a:off x="1238528" y="84560"/>
              <a:ext cx="30493" cy="66967"/>
            </a:xfrm>
            <a:custGeom>
              <a:avLst/>
              <a:gdLst/>
              <a:ahLst/>
              <a:cxnLst/>
              <a:rect l="0" t="0" r="0" b="0"/>
              <a:pathLst>
                <a:path w="30493" h="66967">
                  <a:moveTo>
                    <a:pt x="0" y="0"/>
                  </a:moveTo>
                  <a:lnTo>
                    <a:pt x="26695" y="0"/>
                  </a:lnTo>
                  <a:lnTo>
                    <a:pt x="30493" y="567"/>
                  </a:lnTo>
                  <a:lnTo>
                    <a:pt x="30493" y="5755"/>
                  </a:lnTo>
                  <a:lnTo>
                    <a:pt x="22250" y="3746"/>
                  </a:lnTo>
                  <a:cubicBezTo>
                    <a:pt x="19520" y="3746"/>
                    <a:pt x="18809" y="4457"/>
                    <a:pt x="18809" y="7175"/>
                  </a:cubicBezTo>
                  <a:lnTo>
                    <a:pt x="18809" y="33490"/>
                  </a:lnTo>
                  <a:cubicBezTo>
                    <a:pt x="21133" y="33680"/>
                    <a:pt x="22543" y="33782"/>
                    <a:pt x="24562" y="33782"/>
                  </a:cubicBezTo>
                  <a:lnTo>
                    <a:pt x="30493" y="32091"/>
                  </a:lnTo>
                  <a:lnTo>
                    <a:pt x="30493" y="36917"/>
                  </a:lnTo>
                  <a:lnTo>
                    <a:pt x="25781" y="37833"/>
                  </a:lnTo>
                  <a:cubicBezTo>
                    <a:pt x="23152" y="37833"/>
                    <a:pt x="21438" y="37731"/>
                    <a:pt x="18809" y="37528"/>
                  </a:cubicBezTo>
                  <a:lnTo>
                    <a:pt x="18809" y="55943"/>
                  </a:lnTo>
                  <a:cubicBezTo>
                    <a:pt x="18809" y="63322"/>
                    <a:pt x="20320" y="64744"/>
                    <a:pt x="28308" y="65049"/>
                  </a:cubicBezTo>
                  <a:lnTo>
                    <a:pt x="28308" y="66967"/>
                  </a:lnTo>
                  <a:lnTo>
                    <a:pt x="0" y="66967"/>
                  </a:lnTo>
                  <a:lnTo>
                    <a:pt x="0" y="65049"/>
                  </a:lnTo>
                  <a:cubicBezTo>
                    <a:pt x="7671" y="64338"/>
                    <a:pt x="8496" y="63322"/>
                    <a:pt x="8496" y="54826"/>
                  </a:cubicBezTo>
                  <a:lnTo>
                    <a:pt x="8496" y="11023"/>
                  </a:lnTo>
                  <a:cubicBezTo>
                    <a:pt x="8496" y="3746"/>
                    <a:pt x="7468" y="2730"/>
                    <a:pt x="0" y="1918"/>
                  </a:cubicBez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7" name="Shape 3122">
              <a:extLst>
                <a:ext uri="{FF2B5EF4-FFF2-40B4-BE49-F238E27FC236}">
                  <a16:creationId xmlns:a16="http://schemas.microsoft.com/office/drawing/2014/main" id="{C0AA47BB-01B6-4536-CA28-A3D9E9C0EB42}"/>
                </a:ext>
              </a:extLst>
            </p:cNvPr>
            <p:cNvSpPr/>
            <p:nvPr/>
          </p:nvSpPr>
          <p:spPr>
            <a:xfrm>
              <a:off x="1329816" y="105013"/>
              <a:ext cx="22308" cy="47518"/>
            </a:xfrm>
            <a:custGeom>
              <a:avLst/>
              <a:gdLst/>
              <a:ahLst/>
              <a:cxnLst/>
              <a:rect l="0" t="0" r="0" b="0"/>
              <a:pathLst>
                <a:path w="22308" h="47518">
                  <a:moveTo>
                    <a:pt x="22308" y="0"/>
                  </a:moveTo>
                  <a:lnTo>
                    <a:pt x="22308" y="3621"/>
                  </a:lnTo>
                  <a:lnTo>
                    <a:pt x="21031" y="2814"/>
                  </a:lnTo>
                  <a:cubicBezTo>
                    <a:pt x="13856" y="2814"/>
                    <a:pt x="9106" y="9088"/>
                    <a:pt x="9106" y="18689"/>
                  </a:cubicBezTo>
                  <a:cubicBezTo>
                    <a:pt x="9106" y="25877"/>
                    <a:pt x="10732" y="32951"/>
                    <a:pt x="13551" y="38222"/>
                  </a:cubicBezTo>
                  <a:lnTo>
                    <a:pt x="22308" y="43988"/>
                  </a:lnTo>
                  <a:lnTo>
                    <a:pt x="22308" y="47447"/>
                  </a:lnTo>
                  <a:lnTo>
                    <a:pt x="22149" y="47518"/>
                  </a:lnTo>
                  <a:cubicBezTo>
                    <a:pt x="9398" y="47518"/>
                    <a:pt x="0" y="37307"/>
                    <a:pt x="0" y="23655"/>
                  </a:cubicBezTo>
                  <a:cubicBezTo>
                    <a:pt x="0" y="16670"/>
                    <a:pt x="2302" y="10752"/>
                    <a:pt x="6247" y="6579"/>
                  </a:cubicBezTo>
                  <a:lnTo>
                    <a:pt x="223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8" name="Shape 3123">
              <a:extLst>
                <a:ext uri="{FF2B5EF4-FFF2-40B4-BE49-F238E27FC236}">
                  <a16:creationId xmlns:a16="http://schemas.microsoft.com/office/drawing/2014/main" id="{F371B721-7018-8B36-C564-2A0402687C95}"/>
                </a:ext>
              </a:extLst>
            </p:cNvPr>
            <p:cNvSpPr/>
            <p:nvPr/>
          </p:nvSpPr>
          <p:spPr>
            <a:xfrm>
              <a:off x="1293684" y="104994"/>
              <a:ext cx="33376" cy="46533"/>
            </a:xfrm>
            <a:custGeom>
              <a:avLst/>
              <a:gdLst/>
              <a:ahLst/>
              <a:cxnLst/>
              <a:rect l="0" t="0" r="0" b="0"/>
              <a:pathLst>
                <a:path w="33376" h="46533">
                  <a:moveTo>
                    <a:pt x="15177" y="0"/>
                  </a:moveTo>
                  <a:lnTo>
                    <a:pt x="15685" y="203"/>
                  </a:lnTo>
                  <a:lnTo>
                    <a:pt x="15685" y="9513"/>
                  </a:lnTo>
                  <a:cubicBezTo>
                    <a:pt x="20625" y="2324"/>
                    <a:pt x="23571" y="0"/>
                    <a:pt x="27826" y="0"/>
                  </a:cubicBezTo>
                  <a:cubicBezTo>
                    <a:pt x="31255" y="0"/>
                    <a:pt x="33376" y="2019"/>
                    <a:pt x="33376" y="5359"/>
                  </a:cubicBezTo>
                  <a:cubicBezTo>
                    <a:pt x="33376" y="8192"/>
                    <a:pt x="31864" y="9919"/>
                    <a:pt x="29439" y="9919"/>
                  </a:cubicBezTo>
                  <a:cubicBezTo>
                    <a:pt x="28118" y="9919"/>
                    <a:pt x="27000" y="9309"/>
                    <a:pt x="25387" y="7887"/>
                  </a:cubicBezTo>
                  <a:lnTo>
                    <a:pt x="22758" y="6376"/>
                  </a:lnTo>
                  <a:cubicBezTo>
                    <a:pt x="20015" y="6376"/>
                    <a:pt x="15685" y="11430"/>
                    <a:pt x="15685" y="14668"/>
                  </a:cubicBezTo>
                  <a:lnTo>
                    <a:pt x="15685" y="37427"/>
                  </a:lnTo>
                  <a:cubicBezTo>
                    <a:pt x="15685" y="43193"/>
                    <a:pt x="17386" y="44704"/>
                    <a:pt x="24270" y="45009"/>
                  </a:cubicBezTo>
                  <a:lnTo>
                    <a:pt x="24270" y="46533"/>
                  </a:lnTo>
                  <a:lnTo>
                    <a:pt x="0" y="46533"/>
                  </a:lnTo>
                  <a:lnTo>
                    <a:pt x="0" y="45009"/>
                  </a:lnTo>
                  <a:cubicBezTo>
                    <a:pt x="6477" y="43802"/>
                    <a:pt x="7188" y="43091"/>
                    <a:pt x="7188" y="38036"/>
                  </a:cubicBezTo>
                  <a:lnTo>
                    <a:pt x="7188" y="12751"/>
                  </a:lnTo>
                  <a:cubicBezTo>
                    <a:pt x="7188" y="8293"/>
                    <a:pt x="6261" y="6680"/>
                    <a:pt x="3734" y="6680"/>
                  </a:cubicBezTo>
                  <a:cubicBezTo>
                    <a:pt x="2527" y="6680"/>
                    <a:pt x="1613" y="6782"/>
                    <a:pt x="203" y="7074"/>
                  </a:cubicBezTo>
                  <a:lnTo>
                    <a:pt x="203" y="5461"/>
                  </a:lnTo>
                  <a:cubicBezTo>
                    <a:pt x="6172" y="3544"/>
                    <a:pt x="9817" y="2223"/>
                    <a:pt x="1517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9" name="Shape 3124">
              <a:extLst>
                <a:ext uri="{FF2B5EF4-FFF2-40B4-BE49-F238E27FC236}">
                  <a16:creationId xmlns:a16="http://schemas.microsoft.com/office/drawing/2014/main" id="{E80F9AAC-FE33-0A49-5D38-2C66424CEDD5}"/>
                </a:ext>
              </a:extLst>
            </p:cNvPr>
            <p:cNvSpPr/>
            <p:nvPr/>
          </p:nvSpPr>
          <p:spPr>
            <a:xfrm>
              <a:off x="1269021" y="85127"/>
              <a:ext cx="22708" cy="36350"/>
            </a:xfrm>
            <a:custGeom>
              <a:avLst/>
              <a:gdLst/>
              <a:ahLst/>
              <a:cxnLst/>
              <a:rect l="0" t="0" r="0" b="0"/>
              <a:pathLst>
                <a:path w="22708" h="36350">
                  <a:moveTo>
                    <a:pt x="0" y="0"/>
                  </a:moveTo>
                  <a:lnTo>
                    <a:pt x="9427" y="1407"/>
                  </a:lnTo>
                  <a:cubicBezTo>
                    <a:pt x="13322" y="2672"/>
                    <a:pt x="16535" y="4494"/>
                    <a:pt x="18555" y="6723"/>
                  </a:cubicBezTo>
                  <a:cubicBezTo>
                    <a:pt x="21298" y="9657"/>
                    <a:pt x="22708" y="13492"/>
                    <a:pt x="22708" y="17747"/>
                  </a:cubicBezTo>
                  <a:cubicBezTo>
                    <a:pt x="22708" y="24414"/>
                    <a:pt x="19063" y="30586"/>
                    <a:pt x="12992" y="33825"/>
                  </a:cubicBezTo>
                  <a:lnTo>
                    <a:pt x="0" y="36350"/>
                  </a:lnTo>
                  <a:lnTo>
                    <a:pt x="0" y="31524"/>
                  </a:lnTo>
                  <a:lnTo>
                    <a:pt x="7239" y="29461"/>
                  </a:lnTo>
                  <a:cubicBezTo>
                    <a:pt x="10189" y="26970"/>
                    <a:pt x="11684" y="23252"/>
                    <a:pt x="11684" y="18343"/>
                  </a:cubicBezTo>
                  <a:cubicBezTo>
                    <a:pt x="11684" y="13136"/>
                    <a:pt x="10115" y="9346"/>
                    <a:pt x="6840" y="6856"/>
                  </a:cubicBezTo>
                  <a:lnTo>
                    <a:pt x="0" y="518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0" name="Shape 3125">
              <a:extLst>
                <a:ext uri="{FF2B5EF4-FFF2-40B4-BE49-F238E27FC236}">
                  <a16:creationId xmlns:a16="http://schemas.microsoft.com/office/drawing/2014/main" id="{9DF84133-A417-4109-903B-7B62EB7D8C41}"/>
                </a:ext>
              </a:extLst>
            </p:cNvPr>
            <p:cNvSpPr/>
            <p:nvPr/>
          </p:nvSpPr>
          <p:spPr>
            <a:xfrm>
              <a:off x="1380324" y="104994"/>
              <a:ext cx="24022" cy="68580"/>
            </a:xfrm>
            <a:custGeom>
              <a:avLst/>
              <a:gdLst/>
              <a:ahLst/>
              <a:cxnLst/>
              <a:rect l="0" t="0" r="0" b="0"/>
              <a:pathLst>
                <a:path w="24022" h="68580">
                  <a:moveTo>
                    <a:pt x="21044" y="0"/>
                  </a:moveTo>
                  <a:lnTo>
                    <a:pt x="24022" y="555"/>
                  </a:lnTo>
                  <a:lnTo>
                    <a:pt x="24022" y="5399"/>
                  </a:lnTo>
                  <a:lnTo>
                    <a:pt x="20028" y="2832"/>
                  </a:lnTo>
                  <a:cubicBezTo>
                    <a:pt x="15380" y="2832"/>
                    <a:pt x="12547" y="6376"/>
                    <a:pt x="12547" y="12332"/>
                  </a:cubicBezTo>
                  <a:lnTo>
                    <a:pt x="12547" y="12636"/>
                  </a:lnTo>
                  <a:cubicBezTo>
                    <a:pt x="12547" y="22352"/>
                    <a:pt x="16789" y="28931"/>
                    <a:pt x="22860" y="28931"/>
                  </a:cubicBezTo>
                  <a:lnTo>
                    <a:pt x="24022" y="28411"/>
                  </a:lnTo>
                  <a:lnTo>
                    <a:pt x="24022" y="30848"/>
                  </a:lnTo>
                  <a:lnTo>
                    <a:pt x="22453" y="31458"/>
                  </a:lnTo>
                  <a:cubicBezTo>
                    <a:pt x="21844" y="31458"/>
                    <a:pt x="20536" y="31356"/>
                    <a:pt x="18605" y="31153"/>
                  </a:cubicBezTo>
                  <a:lnTo>
                    <a:pt x="16688" y="30950"/>
                  </a:lnTo>
                  <a:cubicBezTo>
                    <a:pt x="13957" y="31763"/>
                    <a:pt x="10630" y="35306"/>
                    <a:pt x="10630" y="37325"/>
                  </a:cubicBezTo>
                  <a:cubicBezTo>
                    <a:pt x="10630" y="38951"/>
                    <a:pt x="13157" y="39853"/>
                    <a:pt x="18517" y="40056"/>
                  </a:cubicBezTo>
                  <a:lnTo>
                    <a:pt x="24022" y="40313"/>
                  </a:lnTo>
                  <a:lnTo>
                    <a:pt x="24022" y="47860"/>
                  </a:lnTo>
                  <a:lnTo>
                    <a:pt x="19626" y="47663"/>
                  </a:lnTo>
                  <a:cubicBezTo>
                    <a:pt x="16567" y="47422"/>
                    <a:pt x="13710" y="47092"/>
                    <a:pt x="12040" y="46736"/>
                  </a:cubicBezTo>
                  <a:cubicBezTo>
                    <a:pt x="7798" y="51791"/>
                    <a:pt x="7074" y="53099"/>
                    <a:pt x="7074" y="55436"/>
                  </a:cubicBezTo>
                  <a:cubicBezTo>
                    <a:pt x="7074" y="59880"/>
                    <a:pt x="12941" y="62814"/>
                    <a:pt x="21844" y="62814"/>
                  </a:cubicBezTo>
                  <a:lnTo>
                    <a:pt x="24022" y="62390"/>
                  </a:lnTo>
                  <a:lnTo>
                    <a:pt x="24022" y="66422"/>
                  </a:lnTo>
                  <a:lnTo>
                    <a:pt x="17513" y="68580"/>
                  </a:lnTo>
                  <a:cubicBezTo>
                    <a:pt x="7899" y="68580"/>
                    <a:pt x="0" y="64135"/>
                    <a:pt x="0" y="58776"/>
                  </a:cubicBezTo>
                  <a:cubicBezTo>
                    <a:pt x="0" y="55029"/>
                    <a:pt x="2730" y="51689"/>
                    <a:pt x="9919" y="46431"/>
                  </a:cubicBezTo>
                  <a:cubicBezTo>
                    <a:pt x="5766" y="44399"/>
                    <a:pt x="4559" y="43193"/>
                    <a:pt x="4559" y="41072"/>
                  </a:cubicBezTo>
                  <a:cubicBezTo>
                    <a:pt x="4559" y="39053"/>
                    <a:pt x="5867" y="37021"/>
                    <a:pt x="9207" y="34087"/>
                  </a:cubicBezTo>
                  <a:cubicBezTo>
                    <a:pt x="9817" y="33579"/>
                    <a:pt x="11633" y="31864"/>
                    <a:pt x="13551" y="30048"/>
                  </a:cubicBezTo>
                  <a:cubicBezTo>
                    <a:pt x="6883" y="26708"/>
                    <a:pt x="4153" y="22860"/>
                    <a:pt x="4153" y="16485"/>
                  </a:cubicBezTo>
                  <a:cubicBezTo>
                    <a:pt x="4153" y="7290"/>
                    <a:pt x="11633" y="0"/>
                    <a:pt x="2104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1" name="Shape 3126">
              <a:extLst>
                <a:ext uri="{FF2B5EF4-FFF2-40B4-BE49-F238E27FC236}">
                  <a16:creationId xmlns:a16="http://schemas.microsoft.com/office/drawing/2014/main" id="{49B99461-BC4B-D335-512A-2E08A27B5DE8}"/>
                </a:ext>
              </a:extLst>
            </p:cNvPr>
            <p:cNvSpPr/>
            <p:nvPr/>
          </p:nvSpPr>
          <p:spPr>
            <a:xfrm>
              <a:off x="1352123" y="104994"/>
              <a:ext cx="22308" cy="47466"/>
            </a:xfrm>
            <a:custGeom>
              <a:avLst/>
              <a:gdLst/>
              <a:ahLst/>
              <a:cxnLst/>
              <a:rect l="0" t="0" r="0" b="0"/>
              <a:pathLst>
                <a:path w="22308" h="47466">
                  <a:moveTo>
                    <a:pt x="44" y="0"/>
                  </a:moveTo>
                  <a:cubicBezTo>
                    <a:pt x="12986" y="0"/>
                    <a:pt x="22308" y="9614"/>
                    <a:pt x="22308" y="22860"/>
                  </a:cubicBezTo>
                  <a:cubicBezTo>
                    <a:pt x="22308" y="29839"/>
                    <a:pt x="19879" y="36008"/>
                    <a:pt x="15856" y="40432"/>
                  </a:cubicBezTo>
                  <a:lnTo>
                    <a:pt x="0" y="47466"/>
                  </a:lnTo>
                  <a:lnTo>
                    <a:pt x="0" y="44006"/>
                  </a:lnTo>
                  <a:lnTo>
                    <a:pt x="1060" y="44704"/>
                  </a:lnTo>
                  <a:cubicBezTo>
                    <a:pt x="8655" y="44704"/>
                    <a:pt x="13202" y="37833"/>
                    <a:pt x="13202" y="26403"/>
                  </a:cubicBezTo>
                  <a:cubicBezTo>
                    <a:pt x="13202" y="19476"/>
                    <a:pt x="11710" y="13583"/>
                    <a:pt x="9154" y="9422"/>
                  </a:cubicBezTo>
                  <a:lnTo>
                    <a:pt x="0" y="3639"/>
                  </a:lnTo>
                  <a:lnTo>
                    <a:pt x="0" y="18"/>
                  </a:lnTo>
                  <a:lnTo>
                    <a:pt x="4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2" name="Shape 3127">
              <a:extLst>
                <a:ext uri="{FF2B5EF4-FFF2-40B4-BE49-F238E27FC236}">
                  <a16:creationId xmlns:a16="http://schemas.microsoft.com/office/drawing/2014/main" id="{891026AD-AC55-9705-1341-846FD6A61647}"/>
                </a:ext>
              </a:extLst>
            </p:cNvPr>
            <p:cNvSpPr/>
            <p:nvPr/>
          </p:nvSpPr>
          <p:spPr>
            <a:xfrm>
              <a:off x="1404346" y="145308"/>
              <a:ext cx="19780" cy="26109"/>
            </a:xfrm>
            <a:custGeom>
              <a:avLst/>
              <a:gdLst/>
              <a:ahLst/>
              <a:cxnLst/>
              <a:rect l="0" t="0" r="0" b="0"/>
              <a:pathLst>
                <a:path w="19780" h="26109">
                  <a:moveTo>
                    <a:pt x="0" y="0"/>
                  </a:moveTo>
                  <a:lnTo>
                    <a:pt x="7538" y="352"/>
                  </a:lnTo>
                  <a:cubicBezTo>
                    <a:pt x="15030" y="657"/>
                    <a:pt x="19780" y="4899"/>
                    <a:pt x="19780" y="11173"/>
                  </a:cubicBezTo>
                  <a:cubicBezTo>
                    <a:pt x="19780" y="15020"/>
                    <a:pt x="18066" y="18259"/>
                    <a:pt x="14218" y="21396"/>
                  </a:cubicBezTo>
                  <a:lnTo>
                    <a:pt x="0" y="26109"/>
                  </a:lnTo>
                  <a:lnTo>
                    <a:pt x="0" y="22076"/>
                  </a:lnTo>
                  <a:lnTo>
                    <a:pt x="11676" y="19799"/>
                  </a:lnTo>
                  <a:cubicBezTo>
                    <a:pt x="15027" y="18081"/>
                    <a:pt x="16948" y="15630"/>
                    <a:pt x="16948" y="12697"/>
                  </a:cubicBezTo>
                  <a:cubicBezTo>
                    <a:pt x="16948" y="9051"/>
                    <a:pt x="13608" y="7743"/>
                    <a:pt x="4401" y="7743"/>
                  </a:cubicBezTo>
                  <a:lnTo>
                    <a:pt x="0" y="754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3" name="Shape 3128">
              <a:extLst>
                <a:ext uri="{FF2B5EF4-FFF2-40B4-BE49-F238E27FC236}">
                  <a16:creationId xmlns:a16="http://schemas.microsoft.com/office/drawing/2014/main" id="{730C10C1-8AAC-CE29-D745-319E6A40C277}"/>
                </a:ext>
              </a:extLst>
            </p:cNvPr>
            <p:cNvSpPr/>
            <p:nvPr/>
          </p:nvSpPr>
          <p:spPr>
            <a:xfrm>
              <a:off x="1404346" y="105550"/>
              <a:ext cx="20695" cy="30292"/>
            </a:xfrm>
            <a:custGeom>
              <a:avLst/>
              <a:gdLst/>
              <a:ahLst/>
              <a:cxnLst/>
              <a:rect l="0" t="0" r="0" b="0"/>
              <a:pathLst>
                <a:path w="20695" h="30292">
                  <a:moveTo>
                    <a:pt x="0" y="0"/>
                  </a:moveTo>
                  <a:lnTo>
                    <a:pt x="5124" y="956"/>
                  </a:lnTo>
                  <a:lnTo>
                    <a:pt x="7334" y="1769"/>
                  </a:lnTo>
                  <a:cubicBezTo>
                    <a:pt x="9366" y="2480"/>
                    <a:pt x="10878" y="2785"/>
                    <a:pt x="12909" y="2785"/>
                  </a:cubicBezTo>
                  <a:lnTo>
                    <a:pt x="20695" y="2785"/>
                  </a:lnTo>
                  <a:lnTo>
                    <a:pt x="20695" y="6734"/>
                  </a:lnTo>
                  <a:lnTo>
                    <a:pt x="12300" y="6734"/>
                  </a:lnTo>
                  <a:cubicBezTo>
                    <a:pt x="13710" y="9960"/>
                    <a:pt x="14218" y="12297"/>
                    <a:pt x="14218" y="15218"/>
                  </a:cubicBezTo>
                  <a:cubicBezTo>
                    <a:pt x="14218" y="20286"/>
                    <a:pt x="12694" y="23816"/>
                    <a:pt x="9366" y="26648"/>
                  </a:cubicBezTo>
                  <a:lnTo>
                    <a:pt x="0" y="30292"/>
                  </a:lnTo>
                  <a:lnTo>
                    <a:pt x="0" y="27856"/>
                  </a:lnTo>
                  <a:lnTo>
                    <a:pt x="4383" y="25896"/>
                  </a:lnTo>
                  <a:cubicBezTo>
                    <a:pt x="5699" y="24302"/>
                    <a:pt x="6433" y="22000"/>
                    <a:pt x="6433" y="19168"/>
                  </a:cubicBezTo>
                  <a:cubicBezTo>
                    <a:pt x="6433" y="15218"/>
                    <a:pt x="5213" y="10570"/>
                    <a:pt x="3397" y="7027"/>
                  </a:cubicBezTo>
                  <a:lnTo>
                    <a:pt x="0" y="484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4" name="Shape 3129">
              <a:extLst>
                <a:ext uri="{FF2B5EF4-FFF2-40B4-BE49-F238E27FC236}">
                  <a16:creationId xmlns:a16="http://schemas.microsoft.com/office/drawing/2014/main" id="{C964DA80-C2EC-644D-9A34-622FC12C3245}"/>
                </a:ext>
              </a:extLst>
            </p:cNvPr>
            <p:cNvSpPr/>
            <p:nvPr/>
          </p:nvSpPr>
          <p:spPr>
            <a:xfrm>
              <a:off x="1481644" y="105018"/>
              <a:ext cx="22308" cy="47513"/>
            </a:xfrm>
            <a:custGeom>
              <a:avLst/>
              <a:gdLst/>
              <a:ahLst/>
              <a:cxnLst/>
              <a:rect l="0" t="0" r="0" b="0"/>
              <a:pathLst>
                <a:path w="22308" h="47513">
                  <a:moveTo>
                    <a:pt x="22308" y="0"/>
                  </a:moveTo>
                  <a:lnTo>
                    <a:pt x="22308" y="3608"/>
                  </a:lnTo>
                  <a:lnTo>
                    <a:pt x="21044" y="2809"/>
                  </a:lnTo>
                  <a:cubicBezTo>
                    <a:pt x="13856" y="2809"/>
                    <a:pt x="9106" y="9083"/>
                    <a:pt x="9106" y="18684"/>
                  </a:cubicBezTo>
                  <a:cubicBezTo>
                    <a:pt x="9106" y="25872"/>
                    <a:pt x="10732" y="32946"/>
                    <a:pt x="13551" y="38217"/>
                  </a:cubicBezTo>
                  <a:lnTo>
                    <a:pt x="22308" y="43983"/>
                  </a:lnTo>
                  <a:lnTo>
                    <a:pt x="22308" y="47442"/>
                  </a:lnTo>
                  <a:lnTo>
                    <a:pt x="22149" y="47513"/>
                  </a:lnTo>
                  <a:cubicBezTo>
                    <a:pt x="9411" y="47513"/>
                    <a:pt x="0" y="37302"/>
                    <a:pt x="0" y="23650"/>
                  </a:cubicBezTo>
                  <a:cubicBezTo>
                    <a:pt x="0" y="16665"/>
                    <a:pt x="2302" y="10747"/>
                    <a:pt x="6248" y="6574"/>
                  </a:cubicBezTo>
                  <a:lnTo>
                    <a:pt x="223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5" name="Shape 3130">
              <a:extLst>
                <a:ext uri="{FF2B5EF4-FFF2-40B4-BE49-F238E27FC236}">
                  <a16:creationId xmlns:a16="http://schemas.microsoft.com/office/drawing/2014/main" id="{88F5147F-2963-6F34-33A4-3B74979EBDE6}"/>
                </a:ext>
              </a:extLst>
            </p:cNvPr>
            <p:cNvSpPr/>
            <p:nvPr/>
          </p:nvSpPr>
          <p:spPr>
            <a:xfrm>
              <a:off x="1429714" y="104994"/>
              <a:ext cx="47460" cy="46533"/>
            </a:xfrm>
            <a:custGeom>
              <a:avLst/>
              <a:gdLst/>
              <a:ahLst/>
              <a:cxnLst/>
              <a:rect l="0" t="0" r="0" b="0"/>
              <a:pathLst>
                <a:path w="47460" h="46533">
                  <a:moveTo>
                    <a:pt x="13970" y="0"/>
                  </a:moveTo>
                  <a:lnTo>
                    <a:pt x="14681" y="203"/>
                  </a:lnTo>
                  <a:lnTo>
                    <a:pt x="14681" y="8192"/>
                  </a:lnTo>
                  <a:cubicBezTo>
                    <a:pt x="21565" y="1715"/>
                    <a:pt x="24689" y="0"/>
                    <a:pt x="29350" y="0"/>
                  </a:cubicBezTo>
                  <a:cubicBezTo>
                    <a:pt x="36830" y="0"/>
                    <a:pt x="41275" y="5664"/>
                    <a:pt x="41275" y="15177"/>
                  </a:cubicBezTo>
                  <a:lnTo>
                    <a:pt x="41275" y="38341"/>
                  </a:lnTo>
                  <a:cubicBezTo>
                    <a:pt x="41275" y="43294"/>
                    <a:pt x="42494" y="44514"/>
                    <a:pt x="47460" y="45009"/>
                  </a:cubicBezTo>
                  <a:lnTo>
                    <a:pt x="47460" y="46533"/>
                  </a:lnTo>
                  <a:lnTo>
                    <a:pt x="26403" y="46533"/>
                  </a:lnTo>
                  <a:lnTo>
                    <a:pt x="26403" y="45009"/>
                  </a:lnTo>
                  <a:cubicBezTo>
                    <a:pt x="31471" y="44615"/>
                    <a:pt x="32779" y="42888"/>
                    <a:pt x="32779" y="36513"/>
                  </a:cubicBezTo>
                  <a:lnTo>
                    <a:pt x="32779" y="15380"/>
                  </a:lnTo>
                  <a:cubicBezTo>
                    <a:pt x="32779" y="8699"/>
                    <a:pt x="30353" y="5563"/>
                    <a:pt x="25400" y="5563"/>
                  </a:cubicBezTo>
                  <a:cubicBezTo>
                    <a:pt x="22060" y="5563"/>
                    <a:pt x="19837" y="6782"/>
                    <a:pt x="14973" y="11328"/>
                  </a:cubicBezTo>
                  <a:lnTo>
                    <a:pt x="14973" y="39751"/>
                  </a:lnTo>
                  <a:cubicBezTo>
                    <a:pt x="14973" y="43396"/>
                    <a:pt x="16497" y="44615"/>
                    <a:pt x="21654" y="45009"/>
                  </a:cubicBezTo>
                  <a:lnTo>
                    <a:pt x="21654" y="46533"/>
                  </a:lnTo>
                  <a:lnTo>
                    <a:pt x="216" y="46533"/>
                  </a:lnTo>
                  <a:lnTo>
                    <a:pt x="216" y="45009"/>
                  </a:lnTo>
                  <a:cubicBezTo>
                    <a:pt x="5372" y="44615"/>
                    <a:pt x="6477" y="43193"/>
                    <a:pt x="6477" y="37427"/>
                  </a:cubicBezTo>
                  <a:lnTo>
                    <a:pt x="6477" y="12332"/>
                  </a:lnTo>
                  <a:cubicBezTo>
                    <a:pt x="6477" y="7379"/>
                    <a:pt x="5575" y="5867"/>
                    <a:pt x="2743" y="5867"/>
                  </a:cubicBezTo>
                  <a:lnTo>
                    <a:pt x="0" y="6274"/>
                  </a:lnTo>
                  <a:lnTo>
                    <a:pt x="0" y="4547"/>
                  </a:lnTo>
                  <a:cubicBezTo>
                    <a:pt x="5575" y="2934"/>
                    <a:pt x="9004" y="1816"/>
                    <a:pt x="1397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6" name="Shape 3131">
              <a:extLst>
                <a:ext uri="{FF2B5EF4-FFF2-40B4-BE49-F238E27FC236}">
                  <a16:creationId xmlns:a16="http://schemas.microsoft.com/office/drawing/2014/main" id="{9301C904-6601-71FF-8A91-FE5FB6E175EE}"/>
                </a:ext>
              </a:extLst>
            </p:cNvPr>
            <p:cNvSpPr/>
            <p:nvPr/>
          </p:nvSpPr>
          <p:spPr>
            <a:xfrm>
              <a:off x="1602002" y="105096"/>
              <a:ext cx="30036" cy="47435"/>
            </a:xfrm>
            <a:custGeom>
              <a:avLst/>
              <a:gdLst/>
              <a:ahLst/>
              <a:cxnLst/>
              <a:rect l="0" t="0" r="0" b="0"/>
              <a:pathLst>
                <a:path w="30036" h="47435">
                  <a:moveTo>
                    <a:pt x="13754" y="0"/>
                  </a:moveTo>
                  <a:cubicBezTo>
                    <a:pt x="16383" y="0"/>
                    <a:pt x="18606" y="407"/>
                    <a:pt x="20828" y="1207"/>
                  </a:cubicBezTo>
                  <a:lnTo>
                    <a:pt x="23559" y="1918"/>
                  </a:lnTo>
                  <a:lnTo>
                    <a:pt x="24968" y="1118"/>
                  </a:lnTo>
                  <a:lnTo>
                    <a:pt x="25184" y="902"/>
                  </a:lnTo>
                  <a:lnTo>
                    <a:pt x="26289" y="902"/>
                  </a:lnTo>
                  <a:lnTo>
                    <a:pt x="26695" y="14668"/>
                  </a:lnTo>
                  <a:lnTo>
                    <a:pt x="25184" y="14668"/>
                  </a:lnTo>
                  <a:cubicBezTo>
                    <a:pt x="22847" y="5664"/>
                    <a:pt x="19812" y="2223"/>
                    <a:pt x="14059" y="2223"/>
                  </a:cubicBezTo>
                  <a:cubicBezTo>
                    <a:pt x="9398" y="2223"/>
                    <a:pt x="6274" y="5055"/>
                    <a:pt x="6274" y="9106"/>
                  </a:cubicBezTo>
                  <a:cubicBezTo>
                    <a:pt x="6274" y="11836"/>
                    <a:pt x="7785" y="14364"/>
                    <a:pt x="10617" y="15977"/>
                  </a:cubicBezTo>
                  <a:lnTo>
                    <a:pt x="21539" y="22454"/>
                  </a:lnTo>
                  <a:cubicBezTo>
                    <a:pt x="27610" y="26099"/>
                    <a:pt x="30036" y="29426"/>
                    <a:pt x="30036" y="34493"/>
                  </a:cubicBezTo>
                  <a:cubicBezTo>
                    <a:pt x="30036" y="41580"/>
                    <a:pt x="23559" y="47435"/>
                    <a:pt x="15773" y="47435"/>
                  </a:cubicBezTo>
                  <a:cubicBezTo>
                    <a:pt x="13945" y="47435"/>
                    <a:pt x="11214" y="47041"/>
                    <a:pt x="8395" y="46431"/>
                  </a:cubicBezTo>
                  <a:cubicBezTo>
                    <a:pt x="6058" y="45822"/>
                    <a:pt x="4648" y="45619"/>
                    <a:pt x="3747" y="45619"/>
                  </a:cubicBezTo>
                  <a:cubicBezTo>
                    <a:pt x="2527" y="45619"/>
                    <a:pt x="2121" y="45822"/>
                    <a:pt x="1410" y="46838"/>
                  </a:cubicBezTo>
                  <a:lnTo>
                    <a:pt x="89" y="46838"/>
                  </a:lnTo>
                  <a:lnTo>
                    <a:pt x="89" y="31052"/>
                  </a:lnTo>
                  <a:lnTo>
                    <a:pt x="1715" y="31052"/>
                  </a:lnTo>
                  <a:cubicBezTo>
                    <a:pt x="3035" y="36818"/>
                    <a:pt x="3937" y="39141"/>
                    <a:pt x="6058" y="41669"/>
                  </a:cubicBezTo>
                  <a:cubicBezTo>
                    <a:pt x="7988" y="43904"/>
                    <a:pt x="11125" y="45212"/>
                    <a:pt x="14554" y="45212"/>
                  </a:cubicBezTo>
                  <a:cubicBezTo>
                    <a:pt x="19710" y="45212"/>
                    <a:pt x="22949" y="42380"/>
                    <a:pt x="22949" y="37935"/>
                  </a:cubicBezTo>
                  <a:cubicBezTo>
                    <a:pt x="22949" y="34798"/>
                    <a:pt x="21247" y="32372"/>
                    <a:pt x="17691" y="30340"/>
                  </a:cubicBezTo>
                  <a:lnTo>
                    <a:pt x="11824" y="27013"/>
                  </a:lnTo>
                  <a:cubicBezTo>
                    <a:pt x="3239" y="22149"/>
                    <a:pt x="0" y="18111"/>
                    <a:pt x="0" y="12446"/>
                  </a:cubicBezTo>
                  <a:cubicBezTo>
                    <a:pt x="0" y="5156"/>
                    <a:pt x="5766" y="0"/>
                    <a:pt x="1375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7" name="Shape 3132">
              <a:extLst>
                <a:ext uri="{FF2B5EF4-FFF2-40B4-BE49-F238E27FC236}">
                  <a16:creationId xmlns:a16="http://schemas.microsoft.com/office/drawing/2014/main" id="{6E447A9F-1E8C-6DE3-C294-11EB63B9C5CA}"/>
                </a:ext>
              </a:extLst>
            </p:cNvPr>
            <p:cNvSpPr/>
            <p:nvPr/>
          </p:nvSpPr>
          <p:spPr>
            <a:xfrm>
              <a:off x="1534476" y="105096"/>
              <a:ext cx="30048" cy="47435"/>
            </a:xfrm>
            <a:custGeom>
              <a:avLst/>
              <a:gdLst/>
              <a:ahLst/>
              <a:cxnLst/>
              <a:rect l="0" t="0" r="0" b="0"/>
              <a:pathLst>
                <a:path w="30048" h="47435">
                  <a:moveTo>
                    <a:pt x="13754" y="0"/>
                  </a:moveTo>
                  <a:cubicBezTo>
                    <a:pt x="16383" y="0"/>
                    <a:pt x="18618" y="407"/>
                    <a:pt x="20841" y="1207"/>
                  </a:cubicBezTo>
                  <a:lnTo>
                    <a:pt x="23584" y="1918"/>
                  </a:lnTo>
                  <a:lnTo>
                    <a:pt x="24993" y="1118"/>
                  </a:lnTo>
                  <a:lnTo>
                    <a:pt x="25197" y="902"/>
                  </a:lnTo>
                  <a:lnTo>
                    <a:pt x="26314" y="902"/>
                  </a:lnTo>
                  <a:lnTo>
                    <a:pt x="26708" y="14668"/>
                  </a:lnTo>
                  <a:lnTo>
                    <a:pt x="25197" y="14668"/>
                  </a:lnTo>
                  <a:cubicBezTo>
                    <a:pt x="22860" y="5664"/>
                    <a:pt x="19837" y="2223"/>
                    <a:pt x="14072" y="2223"/>
                  </a:cubicBezTo>
                  <a:cubicBezTo>
                    <a:pt x="9411" y="2223"/>
                    <a:pt x="6274" y="5055"/>
                    <a:pt x="6274" y="9106"/>
                  </a:cubicBezTo>
                  <a:cubicBezTo>
                    <a:pt x="6274" y="11836"/>
                    <a:pt x="7798" y="14364"/>
                    <a:pt x="10630" y="15977"/>
                  </a:cubicBezTo>
                  <a:lnTo>
                    <a:pt x="21552" y="22454"/>
                  </a:lnTo>
                  <a:cubicBezTo>
                    <a:pt x="27622" y="26099"/>
                    <a:pt x="30048" y="29426"/>
                    <a:pt x="30048" y="34493"/>
                  </a:cubicBezTo>
                  <a:cubicBezTo>
                    <a:pt x="30048" y="41580"/>
                    <a:pt x="23584" y="47435"/>
                    <a:pt x="15786" y="47435"/>
                  </a:cubicBezTo>
                  <a:cubicBezTo>
                    <a:pt x="13970" y="47435"/>
                    <a:pt x="11239" y="47041"/>
                    <a:pt x="8395" y="46431"/>
                  </a:cubicBezTo>
                  <a:cubicBezTo>
                    <a:pt x="6083" y="45822"/>
                    <a:pt x="4648" y="45619"/>
                    <a:pt x="3746" y="45619"/>
                  </a:cubicBezTo>
                  <a:cubicBezTo>
                    <a:pt x="2527" y="45619"/>
                    <a:pt x="2121" y="45822"/>
                    <a:pt x="1422" y="46838"/>
                  </a:cubicBezTo>
                  <a:lnTo>
                    <a:pt x="102" y="46838"/>
                  </a:lnTo>
                  <a:lnTo>
                    <a:pt x="102" y="31052"/>
                  </a:lnTo>
                  <a:lnTo>
                    <a:pt x="1727" y="31052"/>
                  </a:lnTo>
                  <a:cubicBezTo>
                    <a:pt x="3048" y="36818"/>
                    <a:pt x="3950" y="39141"/>
                    <a:pt x="6083" y="41669"/>
                  </a:cubicBezTo>
                  <a:cubicBezTo>
                    <a:pt x="7988" y="43904"/>
                    <a:pt x="11125" y="45212"/>
                    <a:pt x="14580" y="45212"/>
                  </a:cubicBezTo>
                  <a:cubicBezTo>
                    <a:pt x="19736" y="45212"/>
                    <a:pt x="22974" y="42380"/>
                    <a:pt x="22974" y="37935"/>
                  </a:cubicBezTo>
                  <a:cubicBezTo>
                    <a:pt x="22974" y="34798"/>
                    <a:pt x="21247" y="32372"/>
                    <a:pt x="17716" y="30340"/>
                  </a:cubicBezTo>
                  <a:lnTo>
                    <a:pt x="11836" y="27013"/>
                  </a:lnTo>
                  <a:cubicBezTo>
                    <a:pt x="3238" y="22149"/>
                    <a:pt x="0" y="18111"/>
                    <a:pt x="0" y="12446"/>
                  </a:cubicBezTo>
                  <a:cubicBezTo>
                    <a:pt x="0" y="5156"/>
                    <a:pt x="5766" y="0"/>
                    <a:pt x="1375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8" name="Shape 3133">
              <a:extLst>
                <a:ext uri="{FF2B5EF4-FFF2-40B4-BE49-F238E27FC236}">
                  <a16:creationId xmlns:a16="http://schemas.microsoft.com/office/drawing/2014/main" id="{0596384B-945F-7400-7397-0DC21601AB8C}"/>
                </a:ext>
              </a:extLst>
            </p:cNvPr>
            <p:cNvSpPr/>
            <p:nvPr/>
          </p:nvSpPr>
          <p:spPr>
            <a:xfrm>
              <a:off x="1570328" y="104994"/>
              <a:ext cx="23965" cy="46533"/>
            </a:xfrm>
            <a:custGeom>
              <a:avLst/>
              <a:gdLst/>
              <a:ahLst/>
              <a:cxnLst/>
              <a:rect l="0" t="0" r="0" b="0"/>
              <a:pathLst>
                <a:path w="23965" h="46533">
                  <a:moveTo>
                    <a:pt x="16065" y="0"/>
                  </a:moveTo>
                  <a:lnTo>
                    <a:pt x="16472" y="305"/>
                  </a:lnTo>
                  <a:lnTo>
                    <a:pt x="16472" y="36208"/>
                  </a:lnTo>
                  <a:cubicBezTo>
                    <a:pt x="16472" y="43498"/>
                    <a:pt x="17285" y="44514"/>
                    <a:pt x="23965" y="45009"/>
                  </a:cubicBezTo>
                  <a:lnTo>
                    <a:pt x="23965" y="46533"/>
                  </a:lnTo>
                  <a:lnTo>
                    <a:pt x="0" y="46533"/>
                  </a:lnTo>
                  <a:lnTo>
                    <a:pt x="0" y="45009"/>
                  </a:lnTo>
                  <a:cubicBezTo>
                    <a:pt x="6960" y="44615"/>
                    <a:pt x="7975" y="43498"/>
                    <a:pt x="7975" y="36208"/>
                  </a:cubicBezTo>
                  <a:lnTo>
                    <a:pt x="7975" y="12751"/>
                  </a:lnTo>
                  <a:cubicBezTo>
                    <a:pt x="7975" y="8293"/>
                    <a:pt x="7061" y="6680"/>
                    <a:pt x="4648" y="6680"/>
                  </a:cubicBezTo>
                  <a:cubicBezTo>
                    <a:pt x="3721" y="6680"/>
                    <a:pt x="2413" y="6782"/>
                    <a:pt x="1194" y="6985"/>
                  </a:cubicBezTo>
                  <a:lnTo>
                    <a:pt x="394" y="7074"/>
                  </a:lnTo>
                  <a:lnTo>
                    <a:pt x="394" y="5563"/>
                  </a:lnTo>
                  <a:lnTo>
                    <a:pt x="1606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9" name="Shape 3134">
              <a:extLst>
                <a:ext uri="{FF2B5EF4-FFF2-40B4-BE49-F238E27FC236}">
                  <a16:creationId xmlns:a16="http://schemas.microsoft.com/office/drawing/2014/main" id="{43F2CB49-89F2-797B-08C6-5D78A1A17346}"/>
                </a:ext>
              </a:extLst>
            </p:cNvPr>
            <p:cNvSpPr/>
            <p:nvPr/>
          </p:nvSpPr>
          <p:spPr>
            <a:xfrm>
              <a:off x="1503952" y="104994"/>
              <a:ext cx="22308" cy="47466"/>
            </a:xfrm>
            <a:custGeom>
              <a:avLst/>
              <a:gdLst/>
              <a:ahLst/>
              <a:cxnLst/>
              <a:rect l="0" t="0" r="0" b="0"/>
              <a:pathLst>
                <a:path w="22308" h="47466">
                  <a:moveTo>
                    <a:pt x="57" y="0"/>
                  </a:moveTo>
                  <a:cubicBezTo>
                    <a:pt x="12998" y="0"/>
                    <a:pt x="22308" y="9614"/>
                    <a:pt x="22308" y="22860"/>
                  </a:cubicBezTo>
                  <a:cubicBezTo>
                    <a:pt x="22308" y="29839"/>
                    <a:pt x="19879" y="36008"/>
                    <a:pt x="15856" y="40432"/>
                  </a:cubicBezTo>
                  <a:lnTo>
                    <a:pt x="0" y="47466"/>
                  </a:lnTo>
                  <a:lnTo>
                    <a:pt x="0" y="44006"/>
                  </a:lnTo>
                  <a:lnTo>
                    <a:pt x="1060" y="44704"/>
                  </a:lnTo>
                  <a:cubicBezTo>
                    <a:pt x="8655" y="44704"/>
                    <a:pt x="13202" y="37833"/>
                    <a:pt x="13202" y="26403"/>
                  </a:cubicBezTo>
                  <a:cubicBezTo>
                    <a:pt x="13202" y="19476"/>
                    <a:pt x="11709" y="13583"/>
                    <a:pt x="9155" y="9422"/>
                  </a:cubicBezTo>
                  <a:lnTo>
                    <a:pt x="0" y="3632"/>
                  </a:lnTo>
                  <a:lnTo>
                    <a:pt x="0" y="23"/>
                  </a:lnTo>
                  <a:lnTo>
                    <a:pt x="5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0" name="Shape 3135">
              <a:extLst>
                <a:ext uri="{FF2B5EF4-FFF2-40B4-BE49-F238E27FC236}">
                  <a16:creationId xmlns:a16="http://schemas.microsoft.com/office/drawing/2014/main" id="{8B6F425D-0E01-023B-858C-C3B48B04264D}"/>
                </a:ext>
              </a:extLst>
            </p:cNvPr>
            <p:cNvSpPr/>
            <p:nvPr/>
          </p:nvSpPr>
          <p:spPr>
            <a:xfrm>
              <a:off x="1576589" y="82439"/>
              <a:ext cx="10312" cy="10313"/>
            </a:xfrm>
            <a:custGeom>
              <a:avLst/>
              <a:gdLst/>
              <a:ahLst/>
              <a:cxnLst/>
              <a:rect l="0" t="0" r="0" b="0"/>
              <a:pathLst>
                <a:path w="10312" h="10313">
                  <a:moveTo>
                    <a:pt x="5055" y="0"/>
                  </a:moveTo>
                  <a:cubicBezTo>
                    <a:pt x="8001" y="0"/>
                    <a:pt x="10312" y="2324"/>
                    <a:pt x="10312" y="5156"/>
                  </a:cubicBezTo>
                  <a:cubicBezTo>
                    <a:pt x="10312" y="8090"/>
                    <a:pt x="8001" y="10313"/>
                    <a:pt x="5055" y="10313"/>
                  </a:cubicBezTo>
                  <a:cubicBezTo>
                    <a:pt x="2223" y="10313"/>
                    <a:pt x="0" y="7988"/>
                    <a:pt x="0" y="5156"/>
                  </a:cubicBezTo>
                  <a:cubicBezTo>
                    <a:pt x="0" y="2324"/>
                    <a:pt x="2324" y="0"/>
                    <a:pt x="5055"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1" name="Shape 3136">
              <a:extLst>
                <a:ext uri="{FF2B5EF4-FFF2-40B4-BE49-F238E27FC236}">
                  <a16:creationId xmlns:a16="http://schemas.microsoft.com/office/drawing/2014/main" id="{C5373764-ED98-95BB-DE7B-6F4EE4A5CEEF}"/>
                </a:ext>
              </a:extLst>
            </p:cNvPr>
            <p:cNvSpPr/>
            <p:nvPr/>
          </p:nvSpPr>
          <p:spPr>
            <a:xfrm>
              <a:off x="1889051" y="7182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2" name="Shape 3137">
              <a:extLst>
                <a:ext uri="{FF2B5EF4-FFF2-40B4-BE49-F238E27FC236}">
                  <a16:creationId xmlns:a16="http://schemas.microsoft.com/office/drawing/2014/main" id="{689A1018-EAC7-EFCA-ECBA-78C5741F3BDE}"/>
                </a:ext>
              </a:extLst>
            </p:cNvPr>
            <p:cNvSpPr/>
            <p:nvPr/>
          </p:nvSpPr>
          <p:spPr>
            <a:xfrm>
              <a:off x="0" y="211621"/>
              <a:ext cx="1889049" cy="0"/>
            </a:xfrm>
            <a:custGeom>
              <a:avLst/>
              <a:gdLst/>
              <a:ahLst/>
              <a:cxnLst/>
              <a:rect l="0" t="0" r="0" b="0"/>
              <a:pathLst>
                <a:path w="1889049">
                  <a:moveTo>
                    <a:pt x="0" y="0"/>
                  </a:moveTo>
                  <a:lnTo>
                    <a:pt x="1889049" y="0"/>
                  </a:lnTo>
                </a:path>
              </a:pathLst>
            </a:custGeom>
            <a:ln w="63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3" name="Shape 3138">
              <a:extLst>
                <a:ext uri="{FF2B5EF4-FFF2-40B4-BE49-F238E27FC236}">
                  <a16:creationId xmlns:a16="http://schemas.microsoft.com/office/drawing/2014/main" id="{256C0090-3C06-AC0E-2E82-F7B3EBFD72AC}"/>
                </a:ext>
              </a:extLst>
            </p:cNvPr>
            <p:cNvSpPr/>
            <p:nvPr/>
          </p:nvSpPr>
          <p:spPr>
            <a:xfrm>
              <a:off x="0" y="25179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4" name="Shape 3139">
              <a:extLst>
                <a:ext uri="{FF2B5EF4-FFF2-40B4-BE49-F238E27FC236}">
                  <a16:creationId xmlns:a16="http://schemas.microsoft.com/office/drawing/2014/main" id="{AE1E1838-2996-F902-9A86-603BB047796D}"/>
                </a:ext>
              </a:extLst>
            </p:cNvPr>
            <p:cNvSpPr/>
            <p:nvPr/>
          </p:nvSpPr>
          <p:spPr>
            <a:xfrm>
              <a:off x="158393" y="305301"/>
              <a:ext cx="17094" cy="27212"/>
            </a:xfrm>
            <a:custGeom>
              <a:avLst/>
              <a:gdLst/>
              <a:ahLst/>
              <a:cxnLst/>
              <a:rect l="0" t="0" r="0" b="0"/>
              <a:pathLst>
                <a:path w="17094" h="27212">
                  <a:moveTo>
                    <a:pt x="17094" y="0"/>
                  </a:moveTo>
                  <a:lnTo>
                    <a:pt x="17094" y="3231"/>
                  </a:lnTo>
                  <a:lnTo>
                    <a:pt x="12508" y="5547"/>
                  </a:lnTo>
                  <a:cubicBezTo>
                    <a:pt x="9941" y="7758"/>
                    <a:pt x="8903" y="10162"/>
                    <a:pt x="8903" y="13153"/>
                  </a:cubicBezTo>
                  <a:lnTo>
                    <a:pt x="8903" y="13547"/>
                  </a:lnTo>
                  <a:cubicBezTo>
                    <a:pt x="8903" y="17903"/>
                    <a:pt x="11735" y="21344"/>
                    <a:pt x="15278" y="21344"/>
                  </a:cubicBezTo>
                  <a:lnTo>
                    <a:pt x="17094" y="20769"/>
                  </a:lnTo>
                  <a:lnTo>
                    <a:pt x="17094" y="23977"/>
                  </a:lnTo>
                  <a:lnTo>
                    <a:pt x="10630" y="27212"/>
                  </a:lnTo>
                  <a:cubicBezTo>
                    <a:pt x="4445" y="27212"/>
                    <a:pt x="0" y="22754"/>
                    <a:pt x="0" y="16379"/>
                  </a:cubicBezTo>
                  <a:cubicBezTo>
                    <a:pt x="0" y="13052"/>
                    <a:pt x="1422" y="9610"/>
                    <a:pt x="3645" y="7590"/>
                  </a:cubicBezTo>
                  <a:cubicBezTo>
                    <a:pt x="6912" y="4704"/>
                    <a:pt x="8686" y="3526"/>
                    <a:pt x="15943" y="470"/>
                  </a:cubicBezTo>
                  <a:lnTo>
                    <a:pt x="1709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5" name="Shape 3140">
              <a:extLst>
                <a:ext uri="{FF2B5EF4-FFF2-40B4-BE49-F238E27FC236}">
                  <a16:creationId xmlns:a16="http://schemas.microsoft.com/office/drawing/2014/main" id="{614D4F9D-40FF-FC3F-FB5A-D0C7FC1DBFC9}"/>
                </a:ext>
              </a:extLst>
            </p:cNvPr>
            <p:cNvSpPr/>
            <p:nvPr/>
          </p:nvSpPr>
          <p:spPr>
            <a:xfrm>
              <a:off x="160311" y="285460"/>
              <a:ext cx="15176" cy="15188"/>
            </a:xfrm>
            <a:custGeom>
              <a:avLst/>
              <a:gdLst/>
              <a:ahLst/>
              <a:cxnLst/>
              <a:rect l="0" t="0" r="0" b="0"/>
              <a:pathLst>
                <a:path w="15176" h="15188">
                  <a:moveTo>
                    <a:pt x="15176" y="0"/>
                  </a:moveTo>
                  <a:lnTo>
                    <a:pt x="15176" y="2073"/>
                  </a:lnTo>
                  <a:lnTo>
                    <a:pt x="10520" y="3387"/>
                  </a:lnTo>
                  <a:cubicBezTo>
                    <a:pt x="9204" y="4285"/>
                    <a:pt x="8395" y="5524"/>
                    <a:pt x="8395" y="6883"/>
                  </a:cubicBezTo>
                  <a:lnTo>
                    <a:pt x="8712" y="9321"/>
                  </a:lnTo>
                  <a:lnTo>
                    <a:pt x="8903" y="10934"/>
                  </a:lnTo>
                  <a:cubicBezTo>
                    <a:pt x="8903" y="13169"/>
                    <a:pt x="6782" y="15188"/>
                    <a:pt x="4356" y="15188"/>
                  </a:cubicBezTo>
                  <a:cubicBezTo>
                    <a:pt x="2019" y="15188"/>
                    <a:pt x="0" y="13169"/>
                    <a:pt x="0" y="10832"/>
                  </a:cubicBezTo>
                  <a:cubicBezTo>
                    <a:pt x="0" y="7644"/>
                    <a:pt x="1873" y="4812"/>
                    <a:pt x="4936" y="2777"/>
                  </a:cubicBezTo>
                  <a:lnTo>
                    <a:pt x="1517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6" name="Shape 3141">
              <a:extLst>
                <a:ext uri="{FF2B5EF4-FFF2-40B4-BE49-F238E27FC236}">
                  <a16:creationId xmlns:a16="http://schemas.microsoft.com/office/drawing/2014/main" id="{6999B55F-0F3C-DCB2-52A3-06E21D7BED75}"/>
                </a:ext>
              </a:extLst>
            </p:cNvPr>
            <p:cNvSpPr/>
            <p:nvPr/>
          </p:nvSpPr>
          <p:spPr>
            <a:xfrm>
              <a:off x="77532" y="284964"/>
              <a:ext cx="76759" cy="46533"/>
            </a:xfrm>
            <a:custGeom>
              <a:avLst/>
              <a:gdLst/>
              <a:ahLst/>
              <a:cxnLst/>
              <a:rect l="0" t="0" r="0" b="0"/>
              <a:pathLst>
                <a:path w="76759" h="46533">
                  <a:moveTo>
                    <a:pt x="14453" y="0"/>
                  </a:moveTo>
                  <a:lnTo>
                    <a:pt x="15164" y="203"/>
                  </a:lnTo>
                  <a:lnTo>
                    <a:pt x="15164" y="7798"/>
                  </a:lnTo>
                  <a:cubicBezTo>
                    <a:pt x="23559" y="1422"/>
                    <a:pt x="26391" y="0"/>
                    <a:pt x="30836" y="0"/>
                  </a:cubicBezTo>
                  <a:cubicBezTo>
                    <a:pt x="36309" y="0"/>
                    <a:pt x="39738" y="2730"/>
                    <a:pt x="41567" y="8496"/>
                  </a:cubicBezTo>
                  <a:cubicBezTo>
                    <a:pt x="47028" y="2629"/>
                    <a:pt x="52184" y="0"/>
                    <a:pt x="58052" y="0"/>
                  </a:cubicBezTo>
                  <a:cubicBezTo>
                    <a:pt x="65837" y="0"/>
                    <a:pt x="69787" y="6071"/>
                    <a:pt x="69787" y="18009"/>
                  </a:cubicBezTo>
                  <a:lnTo>
                    <a:pt x="69787" y="38849"/>
                  </a:lnTo>
                  <a:cubicBezTo>
                    <a:pt x="69787" y="42786"/>
                    <a:pt x="71095" y="44602"/>
                    <a:pt x="74130" y="44818"/>
                  </a:cubicBezTo>
                  <a:lnTo>
                    <a:pt x="76759" y="45008"/>
                  </a:lnTo>
                  <a:lnTo>
                    <a:pt x="76759" y="46533"/>
                  </a:lnTo>
                  <a:lnTo>
                    <a:pt x="54610" y="46533"/>
                  </a:lnTo>
                  <a:lnTo>
                    <a:pt x="54610" y="45008"/>
                  </a:lnTo>
                  <a:cubicBezTo>
                    <a:pt x="60477" y="44310"/>
                    <a:pt x="61290" y="43497"/>
                    <a:pt x="61290" y="37731"/>
                  </a:cubicBezTo>
                  <a:lnTo>
                    <a:pt x="61290" y="16383"/>
                  </a:lnTo>
                  <a:cubicBezTo>
                    <a:pt x="61290" y="7988"/>
                    <a:pt x="59461" y="5258"/>
                    <a:pt x="53696" y="5258"/>
                  </a:cubicBezTo>
                  <a:cubicBezTo>
                    <a:pt x="49047" y="5258"/>
                    <a:pt x="45707" y="7074"/>
                    <a:pt x="42672" y="11430"/>
                  </a:cubicBezTo>
                  <a:lnTo>
                    <a:pt x="42672" y="36931"/>
                  </a:lnTo>
                  <a:cubicBezTo>
                    <a:pt x="42672" y="43193"/>
                    <a:pt x="44196" y="44907"/>
                    <a:pt x="49962" y="45008"/>
                  </a:cubicBezTo>
                  <a:lnTo>
                    <a:pt x="49962" y="46533"/>
                  </a:lnTo>
                  <a:lnTo>
                    <a:pt x="27305" y="46533"/>
                  </a:lnTo>
                  <a:lnTo>
                    <a:pt x="27305" y="45008"/>
                  </a:lnTo>
                  <a:cubicBezTo>
                    <a:pt x="33071" y="44602"/>
                    <a:pt x="34176" y="43497"/>
                    <a:pt x="34176" y="37833"/>
                  </a:cubicBezTo>
                  <a:lnTo>
                    <a:pt x="34176" y="15875"/>
                  </a:lnTo>
                  <a:cubicBezTo>
                    <a:pt x="34176" y="8801"/>
                    <a:pt x="31953" y="5258"/>
                    <a:pt x="27508" y="5258"/>
                  </a:cubicBezTo>
                  <a:cubicBezTo>
                    <a:pt x="23965" y="5258"/>
                    <a:pt x="19609" y="6985"/>
                    <a:pt x="17082" y="9309"/>
                  </a:cubicBezTo>
                  <a:lnTo>
                    <a:pt x="15570" y="11227"/>
                  </a:lnTo>
                  <a:lnTo>
                    <a:pt x="15570" y="39751"/>
                  </a:lnTo>
                  <a:cubicBezTo>
                    <a:pt x="15570" y="43700"/>
                    <a:pt x="17082" y="44818"/>
                    <a:pt x="22441" y="45008"/>
                  </a:cubicBezTo>
                  <a:lnTo>
                    <a:pt x="22441" y="46533"/>
                  </a:lnTo>
                  <a:lnTo>
                    <a:pt x="0" y="46533"/>
                  </a:lnTo>
                  <a:lnTo>
                    <a:pt x="0" y="45008"/>
                  </a:lnTo>
                  <a:cubicBezTo>
                    <a:pt x="5651" y="44907"/>
                    <a:pt x="7061" y="43396"/>
                    <a:pt x="7061" y="37935"/>
                  </a:cubicBezTo>
                  <a:lnTo>
                    <a:pt x="7061" y="12344"/>
                  </a:lnTo>
                  <a:cubicBezTo>
                    <a:pt x="7061" y="7493"/>
                    <a:pt x="6160" y="5867"/>
                    <a:pt x="3531" y="5867"/>
                  </a:cubicBezTo>
                  <a:cubicBezTo>
                    <a:pt x="2413" y="5867"/>
                    <a:pt x="1613" y="5969"/>
                    <a:pt x="292" y="6274"/>
                  </a:cubicBezTo>
                  <a:lnTo>
                    <a:pt x="292" y="4559"/>
                  </a:lnTo>
                  <a:cubicBezTo>
                    <a:pt x="5855" y="3035"/>
                    <a:pt x="9296" y="1930"/>
                    <a:pt x="14453"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7" name="Shape 3142">
              <a:extLst>
                <a:ext uri="{FF2B5EF4-FFF2-40B4-BE49-F238E27FC236}">
                  <a16:creationId xmlns:a16="http://schemas.microsoft.com/office/drawing/2014/main" id="{C054680C-155E-E49E-22EB-6B70CA6F1FD7}"/>
                </a:ext>
              </a:extLst>
            </p:cNvPr>
            <p:cNvSpPr/>
            <p:nvPr/>
          </p:nvSpPr>
          <p:spPr>
            <a:xfrm>
              <a:off x="258698" y="284964"/>
              <a:ext cx="24035" cy="68593"/>
            </a:xfrm>
            <a:custGeom>
              <a:avLst/>
              <a:gdLst/>
              <a:ahLst/>
              <a:cxnLst/>
              <a:rect l="0" t="0" r="0" b="0"/>
              <a:pathLst>
                <a:path w="24035" h="68593">
                  <a:moveTo>
                    <a:pt x="21044" y="0"/>
                  </a:moveTo>
                  <a:lnTo>
                    <a:pt x="24035" y="559"/>
                  </a:lnTo>
                  <a:lnTo>
                    <a:pt x="24035" y="5414"/>
                  </a:lnTo>
                  <a:lnTo>
                    <a:pt x="20028" y="2832"/>
                  </a:lnTo>
                  <a:cubicBezTo>
                    <a:pt x="15380" y="2832"/>
                    <a:pt x="12548" y="6375"/>
                    <a:pt x="12548" y="12344"/>
                  </a:cubicBezTo>
                  <a:lnTo>
                    <a:pt x="12548" y="12636"/>
                  </a:lnTo>
                  <a:cubicBezTo>
                    <a:pt x="12548" y="22352"/>
                    <a:pt x="16789" y="28930"/>
                    <a:pt x="22873" y="28930"/>
                  </a:cubicBezTo>
                  <a:lnTo>
                    <a:pt x="24035" y="28410"/>
                  </a:lnTo>
                  <a:lnTo>
                    <a:pt x="24035" y="30849"/>
                  </a:lnTo>
                  <a:lnTo>
                    <a:pt x="22466" y="31458"/>
                  </a:lnTo>
                  <a:cubicBezTo>
                    <a:pt x="21857" y="31458"/>
                    <a:pt x="20536" y="31356"/>
                    <a:pt x="18618" y="31153"/>
                  </a:cubicBezTo>
                  <a:lnTo>
                    <a:pt x="16701" y="30950"/>
                  </a:lnTo>
                  <a:cubicBezTo>
                    <a:pt x="13970" y="31762"/>
                    <a:pt x="10630" y="35306"/>
                    <a:pt x="10630" y="37338"/>
                  </a:cubicBezTo>
                  <a:cubicBezTo>
                    <a:pt x="10630" y="38951"/>
                    <a:pt x="13157" y="39865"/>
                    <a:pt x="18517" y="40068"/>
                  </a:cubicBezTo>
                  <a:lnTo>
                    <a:pt x="24035" y="40321"/>
                  </a:lnTo>
                  <a:lnTo>
                    <a:pt x="24035" y="47860"/>
                  </a:lnTo>
                  <a:lnTo>
                    <a:pt x="19631" y="47663"/>
                  </a:lnTo>
                  <a:cubicBezTo>
                    <a:pt x="16570" y="47422"/>
                    <a:pt x="13710" y="47092"/>
                    <a:pt x="12040" y="46736"/>
                  </a:cubicBezTo>
                  <a:cubicBezTo>
                    <a:pt x="7785" y="51791"/>
                    <a:pt x="7087" y="53111"/>
                    <a:pt x="7087" y="55448"/>
                  </a:cubicBezTo>
                  <a:cubicBezTo>
                    <a:pt x="7087" y="59880"/>
                    <a:pt x="12954" y="62827"/>
                    <a:pt x="21857" y="62827"/>
                  </a:cubicBezTo>
                  <a:lnTo>
                    <a:pt x="24035" y="62400"/>
                  </a:lnTo>
                  <a:lnTo>
                    <a:pt x="24035" y="66424"/>
                  </a:lnTo>
                  <a:lnTo>
                    <a:pt x="17501" y="68593"/>
                  </a:lnTo>
                  <a:cubicBezTo>
                    <a:pt x="7899" y="68593"/>
                    <a:pt x="0" y="64135"/>
                    <a:pt x="0" y="58763"/>
                  </a:cubicBezTo>
                  <a:cubicBezTo>
                    <a:pt x="0" y="55029"/>
                    <a:pt x="2743" y="51701"/>
                    <a:pt x="9919" y="46444"/>
                  </a:cubicBezTo>
                  <a:cubicBezTo>
                    <a:pt x="5766" y="44399"/>
                    <a:pt x="4559" y="43193"/>
                    <a:pt x="4559" y="41072"/>
                  </a:cubicBezTo>
                  <a:cubicBezTo>
                    <a:pt x="4559" y="39052"/>
                    <a:pt x="5867" y="37020"/>
                    <a:pt x="9220" y="34087"/>
                  </a:cubicBezTo>
                  <a:cubicBezTo>
                    <a:pt x="9830" y="33591"/>
                    <a:pt x="11633" y="31864"/>
                    <a:pt x="13564" y="30048"/>
                  </a:cubicBezTo>
                  <a:cubicBezTo>
                    <a:pt x="6883" y="26708"/>
                    <a:pt x="4153" y="22860"/>
                    <a:pt x="4153" y="16484"/>
                  </a:cubicBezTo>
                  <a:cubicBezTo>
                    <a:pt x="4153" y="7289"/>
                    <a:pt x="11633" y="0"/>
                    <a:pt x="2104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8" name="Shape 3143">
              <a:extLst>
                <a:ext uri="{FF2B5EF4-FFF2-40B4-BE49-F238E27FC236}">
                  <a16:creationId xmlns:a16="http://schemas.microsoft.com/office/drawing/2014/main" id="{3954A14F-227A-6953-0D65-9CE37F741DD5}"/>
                </a:ext>
              </a:extLst>
            </p:cNvPr>
            <p:cNvSpPr/>
            <p:nvPr/>
          </p:nvSpPr>
          <p:spPr>
            <a:xfrm>
              <a:off x="229361" y="284964"/>
              <a:ext cx="23965" cy="46533"/>
            </a:xfrm>
            <a:custGeom>
              <a:avLst/>
              <a:gdLst/>
              <a:ahLst/>
              <a:cxnLst/>
              <a:rect l="0" t="0" r="0" b="0"/>
              <a:pathLst>
                <a:path w="23965" h="46533">
                  <a:moveTo>
                    <a:pt x="16065" y="0"/>
                  </a:moveTo>
                  <a:lnTo>
                    <a:pt x="16472" y="305"/>
                  </a:lnTo>
                  <a:lnTo>
                    <a:pt x="16472" y="36220"/>
                  </a:lnTo>
                  <a:cubicBezTo>
                    <a:pt x="16472" y="43497"/>
                    <a:pt x="17285" y="44501"/>
                    <a:pt x="23965" y="45008"/>
                  </a:cubicBezTo>
                  <a:lnTo>
                    <a:pt x="23965" y="46533"/>
                  </a:lnTo>
                  <a:lnTo>
                    <a:pt x="0" y="46533"/>
                  </a:lnTo>
                  <a:lnTo>
                    <a:pt x="0" y="45008"/>
                  </a:lnTo>
                  <a:cubicBezTo>
                    <a:pt x="6960" y="44602"/>
                    <a:pt x="7988" y="43497"/>
                    <a:pt x="7988" y="36220"/>
                  </a:cubicBezTo>
                  <a:lnTo>
                    <a:pt x="7988" y="12751"/>
                  </a:lnTo>
                  <a:cubicBezTo>
                    <a:pt x="7988" y="8293"/>
                    <a:pt x="7074" y="6680"/>
                    <a:pt x="4648" y="6680"/>
                  </a:cubicBezTo>
                  <a:cubicBezTo>
                    <a:pt x="3734" y="6680"/>
                    <a:pt x="2413" y="6782"/>
                    <a:pt x="1194" y="6985"/>
                  </a:cubicBezTo>
                  <a:lnTo>
                    <a:pt x="394" y="7074"/>
                  </a:lnTo>
                  <a:lnTo>
                    <a:pt x="394" y="5562"/>
                  </a:lnTo>
                  <a:lnTo>
                    <a:pt x="1606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9" name="Shape 3144">
              <a:extLst>
                <a:ext uri="{FF2B5EF4-FFF2-40B4-BE49-F238E27FC236}">
                  <a16:creationId xmlns:a16="http://schemas.microsoft.com/office/drawing/2014/main" id="{7B5266B3-AFA7-D4DE-C4EC-1927626D6935}"/>
                </a:ext>
              </a:extLst>
            </p:cNvPr>
            <p:cNvSpPr/>
            <p:nvPr/>
          </p:nvSpPr>
          <p:spPr>
            <a:xfrm>
              <a:off x="175487" y="284964"/>
              <a:ext cx="23876" cy="47549"/>
            </a:xfrm>
            <a:custGeom>
              <a:avLst/>
              <a:gdLst/>
              <a:ahLst/>
              <a:cxnLst/>
              <a:rect l="0" t="0" r="0" b="0"/>
              <a:pathLst>
                <a:path w="23876" h="47549">
                  <a:moveTo>
                    <a:pt x="1829" y="0"/>
                  </a:moveTo>
                  <a:cubicBezTo>
                    <a:pt x="7798" y="0"/>
                    <a:pt x="12141" y="1930"/>
                    <a:pt x="14364" y="5562"/>
                  </a:cubicBezTo>
                  <a:cubicBezTo>
                    <a:pt x="15875" y="7988"/>
                    <a:pt x="16383" y="10922"/>
                    <a:pt x="16383" y="16192"/>
                  </a:cubicBezTo>
                  <a:lnTo>
                    <a:pt x="16383" y="35903"/>
                  </a:lnTo>
                  <a:cubicBezTo>
                    <a:pt x="16383" y="40360"/>
                    <a:pt x="17094" y="41770"/>
                    <a:pt x="19431" y="41770"/>
                  </a:cubicBezTo>
                  <a:cubicBezTo>
                    <a:pt x="20942" y="41770"/>
                    <a:pt x="22161" y="41275"/>
                    <a:pt x="23876" y="39865"/>
                  </a:cubicBezTo>
                  <a:lnTo>
                    <a:pt x="23876" y="42494"/>
                  </a:lnTo>
                  <a:cubicBezTo>
                    <a:pt x="20333" y="46342"/>
                    <a:pt x="18212" y="47549"/>
                    <a:pt x="14783" y="47549"/>
                  </a:cubicBezTo>
                  <a:cubicBezTo>
                    <a:pt x="10617" y="47549"/>
                    <a:pt x="8801" y="45428"/>
                    <a:pt x="8306" y="40157"/>
                  </a:cubicBezTo>
                  <a:lnTo>
                    <a:pt x="0" y="44314"/>
                  </a:lnTo>
                  <a:lnTo>
                    <a:pt x="0" y="41106"/>
                  </a:lnTo>
                  <a:lnTo>
                    <a:pt x="5563" y="39344"/>
                  </a:lnTo>
                  <a:cubicBezTo>
                    <a:pt x="7696" y="38125"/>
                    <a:pt x="8191" y="37224"/>
                    <a:pt x="8191" y="34087"/>
                  </a:cubicBezTo>
                  <a:lnTo>
                    <a:pt x="8191" y="19431"/>
                  </a:lnTo>
                  <a:lnTo>
                    <a:pt x="0" y="23568"/>
                  </a:lnTo>
                  <a:lnTo>
                    <a:pt x="0" y="20337"/>
                  </a:lnTo>
                  <a:lnTo>
                    <a:pt x="8191" y="16992"/>
                  </a:lnTo>
                  <a:lnTo>
                    <a:pt x="8191" y="10820"/>
                  </a:lnTo>
                  <a:cubicBezTo>
                    <a:pt x="8191" y="5359"/>
                    <a:pt x="5461" y="2425"/>
                    <a:pt x="508" y="2425"/>
                  </a:cubicBezTo>
                  <a:lnTo>
                    <a:pt x="0" y="2569"/>
                  </a:lnTo>
                  <a:lnTo>
                    <a:pt x="0" y="496"/>
                  </a:lnTo>
                  <a:lnTo>
                    <a:pt x="182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0" name="Shape 3145">
              <a:extLst>
                <a:ext uri="{FF2B5EF4-FFF2-40B4-BE49-F238E27FC236}">
                  <a16:creationId xmlns:a16="http://schemas.microsoft.com/office/drawing/2014/main" id="{D3E65C71-4041-1208-5D48-BDE9C66EAE5A}"/>
                </a:ext>
              </a:extLst>
            </p:cNvPr>
            <p:cNvSpPr/>
            <p:nvPr/>
          </p:nvSpPr>
          <p:spPr>
            <a:xfrm>
              <a:off x="235622" y="262409"/>
              <a:ext cx="10312" cy="10312"/>
            </a:xfrm>
            <a:custGeom>
              <a:avLst/>
              <a:gdLst/>
              <a:ahLst/>
              <a:cxnLst/>
              <a:rect l="0" t="0" r="0" b="0"/>
              <a:pathLst>
                <a:path w="10312" h="10312">
                  <a:moveTo>
                    <a:pt x="5055" y="0"/>
                  </a:moveTo>
                  <a:cubicBezTo>
                    <a:pt x="8001" y="0"/>
                    <a:pt x="10312" y="2324"/>
                    <a:pt x="10312" y="5156"/>
                  </a:cubicBezTo>
                  <a:cubicBezTo>
                    <a:pt x="10312" y="8090"/>
                    <a:pt x="8001" y="10312"/>
                    <a:pt x="5055" y="10312"/>
                  </a:cubicBezTo>
                  <a:cubicBezTo>
                    <a:pt x="2235" y="10312"/>
                    <a:pt x="0" y="7988"/>
                    <a:pt x="0" y="5156"/>
                  </a:cubicBezTo>
                  <a:cubicBezTo>
                    <a:pt x="0" y="2324"/>
                    <a:pt x="2324" y="0"/>
                    <a:pt x="5055"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1" name="Shape 3146">
              <a:extLst>
                <a:ext uri="{FF2B5EF4-FFF2-40B4-BE49-F238E27FC236}">
                  <a16:creationId xmlns:a16="http://schemas.microsoft.com/office/drawing/2014/main" id="{76378CAA-F027-35F3-CEA9-C6F22E68D976}"/>
                </a:ext>
              </a:extLst>
            </p:cNvPr>
            <p:cNvSpPr/>
            <p:nvPr/>
          </p:nvSpPr>
          <p:spPr>
            <a:xfrm>
              <a:off x="201510" y="262409"/>
              <a:ext cx="24079" cy="69088"/>
            </a:xfrm>
            <a:custGeom>
              <a:avLst/>
              <a:gdLst/>
              <a:ahLst/>
              <a:cxnLst/>
              <a:rect l="0" t="0" r="0" b="0"/>
              <a:pathLst>
                <a:path w="24079" h="69088">
                  <a:moveTo>
                    <a:pt x="16091" y="0"/>
                  </a:moveTo>
                  <a:lnTo>
                    <a:pt x="16497" y="203"/>
                  </a:lnTo>
                  <a:lnTo>
                    <a:pt x="16497" y="60579"/>
                  </a:lnTo>
                  <a:cubicBezTo>
                    <a:pt x="16497" y="66154"/>
                    <a:pt x="17717" y="67158"/>
                    <a:pt x="24079" y="67564"/>
                  </a:cubicBezTo>
                  <a:lnTo>
                    <a:pt x="24079" y="69088"/>
                  </a:lnTo>
                  <a:lnTo>
                    <a:pt x="216" y="69088"/>
                  </a:lnTo>
                  <a:lnTo>
                    <a:pt x="216" y="67564"/>
                  </a:lnTo>
                  <a:cubicBezTo>
                    <a:pt x="6579" y="67056"/>
                    <a:pt x="8001" y="65748"/>
                    <a:pt x="8001" y="60287"/>
                  </a:cubicBezTo>
                  <a:lnTo>
                    <a:pt x="8001" y="12040"/>
                  </a:lnTo>
                  <a:cubicBezTo>
                    <a:pt x="8001" y="7277"/>
                    <a:pt x="6985" y="5867"/>
                    <a:pt x="3746" y="5867"/>
                  </a:cubicBezTo>
                  <a:lnTo>
                    <a:pt x="610" y="6071"/>
                  </a:lnTo>
                  <a:lnTo>
                    <a:pt x="0" y="6071"/>
                  </a:lnTo>
                  <a:lnTo>
                    <a:pt x="0" y="4457"/>
                  </a:lnTo>
                  <a:cubicBezTo>
                    <a:pt x="6985" y="2730"/>
                    <a:pt x="10833" y="1714"/>
                    <a:pt x="16091"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2" name="Shape 3147">
              <a:extLst>
                <a:ext uri="{FF2B5EF4-FFF2-40B4-BE49-F238E27FC236}">
                  <a16:creationId xmlns:a16="http://schemas.microsoft.com/office/drawing/2014/main" id="{8EEF2192-DC64-C2C7-1A33-9AC4B95AB50D}"/>
                </a:ext>
              </a:extLst>
            </p:cNvPr>
            <p:cNvSpPr/>
            <p:nvPr/>
          </p:nvSpPr>
          <p:spPr>
            <a:xfrm>
              <a:off x="282733" y="325285"/>
              <a:ext cx="19767" cy="26103"/>
            </a:xfrm>
            <a:custGeom>
              <a:avLst/>
              <a:gdLst/>
              <a:ahLst/>
              <a:cxnLst/>
              <a:rect l="0" t="0" r="0" b="0"/>
              <a:pathLst>
                <a:path w="19767" h="26103">
                  <a:moveTo>
                    <a:pt x="0" y="0"/>
                  </a:moveTo>
                  <a:lnTo>
                    <a:pt x="7537" y="345"/>
                  </a:lnTo>
                  <a:cubicBezTo>
                    <a:pt x="15018" y="649"/>
                    <a:pt x="19767" y="4904"/>
                    <a:pt x="19767" y="11165"/>
                  </a:cubicBezTo>
                  <a:cubicBezTo>
                    <a:pt x="19767" y="15013"/>
                    <a:pt x="18053" y="18252"/>
                    <a:pt x="14205" y="21388"/>
                  </a:cubicBezTo>
                  <a:lnTo>
                    <a:pt x="0" y="26103"/>
                  </a:lnTo>
                  <a:lnTo>
                    <a:pt x="0" y="22079"/>
                  </a:lnTo>
                  <a:lnTo>
                    <a:pt x="11671" y="19793"/>
                  </a:lnTo>
                  <a:cubicBezTo>
                    <a:pt x="15024" y="18070"/>
                    <a:pt x="16948" y="15616"/>
                    <a:pt x="16948" y="12689"/>
                  </a:cubicBezTo>
                  <a:cubicBezTo>
                    <a:pt x="16948" y="9044"/>
                    <a:pt x="13595" y="7736"/>
                    <a:pt x="4388" y="7736"/>
                  </a:cubicBezTo>
                  <a:lnTo>
                    <a:pt x="0" y="753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3" name="Shape 3148">
              <a:extLst>
                <a:ext uri="{FF2B5EF4-FFF2-40B4-BE49-F238E27FC236}">
                  <a16:creationId xmlns:a16="http://schemas.microsoft.com/office/drawing/2014/main" id="{E9957625-A418-ADE6-D613-E130FC39508A}"/>
                </a:ext>
              </a:extLst>
            </p:cNvPr>
            <p:cNvSpPr/>
            <p:nvPr/>
          </p:nvSpPr>
          <p:spPr>
            <a:xfrm>
              <a:off x="360831" y="305302"/>
              <a:ext cx="17094" cy="27211"/>
            </a:xfrm>
            <a:custGeom>
              <a:avLst/>
              <a:gdLst/>
              <a:ahLst/>
              <a:cxnLst/>
              <a:rect l="0" t="0" r="0" b="0"/>
              <a:pathLst>
                <a:path w="17094" h="27211">
                  <a:moveTo>
                    <a:pt x="17094" y="0"/>
                  </a:moveTo>
                  <a:lnTo>
                    <a:pt x="17094" y="3230"/>
                  </a:lnTo>
                  <a:lnTo>
                    <a:pt x="12508" y="5546"/>
                  </a:lnTo>
                  <a:cubicBezTo>
                    <a:pt x="9941" y="7757"/>
                    <a:pt x="8903" y="10161"/>
                    <a:pt x="8903" y="13152"/>
                  </a:cubicBezTo>
                  <a:lnTo>
                    <a:pt x="8903" y="13546"/>
                  </a:lnTo>
                  <a:cubicBezTo>
                    <a:pt x="8903" y="17902"/>
                    <a:pt x="11735" y="21343"/>
                    <a:pt x="15278" y="21343"/>
                  </a:cubicBezTo>
                  <a:lnTo>
                    <a:pt x="17094" y="20768"/>
                  </a:lnTo>
                  <a:lnTo>
                    <a:pt x="17094" y="23973"/>
                  </a:lnTo>
                  <a:lnTo>
                    <a:pt x="10630" y="27211"/>
                  </a:lnTo>
                  <a:cubicBezTo>
                    <a:pt x="4458" y="27211"/>
                    <a:pt x="0" y="22753"/>
                    <a:pt x="0" y="16378"/>
                  </a:cubicBezTo>
                  <a:cubicBezTo>
                    <a:pt x="0" y="13050"/>
                    <a:pt x="1422" y="9609"/>
                    <a:pt x="3645" y="7589"/>
                  </a:cubicBezTo>
                  <a:cubicBezTo>
                    <a:pt x="6902" y="4703"/>
                    <a:pt x="8688" y="3525"/>
                    <a:pt x="15947" y="469"/>
                  </a:cubicBezTo>
                  <a:lnTo>
                    <a:pt x="1709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4" name="Shape 3149">
              <a:extLst>
                <a:ext uri="{FF2B5EF4-FFF2-40B4-BE49-F238E27FC236}">
                  <a16:creationId xmlns:a16="http://schemas.microsoft.com/office/drawing/2014/main" id="{7DCDB18B-DBDE-D353-4AA2-2A947B02B9B4}"/>
                </a:ext>
              </a:extLst>
            </p:cNvPr>
            <p:cNvSpPr/>
            <p:nvPr/>
          </p:nvSpPr>
          <p:spPr>
            <a:xfrm>
              <a:off x="282733" y="285523"/>
              <a:ext cx="20682" cy="30290"/>
            </a:xfrm>
            <a:custGeom>
              <a:avLst/>
              <a:gdLst/>
              <a:ahLst/>
              <a:cxnLst/>
              <a:rect l="0" t="0" r="0" b="0"/>
              <a:pathLst>
                <a:path w="20682" h="30290">
                  <a:moveTo>
                    <a:pt x="0" y="0"/>
                  </a:moveTo>
                  <a:lnTo>
                    <a:pt x="5099" y="952"/>
                  </a:lnTo>
                  <a:lnTo>
                    <a:pt x="7334" y="1765"/>
                  </a:lnTo>
                  <a:cubicBezTo>
                    <a:pt x="9353" y="2476"/>
                    <a:pt x="10865" y="2781"/>
                    <a:pt x="12884" y="2781"/>
                  </a:cubicBezTo>
                  <a:lnTo>
                    <a:pt x="20682" y="2781"/>
                  </a:lnTo>
                  <a:lnTo>
                    <a:pt x="20682" y="6731"/>
                  </a:lnTo>
                  <a:lnTo>
                    <a:pt x="12287" y="6731"/>
                  </a:lnTo>
                  <a:cubicBezTo>
                    <a:pt x="13710" y="9957"/>
                    <a:pt x="14205" y="12293"/>
                    <a:pt x="14205" y="15227"/>
                  </a:cubicBezTo>
                  <a:cubicBezTo>
                    <a:pt x="14205" y="20282"/>
                    <a:pt x="12694" y="23825"/>
                    <a:pt x="9353" y="26657"/>
                  </a:cubicBezTo>
                  <a:lnTo>
                    <a:pt x="0" y="30290"/>
                  </a:lnTo>
                  <a:lnTo>
                    <a:pt x="0" y="27851"/>
                  </a:lnTo>
                  <a:lnTo>
                    <a:pt x="4372" y="25892"/>
                  </a:lnTo>
                  <a:cubicBezTo>
                    <a:pt x="5686" y="24298"/>
                    <a:pt x="6420" y="21996"/>
                    <a:pt x="6420" y="19164"/>
                  </a:cubicBezTo>
                  <a:cubicBezTo>
                    <a:pt x="6420" y="15227"/>
                    <a:pt x="5213" y="10566"/>
                    <a:pt x="3384" y="7036"/>
                  </a:cubicBezTo>
                  <a:lnTo>
                    <a:pt x="0" y="485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5" name="Shape 3150">
              <a:extLst>
                <a:ext uri="{FF2B5EF4-FFF2-40B4-BE49-F238E27FC236}">
                  <a16:creationId xmlns:a16="http://schemas.microsoft.com/office/drawing/2014/main" id="{FF167DE5-B3D3-E9DC-95F8-744B36692C66}"/>
                </a:ext>
              </a:extLst>
            </p:cNvPr>
            <p:cNvSpPr/>
            <p:nvPr/>
          </p:nvSpPr>
          <p:spPr>
            <a:xfrm>
              <a:off x="362762" y="285457"/>
              <a:ext cx="15164" cy="15191"/>
            </a:xfrm>
            <a:custGeom>
              <a:avLst/>
              <a:gdLst/>
              <a:ahLst/>
              <a:cxnLst/>
              <a:rect l="0" t="0" r="0" b="0"/>
              <a:pathLst>
                <a:path w="15164" h="15191">
                  <a:moveTo>
                    <a:pt x="15164" y="0"/>
                  </a:moveTo>
                  <a:lnTo>
                    <a:pt x="15164" y="2076"/>
                  </a:lnTo>
                  <a:lnTo>
                    <a:pt x="10519" y="3389"/>
                  </a:lnTo>
                  <a:cubicBezTo>
                    <a:pt x="9204" y="4288"/>
                    <a:pt x="8395" y="5526"/>
                    <a:pt x="8395" y="6885"/>
                  </a:cubicBezTo>
                  <a:lnTo>
                    <a:pt x="8699" y="9323"/>
                  </a:lnTo>
                  <a:lnTo>
                    <a:pt x="8903" y="10937"/>
                  </a:lnTo>
                  <a:cubicBezTo>
                    <a:pt x="8903" y="13172"/>
                    <a:pt x="6782" y="15191"/>
                    <a:pt x="4343" y="15191"/>
                  </a:cubicBezTo>
                  <a:cubicBezTo>
                    <a:pt x="2019" y="15191"/>
                    <a:pt x="0" y="13172"/>
                    <a:pt x="0" y="10835"/>
                  </a:cubicBezTo>
                  <a:cubicBezTo>
                    <a:pt x="0" y="7647"/>
                    <a:pt x="1870" y="4815"/>
                    <a:pt x="4928" y="2780"/>
                  </a:cubicBezTo>
                  <a:lnTo>
                    <a:pt x="1516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6" name="Shape 3151">
              <a:extLst>
                <a:ext uri="{FF2B5EF4-FFF2-40B4-BE49-F238E27FC236}">
                  <a16:creationId xmlns:a16="http://schemas.microsoft.com/office/drawing/2014/main" id="{AC20FFB2-88A5-A3DA-F74F-B94288A7C6FD}"/>
                </a:ext>
              </a:extLst>
            </p:cNvPr>
            <p:cNvSpPr/>
            <p:nvPr/>
          </p:nvSpPr>
          <p:spPr>
            <a:xfrm>
              <a:off x="308101" y="284964"/>
              <a:ext cx="47435" cy="46533"/>
            </a:xfrm>
            <a:custGeom>
              <a:avLst/>
              <a:gdLst/>
              <a:ahLst/>
              <a:cxnLst/>
              <a:rect l="0" t="0" r="0" b="0"/>
              <a:pathLst>
                <a:path w="47435" h="46533">
                  <a:moveTo>
                    <a:pt x="13957" y="0"/>
                  </a:moveTo>
                  <a:lnTo>
                    <a:pt x="14668" y="203"/>
                  </a:lnTo>
                  <a:lnTo>
                    <a:pt x="14668" y="8191"/>
                  </a:lnTo>
                  <a:cubicBezTo>
                    <a:pt x="21539" y="1727"/>
                    <a:pt x="24676" y="0"/>
                    <a:pt x="29324" y="0"/>
                  </a:cubicBezTo>
                  <a:cubicBezTo>
                    <a:pt x="36817" y="0"/>
                    <a:pt x="41275" y="5664"/>
                    <a:pt x="41275" y="15176"/>
                  </a:cubicBezTo>
                  <a:lnTo>
                    <a:pt x="41275" y="38341"/>
                  </a:lnTo>
                  <a:cubicBezTo>
                    <a:pt x="41275" y="43294"/>
                    <a:pt x="42494" y="44501"/>
                    <a:pt x="47435" y="45008"/>
                  </a:cubicBezTo>
                  <a:lnTo>
                    <a:pt x="47435" y="46533"/>
                  </a:lnTo>
                  <a:lnTo>
                    <a:pt x="26403" y="46533"/>
                  </a:lnTo>
                  <a:lnTo>
                    <a:pt x="26403" y="45008"/>
                  </a:lnTo>
                  <a:cubicBezTo>
                    <a:pt x="31458" y="44602"/>
                    <a:pt x="32779" y="42888"/>
                    <a:pt x="32779" y="36513"/>
                  </a:cubicBezTo>
                  <a:lnTo>
                    <a:pt x="32779" y="15380"/>
                  </a:lnTo>
                  <a:cubicBezTo>
                    <a:pt x="32779" y="8699"/>
                    <a:pt x="30340" y="5562"/>
                    <a:pt x="25387" y="5562"/>
                  </a:cubicBezTo>
                  <a:cubicBezTo>
                    <a:pt x="22047" y="5562"/>
                    <a:pt x="19825" y="6782"/>
                    <a:pt x="14973" y="11328"/>
                  </a:cubicBezTo>
                  <a:lnTo>
                    <a:pt x="14973" y="39751"/>
                  </a:lnTo>
                  <a:cubicBezTo>
                    <a:pt x="14973" y="43396"/>
                    <a:pt x="16497" y="44602"/>
                    <a:pt x="21653" y="45008"/>
                  </a:cubicBezTo>
                  <a:lnTo>
                    <a:pt x="21653" y="46533"/>
                  </a:lnTo>
                  <a:lnTo>
                    <a:pt x="190" y="46533"/>
                  </a:lnTo>
                  <a:lnTo>
                    <a:pt x="190" y="45008"/>
                  </a:lnTo>
                  <a:cubicBezTo>
                    <a:pt x="5359" y="44602"/>
                    <a:pt x="6477" y="43193"/>
                    <a:pt x="6477" y="37440"/>
                  </a:cubicBezTo>
                  <a:lnTo>
                    <a:pt x="6477" y="12344"/>
                  </a:lnTo>
                  <a:cubicBezTo>
                    <a:pt x="6477" y="7379"/>
                    <a:pt x="5563" y="5867"/>
                    <a:pt x="2730" y="5867"/>
                  </a:cubicBezTo>
                  <a:lnTo>
                    <a:pt x="0" y="6274"/>
                  </a:lnTo>
                  <a:lnTo>
                    <a:pt x="0" y="4559"/>
                  </a:lnTo>
                  <a:cubicBezTo>
                    <a:pt x="5563" y="2934"/>
                    <a:pt x="9004" y="1816"/>
                    <a:pt x="1395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7" name="Shape 3152">
              <a:extLst>
                <a:ext uri="{FF2B5EF4-FFF2-40B4-BE49-F238E27FC236}">
                  <a16:creationId xmlns:a16="http://schemas.microsoft.com/office/drawing/2014/main" id="{DB613006-B348-B86F-DC81-72FA5FA63355}"/>
                </a:ext>
              </a:extLst>
            </p:cNvPr>
            <p:cNvSpPr/>
            <p:nvPr/>
          </p:nvSpPr>
          <p:spPr>
            <a:xfrm>
              <a:off x="403656" y="284964"/>
              <a:ext cx="47447" cy="46533"/>
            </a:xfrm>
            <a:custGeom>
              <a:avLst/>
              <a:gdLst/>
              <a:ahLst/>
              <a:cxnLst/>
              <a:rect l="0" t="0" r="0" b="0"/>
              <a:pathLst>
                <a:path w="47447" h="46533">
                  <a:moveTo>
                    <a:pt x="13957" y="0"/>
                  </a:moveTo>
                  <a:lnTo>
                    <a:pt x="14669" y="203"/>
                  </a:lnTo>
                  <a:lnTo>
                    <a:pt x="14669" y="8191"/>
                  </a:lnTo>
                  <a:cubicBezTo>
                    <a:pt x="21552" y="1727"/>
                    <a:pt x="24689" y="0"/>
                    <a:pt x="29337" y="0"/>
                  </a:cubicBezTo>
                  <a:cubicBezTo>
                    <a:pt x="36817" y="0"/>
                    <a:pt x="41262" y="5664"/>
                    <a:pt x="41262" y="15176"/>
                  </a:cubicBezTo>
                  <a:lnTo>
                    <a:pt x="41262" y="38341"/>
                  </a:lnTo>
                  <a:cubicBezTo>
                    <a:pt x="41262" y="43294"/>
                    <a:pt x="42482" y="44501"/>
                    <a:pt x="47447" y="45008"/>
                  </a:cubicBezTo>
                  <a:lnTo>
                    <a:pt x="47447" y="46533"/>
                  </a:lnTo>
                  <a:lnTo>
                    <a:pt x="26391" y="46533"/>
                  </a:lnTo>
                  <a:lnTo>
                    <a:pt x="26391" y="45008"/>
                  </a:lnTo>
                  <a:cubicBezTo>
                    <a:pt x="31458" y="44602"/>
                    <a:pt x="32766" y="42888"/>
                    <a:pt x="32766" y="36513"/>
                  </a:cubicBezTo>
                  <a:lnTo>
                    <a:pt x="32766" y="15380"/>
                  </a:lnTo>
                  <a:cubicBezTo>
                    <a:pt x="32766" y="8699"/>
                    <a:pt x="30340" y="5562"/>
                    <a:pt x="25387" y="5562"/>
                  </a:cubicBezTo>
                  <a:cubicBezTo>
                    <a:pt x="22060" y="5562"/>
                    <a:pt x="19825" y="6782"/>
                    <a:pt x="14973" y="11328"/>
                  </a:cubicBezTo>
                  <a:lnTo>
                    <a:pt x="14973" y="39751"/>
                  </a:lnTo>
                  <a:cubicBezTo>
                    <a:pt x="14973" y="43396"/>
                    <a:pt x="16485" y="44602"/>
                    <a:pt x="21641" y="45008"/>
                  </a:cubicBezTo>
                  <a:lnTo>
                    <a:pt x="21641" y="46533"/>
                  </a:lnTo>
                  <a:lnTo>
                    <a:pt x="203" y="46533"/>
                  </a:lnTo>
                  <a:lnTo>
                    <a:pt x="203" y="45008"/>
                  </a:lnTo>
                  <a:cubicBezTo>
                    <a:pt x="5359" y="44602"/>
                    <a:pt x="6477" y="43193"/>
                    <a:pt x="6477" y="37440"/>
                  </a:cubicBezTo>
                  <a:lnTo>
                    <a:pt x="6477" y="12344"/>
                  </a:lnTo>
                  <a:cubicBezTo>
                    <a:pt x="6477" y="7379"/>
                    <a:pt x="5563" y="5867"/>
                    <a:pt x="2731" y="5867"/>
                  </a:cubicBezTo>
                  <a:lnTo>
                    <a:pt x="0" y="6274"/>
                  </a:lnTo>
                  <a:lnTo>
                    <a:pt x="0" y="4559"/>
                  </a:lnTo>
                  <a:cubicBezTo>
                    <a:pt x="5563" y="2934"/>
                    <a:pt x="8992" y="1816"/>
                    <a:pt x="1395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8" name="Shape 3153">
              <a:extLst>
                <a:ext uri="{FF2B5EF4-FFF2-40B4-BE49-F238E27FC236}">
                  <a16:creationId xmlns:a16="http://schemas.microsoft.com/office/drawing/2014/main" id="{143BAF0C-2480-1F1C-B32C-8027A44AAA91}"/>
                </a:ext>
              </a:extLst>
            </p:cNvPr>
            <p:cNvSpPr/>
            <p:nvPr/>
          </p:nvSpPr>
          <p:spPr>
            <a:xfrm>
              <a:off x="377925" y="284964"/>
              <a:ext cx="23876" cy="47549"/>
            </a:xfrm>
            <a:custGeom>
              <a:avLst/>
              <a:gdLst/>
              <a:ahLst/>
              <a:cxnLst/>
              <a:rect l="0" t="0" r="0" b="0"/>
              <a:pathLst>
                <a:path w="23876" h="47549">
                  <a:moveTo>
                    <a:pt x="1816" y="0"/>
                  </a:moveTo>
                  <a:cubicBezTo>
                    <a:pt x="7798" y="0"/>
                    <a:pt x="12141" y="1930"/>
                    <a:pt x="14376" y="5562"/>
                  </a:cubicBezTo>
                  <a:cubicBezTo>
                    <a:pt x="15888" y="7988"/>
                    <a:pt x="16396" y="10922"/>
                    <a:pt x="16396" y="16192"/>
                  </a:cubicBezTo>
                  <a:lnTo>
                    <a:pt x="16396" y="35903"/>
                  </a:lnTo>
                  <a:cubicBezTo>
                    <a:pt x="16396" y="40360"/>
                    <a:pt x="17107" y="41770"/>
                    <a:pt x="19431" y="41770"/>
                  </a:cubicBezTo>
                  <a:cubicBezTo>
                    <a:pt x="20942" y="41770"/>
                    <a:pt x="22161" y="41275"/>
                    <a:pt x="23876" y="39865"/>
                  </a:cubicBezTo>
                  <a:lnTo>
                    <a:pt x="23876" y="42494"/>
                  </a:lnTo>
                  <a:cubicBezTo>
                    <a:pt x="20333" y="46342"/>
                    <a:pt x="18212" y="47549"/>
                    <a:pt x="14770" y="47549"/>
                  </a:cubicBezTo>
                  <a:cubicBezTo>
                    <a:pt x="10630" y="47549"/>
                    <a:pt x="8801" y="45428"/>
                    <a:pt x="8293" y="40157"/>
                  </a:cubicBezTo>
                  <a:lnTo>
                    <a:pt x="0" y="44311"/>
                  </a:lnTo>
                  <a:lnTo>
                    <a:pt x="0" y="41106"/>
                  </a:lnTo>
                  <a:lnTo>
                    <a:pt x="5563" y="39344"/>
                  </a:lnTo>
                  <a:cubicBezTo>
                    <a:pt x="7683" y="38125"/>
                    <a:pt x="8191" y="37224"/>
                    <a:pt x="8191" y="34087"/>
                  </a:cubicBezTo>
                  <a:lnTo>
                    <a:pt x="8191" y="19431"/>
                  </a:lnTo>
                  <a:lnTo>
                    <a:pt x="0" y="23568"/>
                  </a:lnTo>
                  <a:lnTo>
                    <a:pt x="0" y="20338"/>
                  </a:lnTo>
                  <a:lnTo>
                    <a:pt x="8191" y="16992"/>
                  </a:lnTo>
                  <a:lnTo>
                    <a:pt x="8191" y="10820"/>
                  </a:lnTo>
                  <a:cubicBezTo>
                    <a:pt x="8191" y="5359"/>
                    <a:pt x="5474" y="2425"/>
                    <a:pt x="508" y="2425"/>
                  </a:cubicBezTo>
                  <a:lnTo>
                    <a:pt x="0" y="2569"/>
                  </a:lnTo>
                  <a:lnTo>
                    <a:pt x="0" y="493"/>
                  </a:lnTo>
                  <a:lnTo>
                    <a:pt x="181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9" name="Shape 3154">
              <a:extLst>
                <a:ext uri="{FF2B5EF4-FFF2-40B4-BE49-F238E27FC236}">
                  <a16:creationId xmlns:a16="http://schemas.microsoft.com/office/drawing/2014/main" id="{8BBB48BF-1970-BCFD-317C-CA7A4AF37643}"/>
                </a:ext>
              </a:extLst>
            </p:cNvPr>
            <p:cNvSpPr/>
            <p:nvPr/>
          </p:nvSpPr>
          <p:spPr>
            <a:xfrm>
              <a:off x="453960" y="272924"/>
              <a:ext cx="26899" cy="59588"/>
            </a:xfrm>
            <a:custGeom>
              <a:avLst/>
              <a:gdLst/>
              <a:ahLst/>
              <a:cxnLst/>
              <a:rect l="0" t="0" r="0" b="0"/>
              <a:pathLst>
                <a:path w="26899" h="59588">
                  <a:moveTo>
                    <a:pt x="13564" y="0"/>
                  </a:moveTo>
                  <a:lnTo>
                    <a:pt x="14262" y="1320"/>
                  </a:lnTo>
                  <a:lnTo>
                    <a:pt x="14262" y="13055"/>
                  </a:lnTo>
                  <a:lnTo>
                    <a:pt x="24486" y="13055"/>
                  </a:lnTo>
                  <a:lnTo>
                    <a:pt x="24486" y="16294"/>
                  </a:lnTo>
                  <a:lnTo>
                    <a:pt x="14262" y="16294"/>
                  </a:lnTo>
                  <a:lnTo>
                    <a:pt x="14262" y="45224"/>
                  </a:lnTo>
                  <a:cubicBezTo>
                    <a:pt x="14262" y="51600"/>
                    <a:pt x="15773" y="54318"/>
                    <a:pt x="19520" y="54318"/>
                  </a:cubicBezTo>
                  <a:cubicBezTo>
                    <a:pt x="21742" y="54318"/>
                    <a:pt x="23469" y="53315"/>
                    <a:pt x="25590" y="50787"/>
                  </a:cubicBezTo>
                  <a:lnTo>
                    <a:pt x="26899" y="51905"/>
                  </a:lnTo>
                  <a:cubicBezTo>
                    <a:pt x="23571" y="57162"/>
                    <a:pt x="19723" y="59588"/>
                    <a:pt x="14770" y="59588"/>
                  </a:cubicBezTo>
                  <a:cubicBezTo>
                    <a:pt x="8801" y="59588"/>
                    <a:pt x="5766" y="55232"/>
                    <a:pt x="5766" y="46749"/>
                  </a:cubicBezTo>
                  <a:lnTo>
                    <a:pt x="5766" y="16294"/>
                  </a:lnTo>
                  <a:lnTo>
                    <a:pt x="394" y="16294"/>
                  </a:lnTo>
                  <a:lnTo>
                    <a:pt x="0" y="15583"/>
                  </a:lnTo>
                  <a:lnTo>
                    <a:pt x="1714" y="13652"/>
                  </a:lnTo>
                  <a:cubicBezTo>
                    <a:pt x="3340" y="13258"/>
                    <a:pt x="7696" y="8394"/>
                    <a:pt x="11532" y="2832"/>
                  </a:cubicBezTo>
                  <a:lnTo>
                    <a:pt x="1356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0" name="Shape 3155">
              <a:extLst>
                <a:ext uri="{FF2B5EF4-FFF2-40B4-BE49-F238E27FC236}">
                  <a16:creationId xmlns:a16="http://schemas.microsoft.com/office/drawing/2014/main" id="{DBB3E0FB-2B4B-B568-0219-BF79D9C35AC6}"/>
                </a:ext>
              </a:extLst>
            </p:cNvPr>
            <p:cNvSpPr/>
            <p:nvPr/>
          </p:nvSpPr>
          <p:spPr>
            <a:xfrm>
              <a:off x="556704" y="25179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1" name="Shape 3156">
              <a:extLst>
                <a:ext uri="{FF2B5EF4-FFF2-40B4-BE49-F238E27FC236}">
                  <a16:creationId xmlns:a16="http://schemas.microsoft.com/office/drawing/2014/main" id="{A1A93239-CC9E-AFC1-2056-5BC49BC9FEDF}"/>
                </a:ext>
              </a:extLst>
            </p:cNvPr>
            <p:cNvSpPr/>
            <p:nvPr/>
          </p:nvSpPr>
          <p:spPr>
            <a:xfrm>
              <a:off x="632921" y="262404"/>
              <a:ext cx="26644" cy="70104"/>
            </a:xfrm>
            <a:custGeom>
              <a:avLst/>
              <a:gdLst/>
              <a:ahLst/>
              <a:cxnLst/>
              <a:rect l="0" t="0" r="0" b="0"/>
              <a:pathLst>
                <a:path w="26644" h="70104">
                  <a:moveTo>
                    <a:pt x="14656" y="0"/>
                  </a:moveTo>
                  <a:lnTo>
                    <a:pt x="15164" y="203"/>
                  </a:lnTo>
                  <a:lnTo>
                    <a:pt x="15164" y="31166"/>
                  </a:lnTo>
                  <a:cubicBezTo>
                    <a:pt x="16173" y="28683"/>
                    <a:pt x="18145" y="26533"/>
                    <a:pt x="20636" y="25004"/>
                  </a:cubicBezTo>
                  <a:lnTo>
                    <a:pt x="26644" y="23299"/>
                  </a:lnTo>
                  <a:lnTo>
                    <a:pt x="26644" y="29787"/>
                  </a:lnTo>
                  <a:lnTo>
                    <a:pt x="25171" y="28930"/>
                  </a:lnTo>
                  <a:cubicBezTo>
                    <a:pt x="19914" y="28930"/>
                    <a:pt x="15164" y="32576"/>
                    <a:pt x="15164" y="36525"/>
                  </a:cubicBezTo>
                  <a:lnTo>
                    <a:pt x="15164" y="62001"/>
                  </a:lnTo>
                  <a:cubicBezTo>
                    <a:pt x="15164" y="64529"/>
                    <a:pt x="19710" y="66865"/>
                    <a:pt x="24968" y="66865"/>
                  </a:cubicBezTo>
                  <a:lnTo>
                    <a:pt x="26644" y="66063"/>
                  </a:lnTo>
                  <a:lnTo>
                    <a:pt x="26644" y="68669"/>
                  </a:lnTo>
                  <a:lnTo>
                    <a:pt x="23368" y="70104"/>
                  </a:lnTo>
                  <a:cubicBezTo>
                    <a:pt x="15265" y="70104"/>
                    <a:pt x="6667" y="66764"/>
                    <a:pt x="6667" y="63627"/>
                  </a:cubicBezTo>
                  <a:lnTo>
                    <a:pt x="6667" y="11125"/>
                  </a:lnTo>
                  <a:cubicBezTo>
                    <a:pt x="6667" y="6883"/>
                    <a:pt x="5753" y="5969"/>
                    <a:pt x="1702" y="5969"/>
                  </a:cubicBezTo>
                  <a:lnTo>
                    <a:pt x="0" y="6071"/>
                  </a:lnTo>
                  <a:lnTo>
                    <a:pt x="0" y="4457"/>
                  </a:lnTo>
                  <a:lnTo>
                    <a:pt x="2921" y="3645"/>
                  </a:lnTo>
                  <a:cubicBezTo>
                    <a:pt x="7671" y="2324"/>
                    <a:pt x="10414" y="1524"/>
                    <a:pt x="14656"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2" name="Shape 3157">
              <a:extLst>
                <a:ext uri="{FF2B5EF4-FFF2-40B4-BE49-F238E27FC236}">
                  <a16:creationId xmlns:a16="http://schemas.microsoft.com/office/drawing/2014/main" id="{3E8A8423-9FC2-88DC-7EB9-6E44C7CC9D23}"/>
                </a:ext>
              </a:extLst>
            </p:cNvPr>
            <p:cNvSpPr/>
            <p:nvPr/>
          </p:nvSpPr>
          <p:spPr>
            <a:xfrm>
              <a:off x="685753" y="286255"/>
              <a:ext cx="17799" cy="45762"/>
            </a:xfrm>
            <a:custGeom>
              <a:avLst/>
              <a:gdLst/>
              <a:ahLst/>
              <a:cxnLst/>
              <a:rect l="0" t="0" r="0" b="0"/>
              <a:pathLst>
                <a:path w="17799" h="45762">
                  <a:moveTo>
                    <a:pt x="17799" y="0"/>
                  </a:moveTo>
                  <a:lnTo>
                    <a:pt x="17799" y="2506"/>
                  </a:lnTo>
                  <a:lnTo>
                    <a:pt x="10944" y="5207"/>
                  </a:lnTo>
                  <a:cubicBezTo>
                    <a:pt x="9176" y="7130"/>
                    <a:pt x="8039" y="10038"/>
                    <a:pt x="7480" y="13982"/>
                  </a:cubicBezTo>
                  <a:lnTo>
                    <a:pt x="17799" y="13982"/>
                  </a:lnTo>
                  <a:lnTo>
                    <a:pt x="17799" y="17220"/>
                  </a:lnTo>
                  <a:lnTo>
                    <a:pt x="7277" y="17220"/>
                  </a:lnTo>
                  <a:cubicBezTo>
                    <a:pt x="7480" y="23392"/>
                    <a:pt x="8179" y="26732"/>
                    <a:pt x="10008" y="30580"/>
                  </a:cubicBezTo>
                  <a:lnTo>
                    <a:pt x="17799" y="35770"/>
                  </a:lnTo>
                  <a:lnTo>
                    <a:pt x="17799" y="45762"/>
                  </a:lnTo>
                  <a:lnTo>
                    <a:pt x="5093" y="40158"/>
                  </a:lnTo>
                  <a:cubicBezTo>
                    <a:pt x="1819" y="36238"/>
                    <a:pt x="0" y="30574"/>
                    <a:pt x="0" y="23595"/>
                  </a:cubicBezTo>
                  <a:cubicBezTo>
                    <a:pt x="0" y="15302"/>
                    <a:pt x="2730" y="8114"/>
                    <a:pt x="7480" y="3974"/>
                  </a:cubicBezTo>
                  <a:lnTo>
                    <a:pt x="1779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3" name="Shape 3158">
              <a:extLst>
                <a:ext uri="{FF2B5EF4-FFF2-40B4-BE49-F238E27FC236}">
                  <a16:creationId xmlns:a16="http://schemas.microsoft.com/office/drawing/2014/main" id="{5C757F5C-E747-FF1D-9E65-99592BE24EF3}"/>
                </a:ext>
              </a:extLst>
            </p:cNvPr>
            <p:cNvSpPr/>
            <p:nvPr/>
          </p:nvSpPr>
          <p:spPr>
            <a:xfrm>
              <a:off x="659565" y="284971"/>
              <a:ext cx="20384" cy="46101"/>
            </a:xfrm>
            <a:custGeom>
              <a:avLst/>
              <a:gdLst/>
              <a:ahLst/>
              <a:cxnLst/>
              <a:rect l="0" t="0" r="0" b="0"/>
              <a:pathLst>
                <a:path w="20384" h="46101">
                  <a:moveTo>
                    <a:pt x="2578" y="0"/>
                  </a:moveTo>
                  <a:cubicBezTo>
                    <a:pt x="12687" y="0"/>
                    <a:pt x="20384" y="9500"/>
                    <a:pt x="20384" y="21946"/>
                  </a:cubicBezTo>
                  <a:cubicBezTo>
                    <a:pt x="20384" y="29178"/>
                    <a:pt x="17802" y="35576"/>
                    <a:pt x="13554" y="40165"/>
                  </a:cubicBezTo>
                  <a:lnTo>
                    <a:pt x="0" y="46101"/>
                  </a:lnTo>
                  <a:lnTo>
                    <a:pt x="0" y="43495"/>
                  </a:lnTo>
                  <a:lnTo>
                    <a:pt x="8017" y="39656"/>
                  </a:lnTo>
                  <a:cubicBezTo>
                    <a:pt x="10268" y="36633"/>
                    <a:pt x="11481" y="32208"/>
                    <a:pt x="11481" y="26594"/>
                  </a:cubicBezTo>
                  <a:cubicBezTo>
                    <a:pt x="11481" y="20428"/>
                    <a:pt x="10217" y="15370"/>
                    <a:pt x="7966" y="11854"/>
                  </a:cubicBezTo>
                  <a:lnTo>
                    <a:pt x="0" y="7220"/>
                  </a:lnTo>
                  <a:lnTo>
                    <a:pt x="0" y="732"/>
                  </a:lnTo>
                  <a:lnTo>
                    <a:pt x="257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4" name="Shape 3159">
              <a:extLst>
                <a:ext uri="{FF2B5EF4-FFF2-40B4-BE49-F238E27FC236}">
                  <a16:creationId xmlns:a16="http://schemas.microsoft.com/office/drawing/2014/main" id="{53CDEB11-7812-FB22-9CAF-705DFF35AC04}"/>
                </a:ext>
              </a:extLst>
            </p:cNvPr>
            <p:cNvSpPr/>
            <p:nvPr/>
          </p:nvSpPr>
          <p:spPr>
            <a:xfrm>
              <a:off x="703552" y="314906"/>
              <a:ext cx="22562" cy="17602"/>
            </a:xfrm>
            <a:custGeom>
              <a:avLst/>
              <a:gdLst/>
              <a:ahLst/>
              <a:cxnLst/>
              <a:rect l="0" t="0" r="0" b="0"/>
              <a:pathLst>
                <a:path w="22562" h="17602">
                  <a:moveTo>
                    <a:pt x="20936" y="0"/>
                  </a:moveTo>
                  <a:lnTo>
                    <a:pt x="22562" y="711"/>
                  </a:lnTo>
                  <a:cubicBezTo>
                    <a:pt x="18307" y="11633"/>
                    <a:pt x="10725" y="17602"/>
                    <a:pt x="1111" y="17602"/>
                  </a:cubicBezTo>
                  <a:lnTo>
                    <a:pt x="0" y="17112"/>
                  </a:lnTo>
                  <a:lnTo>
                    <a:pt x="0" y="7119"/>
                  </a:lnTo>
                  <a:lnTo>
                    <a:pt x="5252" y="10617"/>
                  </a:lnTo>
                  <a:cubicBezTo>
                    <a:pt x="11729" y="10617"/>
                    <a:pt x="16085" y="7696"/>
                    <a:pt x="20936"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5" name="Shape 3160">
              <a:extLst>
                <a:ext uri="{FF2B5EF4-FFF2-40B4-BE49-F238E27FC236}">
                  <a16:creationId xmlns:a16="http://schemas.microsoft.com/office/drawing/2014/main" id="{85DC9E3A-D091-43B3-0EA4-94543D4C9A56}"/>
                </a:ext>
              </a:extLst>
            </p:cNvPr>
            <p:cNvSpPr/>
            <p:nvPr/>
          </p:nvSpPr>
          <p:spPr>
            <a:xfrm>
              <a:off x="809743" y="284971"/>
              <a:ext cx="24022" cy="68580"/>
            </a:xfrm>
            <a:custGeom>
              <a:avLst/>
              <a:gdLst/>
              <a:ahLst/>
              <a:cxnLst/>
              <a:rect l="0" t="0" r="0" b="0"/>
              <a:pathLst>
                <a:path w="24022" h="68580">
                  <a:moveTo>
                    <a:pt x="21044" y="0"/>
                  </a:moveTo>
                  <a:lnTo>
                    <a:pt x="24022" y="557"/>
                  </a:lnTo>
                  <a:lnTo>
                    <a:pt x="24022" y="5393"/>
                  </a:lnTo>
                  <a:lnTo>
                    <a:pt x="20028" y="2820"/>
                  </a:lnTo>
                  <a:cubicBezTo>
                    <a:pt x="15367" y="2820"/>
                    <a:pt x="12547" y="6363"/>
                    <a:pt x="12547" y="12332"/>
                  </a:cubicBezTo>
                  <a:lnTo>
                    <a:pt x="12547" y="12637"/>
                  </a:lnTo>
                  <a:cubicBezTo>
                    <a:pt x="12547" y="22352"/>
                    <a:pt x="16789" y="28931"/>
                    <a:pt x="22860" y="28931"/>
                  </a:cubicBezTo>
                  <a:lnTo>
                    <a:pt x="24022" y="28410"/>
                  </a:lnTo>
                  <a:lnTo>
                    <a:pt x="24022" y="30847"/>
                  </a:lnTo>
                  <a:lnTo>
                    <a:pt x="22453" y="31458"/>
                  </a:lnTo>
                  <a:cubicBezTo>
                    <a:pt x="21844" y="31458"/>
                    <a:pt x="20536" y="31344"/>
                    <a:pt x="18605" y="31153"/>
                  </a:cubicBezTo>
                  <a:lnTo>
                    <a:pt x="16688" y="30950"/>
                  </a:lnTo>
                  <a:cubicBezTo>
                    <a:pt x="13957" y="31763"/>
                    <a:pt x="10617" y="35294"/>
                    <a:pt x="10617" y="37326"/>
                  </a:cubicBezTo>
                  <a:cubicBezTo>
                    <a:pt x="10617" y="38938"/>
                    <a:pt x="13157" y="39853"/>
                    <a:pt x="18517" y="40056"/>
                  </a:cubicBezTo>
                  <a:lnTo>
                    <a:pt x="24022" y="40308"/>
                  </a:lnTo>
                  <a:lnTo>
                    <a:pt x="24022" y="47847"/>
                  </a:lnTo>
                  <a:lnTo>
                    <a:pt x="19621" y="47651"/>
                  </a:lnTo>
                  <a:cubicBezTo>
                    <a:pt x="16561" y="47409"/>
                    <a:pt x="13703" y="47079"/>
                    <a:pt x="12040" y="46724"/>
                  </a:cubicBezTo>
                  <a:cubicBezTo>
                    <a:pt x="7785" y="51791"/>
                    <a:pt x="7074" y="53099"/>
                    <a:pt x="7074" y="55436"/>
                  </a:cubicBezTo>
                  <a:cubicBezTo>
                    <a:pt x="7074" y="59881"/>
                    <a:pt x="12941" y="62814"/>
                    <a:pt x="21844" y="62814"/>
                  </a:cubicBezTo>
                  <a:lnTo>
                    <a:pt x="24022" y="62389"/>
                  </a:lnTo>
                  <a:lnTo>
                    <a:pt x="24022" y="66411"/>
                  </a:lnTo>
                  <a:lnTo>
                    <a:pt x="17488" y="68580"/>
                  </a:lnTo>
                  <a:cubicBezTo>
                    <a:pt x="7899" y="68580"/>
                    <a:pt x="0" y="64135"/>
                    <a:pt x="0" y="58763"/>
                  </a:cubicBezTo>
                  <a:cubicBezTo>
                    <a:pt x="0" y="55029"/>
                    <a:pt x="2730" y="51689"/>
                    <a:pt x="9919" y="46431"/>
                  </a:cubicBezTo>
                  <a:cubicBezTo>
                    <a:pt x="5766" y="44399"/>
                    <a:pt x="4547" y="43180"/>
                    <a:pt x="4547" y="41059"/>
                  </a:cubicBezTo>
                  <a:cubicBezTo>
                    <a:pt x="4547" y="39040"/>
                    <a:pt x="5855" y="37021"/>
                    <a:pt x="9207" y="34074"/>
                  </a:cubicBezTo>
                  <a:cubicBezTo>
                    <a:pt x="9817" y="33579"/>
                    <a:pt x="11633" y="31864"/>
                    <a:pt x="13551" y="30036"/>
                  </a:cubicBezTo>
                  <a:cubicBezTo>
                    <a:pt x="6883" y="26696"/>
                    <a:pt x="4153" y="22860"/>
                    <a:pt x="4153" y="16485"/>
                  </a:cubicBezTo>
                  <a:cubicBezTo>
                    <a:pt x="4153" y="7277"/>
                    <a:pt x="11633" y="0"/>
                    <a:pt x="2104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6" name="Shape 3161">
              <a:extLst>
                <a:ext uri="{FF2B5EF4-FFF2-40B4-BE49-F238E27FC236}">
                  <a16:creationId xmlns:a16="http://schemas.microsoft.com/office/drawing/2014/main" id="{8B668883-8485-1D45-B85A-8317D117E9DE}"/>
                </a:ext>
              </a:extLst>
            </p:cNvPr>
            <p:cNvSpPr/>
            <p:nvPr/>
          </p:nvSpPr>
          <p:spPr>
            <a:xfrm>
              <a:off x="780393" y="284971"/>
              <a:ext cx="23978" cy="46533"/>
            </a:xfrm>
            <a:custGeom>
              <a:avLst/>
              <a:gdLst/>
              <a:ahLst/>
              <a:cxnLst/>
              <a:rect l="0" t="0" r="0" b="0"/>
              <a:pathLst>
                <a:path w="23978" h="46533">
                  <a:moveTo>
                    <a:pt x="16078" y="0"/>
                  </a:moveTo>
                  <a:lnTo>
                    <a:pt x="16485" y="292"/>
                  </a:lnTo>
                  <a:lnTo>
                    <a:pt x="16485" y="36208"/>
                  </a:lnTo>
                  <a:cubicBezTo>
                    <a:pt x="16485" y="43498"/>
                    <a:pt x="17285" y="44501"/>
                    <a:pt x="23978" y="45009"/>
                  </a:cubicBezTo>
                  <a:lnTo>
                    <a:pt x="23978" y="46533"/>
                  </a:lnTo>
                  <a:lnTo>
                    <a:pt x="0" y="46533"/>
                  </a:lnTo>
                  <a:lnTo>
                    <a:pt x="0" y="45009"/>
                  </a:lnTo>
                  <a:cubicBezTo>
                    <a:pt x="6972" y="44590"/>
                    <a:pt x="7988" y="43498"/>
                    <a:pt x="7988" y="36208"/>
                  </a:cubicBezTo>
                  <a:lnTo>
                    <a:pt x="7988" y="12738"/>
                  </a:lnTo>
                  <a:cubicBezTo>
                    <a:pt x="7988" y="8293"/>
                    <a:pt x="7087" y="6668"/>
                    <a:pt x="4648" y="6668"/>
                  </a:cubicBezTo>
                  <a:cubicBezTo>
                    <a:pt x="3734" y="6668"/>
                    <a:pt x="2413" y="6769"/>
                    <a:pt x="1207" y="6972"/>
                  </a:cubicBezTo>
                  <a:lnTo>
                    <a:pt x="394" y="7074"/>
                  </a:lnTo>
                  <a:lnTo>
                    <a:pt x="394" y="5563"/>
                  </a:lnTo>
                  <a:lnTo>
                    <a:pt x="1607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7" name="Shape 3162">
              <a:extLst>
                <a:ext uri="{FF2B5EF4-FFF2-40B4-BE49-F238E27FC236}">
                  <a16:creationId xmlns:a16="http://schemas.microsoft.com/office/drawing/2014/main" id="{440543E3-7301-E2D1-1CE5-8850BE0FB92F}"/>
                </a:ext>
              </a:extLst>
            </p:cNvPr>
            <p:cNvSpPr/>
            <p:nvPr/>
          </p:nvSpPr>
          <p:spPr>
            <a:xfrm>
              <a:off x="729784" y="284971"/>
              <a:ext cx="47435" cy="46533"/>
            </a:xfrm>
            <a:custGeom>
              <a:avLst/>
              <a:gdLst/>
              <a:ahLst/>
              <a:cxnLst/>
              <a:rect l="0" t="0" r="0" b="0"/>
              <a:pathLst>
                <a:path w="47435" h="46533">
                  <a:moveTo>
                    <a:pt x="13945" y="0"/>
                  </a:moveTo>
                  <a:lnTo>
                    <a:pt x="14668" y="191"/>
                  </a:lnTo>
                  <a:lnTo>
                    <a:pt x="14668" y="8192"/>
                  </a:lnTo>
                  <a:cubicBezTo>
                    <a:pt x="21539" y="1715"/>
                    <a:pt x="24676" y="0"/>
                    <a:pt x="29324" y="0"/>
                  </a:cubicBezTo>
                  <a:cubicBezTo>
                    <a:pt x="36817" y="0"/>
                    <a:pt x="41275" y="5664"/>
                    <a:pt x="41275" y="15164"/>
                  </a:cubicBezTo>
                  <a:lnTo>
                    <a:pt x="41275" y="38329"/>
                  </a:lnTo>
                  <a:cubicBezTo>
                    <a:pt x="41275" y="43282"/>
                    <a:pt x="42482" y="44501"/>
                    <a:pt x="47435" y="45009"/>
                  </a:cubicBezTo>
                  <a:lnTo>
                    <a:pt x="47435" y="46533"/>
                  </a:lnTo>
                  <a:lnTo>
                    <a:pt x="26403" y="46533"/>
                  </a:lnTo>
                  <a:lnTo>
                    <a:pt x="26403" y="45009"/>
                  </a:lnTo>
                  <a:cubicBezTo>
                    <a:pt x="31458" y="44590"/>
                    <a:pt x="32779" y="42888"/>
                    <a:pt x="32779" y="36513"/>
                  </a:cubicBezTo>
                  <a:lnTo>
                    <a:pt x="32779" y="15367"/>
                  </a:lnTo>
                  <a:cubicBezTo>
                    <a:pt x="32779" y="8687"/>
                    <a:pt x="30340" y="5563"/>
                    <a:pt x="25387" y="5563"/>
                  </a:cubicBezTo>
                  <a:cubicBezTo>
                    <a:pt x="22047" y="5563"/>
                    <a:pt x="19825" y="6769"/>
                    <a:pt x="14961" y="11316"/>
                  </a:cubicBezTo>
                  <a:lnTo>
                    <a:pt x="14961" y="39751"/>
                  </a:lnTo>
                  <a:cubicBezTo>
                    <a:pt x="14961" y="43396"/>
                    <a:pt x="16472" y="44590"/>
                    <a:pt x="21641" y="45009"/>
                  </a:cubicBezTo>
                  <a:lnTo>
                    <a:pt x="21641" y="46533"/>
                  </a:lnTo>
                  <a:lnTo>
                    <a:pt x="190" y="46533"/>
                  </a:lnTo>
                  <a:lnTo>
                    <a:pt x="190" y="45009"/>
                  </a:lnTo>
                  <a:cubicBezTo>
                    <a:pt x="5347" y="44590"/>
                    <a:pt x="6464" y="43180"/>
                    <a:pt x="6464" y="37427"/>
                  </a:cubicBezTo>
                  <a:lnTo>
                    <a:pt x="6464" y="12332"/>
                  </a:lnTo>
                  <a:cubicBezTo>
                    <a:pt x="6464" y="7379"/>
                    <a:pt x="5563" y="5867"/>
                    <a:pt x="2718" y="5867"/>
                  </a:cubicBezTo>
                  <a:lnTo>
                    <a:pt x="0" y="6261"/>
                  </a:lnTo>
                  <a:lnTo>
                    <a:pt x="0" y="4547"/>
                  </a:lnTo>
                  <a:cubicBezTo>
                    <a:pt x="5563" y="2921"/>
                    <a:pt x="9004" y="1816"/>
                    <a:pt x="13945"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8" name="Shape 3163">
              <a:extLst>
                <a:ext uri="{FF2B5EF4-FFF2-40B4-BE49-F238E27FC236}">
                  <a16:creationId xmlns:a16="http://schemas.microsoft.com/office/drawing/2014/main" id="{F9F00192-9F84-90CB-4DF0-FF973201EE0C}"/>
                </a:ext>
              </a:extLst>
            </p:cNvPr>
            <p:cNvSpPr/>
            <p:nvPr/>
          </p:nvSpPr>
          <p:spPr>
            <a:xfrm>
              <a:off x="703552" y="284971"/>
              <a:ext cx="20631" cy="18504"/>
            </a:xfrm>
            <a:custGeom>
              <a:avLst/>
              <a:gdLst/>
              <a:ahLst/>
              <a:cxnLst/>
              <a:rect l="0" t="0" r="0" b="0"/>
              <a:pathLst>
                <a:path w="20631" h="18504">
                  <a:moveTo>
                    <a:pt x="3334" y="0"/>
                  </a:moveTo>
                  <a:cubicBezTo>
                    <a:pt x="8592" y="0"/>
                    <a:pt x="13252" y="2121"/>
                    <a:pt x="16275" y="5753"/>
                  </a:cubicBezTo>
                  <a:cubicBezTo>
                    <a:pt x="18815" y="8992"/>
                    <a:pt x="19831" y="11926"/>
                    <a:pt x="20631" y="18504"/>
                  </a:cubicBezTo>
                  <a:lnTo>
                    <a:pt x="0" y="18504"/>
                  </a:lnTo>
                  <a:lnTo>
                    <a:pt x="0" y="15266"/>
                  </a:lnTo>
                  <a:lnTo>
                    <a:pt x="10319" y="15266"/>
                  </a:lnTo>
                  <a:cubicBezTo>
                    <a:pt x="8998" y="6477"/>
                    <a:pt x="6572" y="3632"/>
                    <a:pt x="400" y="3632"/>
                  </a:cubicBezTo>
                  <a:lnTo>
                    <a:pt x="0" y="3790"/>
                  </a:lnTo>
                  <a:lnTo>
                    <a:pt x="0" y="1284"/>
                  </a:lnTo>
                  <a:lnTo>
                    <a:pt x="333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9" name="Shape 3164">
              <a:extLst>
                <a:ext uri="{FF2B5EF4-FFF2-40B4-BE49-F238E27FC236}">
                  <a16:creationId xmlns:a16="http://schemas.microsoft.com/office/drawing/2014/main" id="{70C1750D-21C6-EAEA-DA56-FDDCA2CCB495}"/>
                </a:ext>
              </a:extLst>
            </p:cNvPr>
            <p:cNvSpPr/>
            <p:nvPr/>
          </p:nvSpPr>
          <p:spPr>
            <a:xfrm>
              <a:off x="786654" y="262404"/>
              <a:ext cx="10325" cy="10325"/>
            </a:xfrm>
            <a:custGeom>
              <a:avLst/>
              <a:gdLst/>
              <a:ahLst/>
              <a:cxnLst/>
              <a:rect l="0" t="0" r="0" b="0"/>
              <a:pathLst>
                <a:path w="10325" h="10325">
                  <a:moveTo>
                    <a:pt x="5067" y="0"/>
                  </a:moveTo>
                  <a:cubicBezTo>
                    <a:pt x="8001" y="0"/>
                    <a:pt x="10325" y="2324"/>
                    <a:pt x="10325" y="5169"/>
                  </a:cubicBezTo>
                  <a:cubicBezTo>
                    <a:pt x="10325" y="8103"/>
                    <a:pt x="8001" y="10325"/>
                    <a:pt x="5067" y="10325"/>
                  </a:cubicBezTo>
                  <a:cubicBezTo>
                    <a:pt x="2235" y="10325"/>
                    <a:pt x="0" y="7988"/>
                    <a:pt x="0" y="5169"/>
                  </a:cubicBezTo>
                  <a:cubicBezTo>
                    <a:pt x="0" y="2324"/>
                    <a:pt x="2337" y="0"/>
                    <a:pt x="506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0" name="Shape 3165">
              <a:extLst>
                <a:ext uri="{FF2B5EF4-FFF2-40B4-BE49-F238E27FC236}">
                  <a16:creationId xmlns:a16="http://schemas.microsoft.com/office/drawing/2014/main" id="{C77A2C8E-3136-F082-9C39-FEDB69AC5C13}"/>
                </a:ext>
              </a:extLst>
            </p:cNvPr>
            <p:cNvSpPr/>
            <p:nvPr/>
          </p:nvSpPr>
          <p:spPr>
            <a:xfrm>
              <a:off x="833765" y="325279"/>
              <a:ext cx="19780" cy="26103"/>
            </a:xfrm>
            <a:custGeom>
              <a:avLst/>
              <a:gdLst/>
              <a:ahLst/>
              <a:cxnLst/>
              <a:rect l="0" t="0" r="0" b="0"/>
              <a:pathLst>
                <a:path w="19780" h="26103">
                  <a:moveTo>
                    <a:pt x="0" y="0"/>
                  </a:moveTo>
                  <a:lnTo>
                    <a:pt x="7538" y="345"/>
                  </a:lnTo>
                  <a:cubicBezTo>
                    <a:pt x="15030" y="650"/>
                    <a:pt x="19780" y="4904"/>
                    <a:pt x="19780" y="11165"/>
                  </a:cubicBezTo>
                  <a:cubicBezTo>
                    <a:pt x="19780" y="15013"/>
                    <a:pt x="18053" y="18252"/>
                    <a:pt x="14205" y="21389"/>
                  </a:cubicBezTo>
                  <a:lnTo>
                    <a:pt x="0" y="26103"/>
                  </a:lnTo>
                  <a:lnTo>
                    <a:pt x="0" y="22081"/>
                  </a:lnTo>
                  <a:lnTo>
                    <a:pt x="11676" y="19800"/>
                  </a:lnTo>
                  <a:cubicBezTo>
                    <a:pt x="15027" y="18080"/>
                    <a:pt x="16948" y="15629"/>
                    <a:pt x="16948" y="12702"/>
                  </a:cubicBezTo>
                  <a:cubicBezTo>
                    <a:pt x="16948" y="9044"/>
                    <a:pt x="13595" y="7736"/>
                    <a:pt x="4401" y="7736"/>
                  </a:cubicBezTo>
                  <a:lnTo>
                    <a:pt x="0" y="753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1" name="Shape 3166">
              <a:extLst>
                <a:ext uri="{FF2B5EF4-FFF2-40B4-BE49-F238E27FC236}">
                  <a16:creationId xmlns:a16="http://schemas.microsoft.com/office/drawing/2014/main" id="{AC134E7C-C571-9A8C-F713-7BF11533B859}"/>
                </a:ext>
              </a:extLst>
            </p:cNvPr>
            <p:cNvSpPr/>
            <p:nvPr/>
          </p:nvSpPr>
          <p:spPr>
            <a:xfrm>
              <a:off x="833765" y="285529"/>
              <a:ext cx="20682" cy="30290"/>
            </a:xfrm>
            <a:custGeom>
              <a:avLst/>
              <a:gdLst/>
              <a:ahLst/>
              <a:cxnLst/>
              <a:rect l="0" t="0" r="0" b="0"/>
              <a:pathLst>
                <a:path w="20682" h="30290">
                  <a:moveTo>
                    <a:pt x="0" y="0"/>
                  </a:moveTo>
                  <a:lnTo>
                    <a:pt x="5099" y="954"/>
                  </a:lnTo>
                  <a:lnTo>
                    <a:pt x="7334" y="1767"/>
                  </a:lnTo>
                  <a:cubicBezTo>
                    <a:pt x="9353" y="2478"/>
                    <a:pt x="10878" y="2770"/>
                    <a:pt x="12897" y="2770"/>
                  </a:cubicBezTo>
                  <a:lnTo>
                    <a:pt x="20682" y="2770"/>
                  </a:lnTo>
                  <a:lnTo>
                    <a:pt x="20682" y="6720"/>
                  </a:lnTo>
                  <a:lnTo>
                    <a:pt x="12287" y="6720"/>
                  </a:lnTo>
                  <a:cubicBezTo>
                    <a:pt x="13710" y="9958"/>
                    <a:pt x="14205" y="12283"/>
                    <a:pt x="14205" y="15216"/>
                  </a:cubicBezTo>
                  <a:cubicBezTo>
                    <a:pt x="14205" y="20271"/>
                    <a:pt x="12694" y="23814"/>
                    <a:pt x="9353" y="26646"/>
                  </a:cubicBezTo>
                  <a:lnTo>
                    <a:pt x="0" y="30290"/>
                  </a:lnTo>
                  <a:lnTo>
                    <a:pt x="0" y="27853"/>
                  </a:lnTo>
                  <a:lnTo>
                    <a:pt x="4377" y="25892"/>
                  </a:lnTo>
                  <a:cubicBezTo>
                    <a:pt x="5690" y="24297"/>
                    <a:pt x="6420" y="21992"/>
                    <a:pt x="6420" y="19153"/>
                  </a:cubicBezTo>
                  <a:cubicBezTo>
                    <a:pt x="6420" y="15216"/>
                    <a:pt x="5213" y="10568"/>
                    <a:pt x="3397" y="7025"/>
                  </a:cubicBezTo>
                  <a:lnTo>
                    <a:pt x="0" y="483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2" name="Shape 3167">
              <a:extLst>
                <a:ext uri="{FF2B5EF4-FFF2-40B4-BE49-F238E27FC236}">
                  <a16:creationId xmlns:a16="http://schemas.microsoft.com/office/drawing/2014/main" id="{06A1AB47-37CE-B3C6-4E58-318C342311FA}"/>
                </a:ext>
              </a:extLst>
            </p:cNvPr>
            <p:cNvSpPr/>
            <p:nvPr/>
          </p:nvSpPr>
          <p:spPr>
            <a:xfrm>
              <a:off x="859133" y="284971"/>
              <a:ext cx="47447" cy="46533"/>
            </a:xfrm>
            <a:custGeom>
              <a:avLst/>
              <a:gdLst/>
              <a:ahLst/>
              <a:cxnLst/>
              <a:rect l="0" t="0" r="0" b="0"/>
              <a:pathLst>
                <a:path w="47447" h="46533">
                  <a:moveTo>
                    <a:pt x="13970" y="0"/>
                  </a:moveTo>
                  <a:lnTo>
                    <a:pt x="14668" y="191"/>
                  </a:lnTo>
                  <a:lnTo>
                    <a:pt x="14668" y="8192"/>
                  </a:lnTo>
                  <a:cubicBezTo>
                    <a:pt x="21539" y="1715"/>
                    <a:pt x="24689" y="0"/>
                    <a:pt x="29337" y="0"/>
                  </a:cubicBezTo>
                  <a:cubicBezTo>
                    <a:pt x="36830" y="0"/>
                    <a:pt x="41275" y="5664"/>
                    <a:pt x="41275" y="15164"/>
                  </a:cubicBezTo>
                  <a:lnTo>
                    <a:pt x="41275" y="38329"/>
                  </a:lnTo>
                  <a:cubicBezTo>
                    <a:pt x="41275" y="43282"/>
                    <a:pt x="42494" y="44501"/>
                    <a:pt x="47447" y="45009"/>
                  </a:cubicBezTo>
                  <a:lnTo>
                    <a:pt x="47447" y="46533"/>
                  </a:lnTo>
                  <a:lnTo>
                    <a:pt x="26403" y="46533"/>
                  </a:lnTo>
                  <a:lnTo>
                    <a:pt x="26403" y="45009"/>
                  </a:lnTo>
                  <a:cubicBezTo>
                    <a:pt x="31471" y="44590"/>
                    <a:pt x="32779" y="42888"/>
                    <a:pt x="32779" y="36513"/>
                  </a:cubicBezTo>
                  <a:lnTo>
                    <a:pt x="32779" y="15367"/>
                  </a:lnTo>
                  <a:cubicBezTo>
                    <a:pt x="32779" y="8687"/>
                    <a:pt x="30353" y="5563"/>
                    <a:pt x="25387" y="5563"/>
                  </a:cubicBezTo>
                  <a:cubicBezTo>
                    <a:pt x="22047" y="5563"/>
                    <a:pt x="19837" y="6769"/>
                    <a:pt x="14973" y="11316"/>
                  </a:cubicBezTo>
                  <a:lnTo>
                    <a:pt x="14973" y="39751"/>
                  </a:lnTo>
                  <a:cubicBezTo>
                    <a:pt x="14973" y="43396"/>
                    <a:pt x="16497" y="44590"/>
                    <a:pt x="21654" y="45009"/>
                  </a:cubicBezTo>
                  <a:lnTo>
                    <a:pt x="21654" y="46533"/>
                  </a:lnTo>
                  <a:lnTo>
                    <a:pt x="203" y="46533"/>
                  </a:lnTo>
                  <a:lnTo>
                    <a:pt x="203" y="45009"/>
                  </a:lnTo>
                  <a:cubicBezTo>
                    <a:pt x="5360" y="44590"/>
                    <a:pt x="6477" y="43180"/>
                    <a:pt x="6477" y="37427"/>
                  </a:cubicBezTo>
                  <a:lnTo>
                    <a:pt x="6477" y="12332"/>
                  </a:lnTo>
                  <a:cubicBezTo>
                    <a:pt x="6477" y="7379"/>
                    <a:pt x="5575" y="5867"/>
                    <a:pt x="2731" y="5867"/>
                  </a:cubicBezTo>
                  <a:lnTo>
                    <a:pt x="0" y="6261"/>
                  </a:lnTo>
                  <a:lnTo>
                    <a:pt x="0" y="4547"/>
                  </a:lnTo>
                  <a:cubicBezTo>
                    <a:pt x="5575" y="2921"/>
                    <a:pt x="9004" y="1816"/>
                    <a:pt x="1397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3" name="Shape 3168">
              <a:extLst>
                <a:ext uri="{FF2B5EF4-FFF2-40B4-BE49-F238E27FC236}">
                  <a16:creationId xmlns:a16="http://schemas.microsoft.com/office/drawing/2014/main" id="{6A273D2A-601B-3863-EF14-DA196B657D07}"/>
                </a:ext>
              </a:extLst>
            </p:cNvPr>
            <p:cNvSpPr/>
            <p:nvPr/>
          </p:nvSpPr>
          <p:spPr>
            <a:xfrm>
              <a:off x="984039" y="25179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74" name="Shape 3169">
              <a:extLst>
                <a:ext uri="{FF2B5EF4-FFF2-40B4-BE49-F238E27FC236}">
                  <a16:creationId xmlns:a16="http://schemas.microsoft.com/office/drawing/2014/main" id="{DA819211-2BFD-ED70-9346-EE587DDD156F}"/>
                </a:ext>
              </a:extLst>
            </p:cNvPr>
            <p:cNvSpPr/>
            <p:nvPr/>
          </p:nvSpPr>
          <p:spPr>
            <a:xfrm>
              <a:off x="1113509" y="284982"/>
              <a:ext cx="22308" cy="47530"/>
            </a:xfrm>
            <a:custGeom>
              <a:avLst/>
              <a:gdLst/>
              <a:ahLst/>
              <a:cxnLst/>
              <a:rect l="0" t="0" r="0" b="0"/>
              <a:pathLst>
                <a:path w="22308" h="47530">
                  <a:moveTo>
                    <a:pt x="22308" y="0"/>
                  </a:moveTo>
                  <a:lnTo>
                    <a:pt x="22308" y="3621"/>
                  </a:lnTo>
                  <a:lnTo>
                    <a:pt x="21031" y="2814"/>
                  </a:lnTo>
                  <a:cubicBezTo>
                    <a:pt x="13856" y="2814"/>
                    <a:pt x="9106" y="9087"/>
                    <a:pt x="9106" y="18689"/>
                  </a:cubicBezTo>
                  <a:cubicBezTo>
                    <a:pt x="9106" y="25877"/>
                    <a:pt x="10719" y="32963"/>
                    <a:pt x="13551" y="38221"/>
                  </a:cubicBezTo>
                  <a:lnTo>
                    <a:pt x="22308" y="43999"/>
                  </a:lnTo>
                  <a:lnTo>
                    <a:pt x="22308" y="47460"/>
                  </a:lnTo>
                  <a:lnTo>
                    <a:pt x="22149" y="47530"/>
                  </a:lnTo>
                  <a:cubicBezTo>
                    <a:pt x="9398" y="47530"/>
                    <a:pt x="0" y="37320"/>
                    <a:pt x="0" y="23654"/>
                  </a:cubicBezTo>
                  <a:cubicBezTo>
                    <a:pt x="0" y="16676"/>
                    <a:pt x="2299" y="10757"/>
                    <a:pt x="6242" y="6584"/>
                  </a:cubicBezTo>
                  <a:lnTo>
                    <a:pt x="2230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5" name="Shape 3170">
              <a:extLst>
                <a:ext uri="{FF2B5EF4-FFF2-40B4-BE49-F238E27FC236}">
                  <a16:creationId xmlns:a16="http://schemas.microsoft.com/office/drawing/2014/main" id="{254C1FD8-5ABC-F710-BB99-1707D8F95BE6}"/>
                </a:ext>
              </a:extLst>
            </p:cNvPr>
            <p:cNvSpPr/>
            <p:nvPr/>
          </p:nvSpPr>
          <p:spPr>
            <a:xfrm>
              <a:off x="1061579" y="284964"/>
              <a:ext cx="47435" cy="46533"/>
            </a:xfrm>
            <a:custGeom>
              <a:avLst/>
              <a:gdLst/>
              <a:ahLst/>
              <a:cxnLst/>
              <a:rect l="0" t="0" r="0" b="0"/>
              <a:pathLst>
                <a:path w="47435" h="46533">
                  <a:moveTo>
                    <a:pt x="13970" y="0"/>
                  </a:moveTo>
                  <a:lnTo>
                    <a:pt x="14668" y="203"/>
                  </a:lnTo>
                  <a:lnTo>
                    <a:pt x="14668" y="8191"/>
                  </a:lnTo>
                  <a:cubicBezTo>
                    <a:pt x="21539" y="1727"/>
                    <a:pt x="24676" y="0"/>
                    <a:pt x="29337" y="0"/>
                  </a:cubicBezTo>
                  <a:cubicBezTo>
                    <a:pt x="36817" y="0"/>
                    <a:pt x="41275" y="5664"/>
                    <a:pt x="41275" y="15176"/>
                  </a:cubicBezTo>
                  <a:lnTo>
                    <a:pt x="41275" y="38341"/>
                  </a:lnTo>
                  <a:cubicBezTo>
                    <a:pt x="41275" y="43294"/>
                    <a:pt x="42494" y="44501"/>
                    <a:pt x="47435" y="45008"/>
                  </a:cubicBezTo>
                  <a:lnTo>
                    <a:pt x="47435" y="46533"/>
                  </a:lnTo>
                  <a:lnTo>
                    <a:pt x="26403" y="46533"/>
                  </a:lnTo>
                  <a:lnTo>
                    <a:pt x="26403" y="45008"/>
                  </a:lnTo>
                  <a:cubicBezTo>
                    <a:pt x="31471" y="44602"/>
                    <a:pt x="32779" y="42888"/>
                    <a:pt x="32779" y="36513"/>
                  </a:cubicBezTo>
                  <a:lnTo>
                    <a:pt x="32779" y="15380"/>
                  </a:lnTo>
                  <a:cubicBezTo>
                    <a:pt x="32779" y="8699"/>
                    <a:pt x="30353" y="5562"/>
                    <a:pt x="25387" y="5562"/>
                  </a:cubicBezTo>
                  <a:cubicBezTo>
                    <a:pt x="22047" y="5562"/>
                    <a:pt x="19837" y="6782"/>
                    <a:pt x="14973" y="11328"/>
                  </a:cubicBezTo>
                  <a:lnTo>
                    <a:pt x="14973" y="39751"/>
                  </a:lnTo>
                  <a:cubicBezTo>
                    <a:pt x="14973" y="43396"/>
                    <a:pt x="16497" y="44602"/>
                    <a:pt x="21654" y="45008"/>
                  </a:cubicBezTo>
                  <a:lnTo>
                    <a:pt x="21654" y="46533"/>
                  </a:lnTo>
                  <a:lnTo>
                    <a:pt x="203" y="46533"/>
                  </a:lnTo>
                  <a:lnTo>
                    <a:pt x="203" y="45008"/>
                  </a:lnTo>
                  <a:cubicBezTo>
                    <a:pt x="5359" y="44602"/>
                    <a:pt x="6477" y="43193"/>
                    <a:pt x="6477" y="37440"/>
                  </a:cubicBezTo>
                  <a:lnTo>
                    <a:pt x="6477" y="12344"/>
                  </a:lnTo>
                  <a:cubicBezTo>
                    <a:pt x="6477" y="7379"/>
                    <a:pt x="5563" y="5867"/>
                    <a:pt x="2730" y="5867"/>
                  </a:cubicBezTo>
                  <a:lnTo>
                    <a:pt x="0" y="6274"/>
                  </a:lnTo>
                  <a:lnTo>
                    <a:pt x="0" y="4559"/>
                  </a:lnTo>
                  <a:cubicBezTo>
                    <a:pt x="5563" y="2934"/>
                    <a:pt x="9004" y="1816"/>
                    <a:pt x="1397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6" name="Shape 33537">
              <a:extLst>
                <a:ext uri="{FF2B5EF4-FFF2-40B4-BE49-F238E27FC236}">
                  <a16:creationId xmlns:a16="http://schemas.microsoft.com/office/drawing/2014/main" id="{E3825007-7AC7-4B5B-996C-0C95E1469DC9}"/>
                </a:ext>
              </a:extLst>
            </p:cNvPr>
            <p:cNvSpPr/>
            <p:nvPr/>
          </p:nvSpPr>
          <p:spPr>
            <a:xfrm>
              <a:off x="1215744" y="305500"/>
              <a:ext cx="24879" cy="9144"/>
            </a:xfrm>
            <a:custGeom>
              <a:avLst/>
              <a:gdLst/>
              <a:ahLst/>
              <a:cxnLst/>
              <a:rect l="0" t="0" r="0" b="0"/>
              <a:pathLst>
                <a:path w="24879" h="9144">
                  <a:moveTo>
                    <a:pt x="0" y="0"/>
                  </a:moveTo>
                  <a:lnTo>
                    <a:pt x="24879" y="0"/>
                  </a:lnTo>
                  <a:lnTo>
                    <a:pt x="24879"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7" name="Shape 3172">
              <a:extLst>
                <a:ext uri="{FF2B5EF4-FFF2-40B4-BE49-F238E27FC236}">
                  <a16:creationId xmlns:a16="http://schemas.microsoft.com/office/drawing/2014/main" id="{57832ABA-1C35-4A68-1331-B6E87A415D3D}"/>
                </a:ext>
              </a:extLst>
            </p:cNvPr>
            <p:cNvSpPr/>
            <p:nvPr/>
          </p:nvSpPr>
          <p:spPr>
            <a:xfrm>
              <a:off x="1281734" y="286250"/>
              <a:ext cx="17805" cy="45775"/>
            </a:xfrm>
            <a:custGeom>
              <a:avLst/>
              <a:gdLst/>
              <a:ahLst/>
              <a:cxnLst/>
              <a:rect l="0" t="0" r="0" b="0"/>
              <a:pathLst>
                <a:path w="17805" h="45775">
                  <a:moveTo>
                    <a:pt x="17805" y="0"/>
                  </a:moveTo>
                  <a:lnTo>
                    <a:pt x="17805" y="2518"/>
                  </a:lnTo>
                  <a:lnTo>
                    <a:pt x="10952" y="5213"/>
                  </a:lnTo>
                  <a:cubicBezTo>
                    <a:pt x="9182" y="7134"/>
                    <a:pt x="8045" y="10042"/>
                    <a:pt x="7493" y="13992"/>
                  </a:cubicBezTo>
                  <a:lnTo>
                    <a:pt x="17805" y="13992"/>
                  </a:lnTo>
                  <a:lnTo>
                    <a:pt x="17805" y="17230"/>
                  </a:lnTo>
                  <a:lnTo>
                    <a:pt x="7277" y="17230"/>
                  </a:lnTo>
                  <a:cubicBezTo>
                    <a:pt x="7493" y="23402"/>
                    <a:pt x="8191" y="26730"/>
                    <a:pt x="10008" y="30578"/>
                  </a:cubicBezTo>
                  <a:lnTo>
                    <a:pt x="17805" y="35774"/>
                  </a:lnTo>
                  <a:lnTo>
                    <a:pt x="17805" y="45775"/>
                  </a:lnTo>
                  <a:lnTo>
                    <a:pt x="5093" y="40166"/>
                  </a:lnTo>
                  <a:cubicBezTo>
                    <a:pt x="1819" y="36245"/>
                    <a:pt x="0" y="30578"/>
                    <a:pt x="0" y="23593"/>
                  </a:cubicBezTo>
                  <a:cubicBezTo>
                    <a:pt x="0" y="15300"/>
                    <a:pt x="2730" y="8124"/>
                    <a:pt x="7493" y="3971"/>
                  </a:cubicBezTo>
                  <a:lnTo>
                    <a:pt x="1780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8" name="Shape 3173">
              <a:extLst>
                <a:ext uri="{FF2B5EF4-FFF2-40B4-BE49-F238E27FC236}">
                  <a16:creationId xmlns:a16="http://schemas.microsoft.com/office/drawing/2014/main" id="{D6A3C6CA-8032-C0A0-D7B8-CED00888580C}"/>
                </a:ext>
              </a:extLst>
            </p:cNvPr>
            <p:cNvSpPr/>
            <p:nvPr/>
          </p:nvSpPr>
          <p:spPr>
            <a:xfrm>
              <a:off x="1245996" y="284964"/>
              <a:ext cx="33388" cy="46533"/>
            </a:xfrm>
            <a:custGeom>
              <a:avLst/>
              <a:gdLst/>
              <a:ahLst/>
              <a:cxnLst/>
              <a:rect l="0" t="0" r="0" b="0"/>
              <a:pathLst>
                <a:path w="33388" h="46533">
                  <a:moveTo>
                    <a:pt x="15189" y="0"/>
                  </a:moveTo>
                  <a:lnTo>
                    <a:pt x="15685" y="203"/>
                  </a:lnTo>
                  <a:lnTo>
                    <a:pt x="15685" y="9512"/>
                  </a:lnTo>
                  <a:cubicBezTo>
                    <a:pt x="20638" y="2324"/>
                    <a:pt x="23584" y="0"/>
                    <a:pt x="27826" y="0"/>
                  </a:cubicBezTo>
                  <a:cubicBezTo>
                    <a:pt x="31255" y="0"/>
                    <a:pt x="33388" y="2032"/>
                    <a:pt x="33388" y="5359"/>
                  </a:cubicBezTo>
                  <a:cubicBezTo>
                    <a:pt x="33388" y="8191"/>
                    <a:pt x="31864" y="9918"/>
                    <a:pt x="29451" y="9918"/>
                  </a:cubicBezTo>
                  <a:cubicBezTo>
                    <a:pt x="28131" y="9918"/>
                    <a:pt x="27013" y="9309"/>
                    <a:pt x="25400" y="7887"/>
                  </a:cubicBezTo>
                  <a:lnTo>
                    <a:pt x="22758" y="6375"/>
                  </a:lnTo>
                  <a:cubicBezTo>
                    <a:pt x="20041" y="6375"/>
                    <a:pt x="15685" y="11430"/>
                    <a:pt x="15685" y="14668"/>
                  </a:cubicBezTo>
                  <a:lnTo>
                    <a:pt x="15685" y="37440"/>
                  </a:lnTo>
                  <a:cubicBezTo>
                    <a:pt x="15685" y="43193"/>
                    <a:pt x="17412" y="44717"/>
                    <a:pt x="24295" y="45008"/>
                  </a:cubicBezTo>
                  <a:lnTo>
                    <a:pt x="24295" y="46533"/>
                  </a:lnTo>
                  <a:lnTo>
                    <a:pt x="0" y="46533"/>
                  </a:lnTo>
                  <a:lnTo>
                    <a:pt x="0" y="45008"/>
                  </a:lnTo>
                  <a:cubicBezTo>
                    <a:pt x="6477" y="43815"/>
                    <a:pt x="7188" y="43091"/>
                    <a:pt x="7188" y="38024"/>
                  </a:cubicBezTo>
                  <a:lnTo>
                    <a:pt x="7188" y="12751"/>
                  </a:lnTo>
                  <a:cubicBezTo>
                    <a:pt x="7188" y="8293"/>
                    <a:pt x="6287" y="6680"/>
                    <a:pt x="3746" y="6680"/>
                  </a:cubicBezTo>
                  <a:cubicBezTo>
                    <a:pt x="2540" y="6680"/>
                    <a:pt x="1626" y="6782"/>
                    <a:pt x="203" y="7074"/>
                  </a:cubicBezTo>
                  <a:lnTo>
                    <a:pt x="203" y="5461"/>
                  </a:lnTo>
                  <a:cubicBezTo>
                    <a:pt x="6185" y="3543"/>
                    <a:pt x="9817" y="2222"/>
                    <a:pt x="15189"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9" name="Shape 3174">
              <a:extLst>
                <a:ext uri="{FF2B5EF4-FFF2-40B4-BE49-F238E27FC236}">
                  <a16:creationId xmlns:a16="http://schemas.microsoft.com/office/drawing/2014/main" id="{0764AA0C-687C-AC17-0DE8-671DB2299A54}"/>
                </a:ext>
              </a:extLst>
            </p:cNvPr>
            <p:cNvSpPr/>
            <p:nvPr/>
          </p:nvSpPr>
          <p:spPr>
            <a:xfrm>
              <a:off x="1162811" y="284964"/>
              <a:ext cx="47435" cy="46533"/>
            </a:xfrm>
            <a:custGeom>
              <a:avLst/>
              <a:gdLst/>
              <a:ahLst/>
              <a:cxnLst/>
              <a:rect l="0" t="0" r="0" b="0"/>
              <a:pathLst>
                <a:path w="47435" h="46533">
                  <a:moveTo>
                    <a:pt x="13945" y="0"/>
                  </a:moveTo>
                  <a:lnTo>
                    <a:pt x="14656" y="203"/>
                  </a:lnTo>
                  <a:lnTo>
                    <a:pt x="14656" y="8191"/>
                  </a:lnTo>
                  <a:cubicBezTo>
                    <a:pt x="21539" y="1727"/>
                    <a:pt x="24676" y="0"/>
                    <a:pt x="29324" y="0"/>
                  </a:cubicBezTo>
                  <a:cubicBezTo>
                    <a:pt x="36805" y="0"/>
                    <a:pt x="41262" y="5664"/>
                    <a:pt x="41262" y="15176"/>
                  </a:cubicBezTo>
                  <a:lnTo>
                    <a:pt x="41262" y="38341"/>
                  </a:lnTo>
                  <a:cubicBezTo>
                    <a:pt x="41262" y="43294"/>
                    <a:pt x="42469" y="44501"/>
                    <a:pt x="47435" y="45008"/>
                  </a:cubicBezTo>
                  <a:lnTo>
                    <a:pt x="47435" y="46533"/>
                  </a:lnTo>
                  <a:lnTo>
                    <a:pt x="26391" y="46533"/>
                  </a:lnTo>
                  <a:lnTo>
                    <a:pt x="26391" y="45008"/>
                  </a:lnTo>
                  <a:cubicBezTo>
                    <a:pt x="31445" y="44602"/>
                    <a:pt x="32766" y="42888"/>
                    <a:pt x="32766" y="36513"/>
                  </a:cubicBezTo>
                  <a:lnTo>
                    <a:pt x="32766" y="15380"/>
                  </a:lnTo>
                  <a:cubicBezTo>
                    <a:pt x="32766" y="8699"/>
                    <a:pt x="30328" y="5562"/>
                    <a:pt x="25387" y="5562"/>
                  </a:cubicBezTo>
                  <a:cubicBezTo>
                    <a:pt x="22047" y="5562"/>
                    <a:pt x="19812" y="6782"/>
                    <a:pt x="14961" y="11328"/>
                  </a:cubicBezTo>
                  <a:lnTo>
                    <a:pt x="14961" y="39751"/>
                  </a:lnTo>
                  <a:cubicBezTo>
                    <a:pt x="14961" y="43396"/>
                    <a:pt x="16485" y="44602"/>
                    <a:pt x="21641" y="45008"/>
                  </a:cubicBezTo>
                  <a:lnTo>
                    <a:pt x="21641" y="46533"/>
                  </a:lnTo>
                  <a:lnTo>
                    <a:pt x="191" y="46533"/>
                  </a:lnTo>
                  <a:lnTo>
                    <a:pt x="191" y="45008"/>
                  </a:lnTo>
                  <a:cubicBezTo>
                    <a:pt x="5360" y="44602"/>
                    <a:pt x="6464" y="43193"/>
                    <a:pt x="6464" y="37440"/>
                  </a:cubicBezTo>
                  <a:lnTo>
                    <a:pt x="6464" y="12344"/>
                  </a:lnTo>
                  <a:cubicBezTo>
                    <a:pt x="6464" y="7379"/>
                    <a:pt x="5550" y="5867"/>
                    <a:pt x="2731" y="5867"/>
                  </a:cubicBezTo>
                  <a:lnTo>
                    <a:pt x="0" y="6274"/>
                  </a:lnTo>
                  <a:lnTo>
                    <a:pt x="0" y="4559"/>
                  </a:lnTo>
                  <a:cubicBezTo>
                    <a:pt x="5550" y="2934"/>
                    <a:pt x="8992" y="1816"/>
                    <a:pt x="13945"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0" name="Shape 3175">
              <a:extLst>
                <a:ext uri="{FF2B5EF4-FFF2-40B4-BE49-F238E27FC236}">
                  <a16:creationId xmlns:a16="http://schemas.microsoft.com/office/drawing/2014/main" id="{76A45C3B-8E76-6A54-9D4E-1042CF59EFCF}"/>
                </a:ext>
              </a:extLst>
            </p:cNvPr>
            <p:cNvSpPr/>
            <p:nvPr/>
          </p:nvSpPr>
          <p:spPr>
            <a:xfrm>
              <a:off x="1135817" y="284964"/>
              <a:ext cx="22308" cy="47478"/>
            </a:xfrm>
            <a:custGeom>
              <a:avLst/>
              <a:gdLst/>
              <a:ahLst/>
              <a:cxnLst/>
              <a:rect l="0" t="0" r="0" b="0"/>
              <a:pathLst>
                <a:path w="22308" h="47478">
                  <a:moveTo>
                    <a:pt x="44" y="0"/>
                  </a:moveTo>
                  <a:cubicBezTo>
                    <a:pt x="12986" y="0"/>
                    <a:pt x="22308" y="9614"/>
                    <a:pt x="22308" y="22860"/>
                  </a:cubicBezTo>
                  <a:cubicBezTo>
                    <a:pt x="22308" y="29838"/>
                    <a:pt x="19879" y="36011"/>
                    <a:pt x="15856" y="40438"/>
                  </a:cubicBezTo>
                  <a:lnTo>
                    <a:pt x="0" y="47478"/>
                  </a:lnTo>
                  <a:lnTo>
                    <a:pt x="0" y="44017"/>
                  </a:lnTo>
                  <a:lnTo>
                    <a:pt x="1060" y="44717"/>
                  </a:lnTo>
                  <a:cubicBezTo>
                    <a:pt x="8642" y="44717"/>
                    <a:pt x="13202" y="37833"/>
                    <a:pt x="13202" y="26403"/>
                  </a:cubicBezTo>
                  <a:cubicBezTo>
                    <a:pt x="13202" y="19475"/>
                    <a:pt x="11706" y="13583"/>
                    <a:pt x="9149" y="9422"/>
                  </a:cubicBezTo>
                  <a:lnTo>
                    <a:pt x="0" y="3639"/>
                  </a:lnTo>
                  <a:lnTo>
                    <a:pt x="0" y="18"/>
                  </a:lnTo>
                  <a:lnTo>
                    <a:pt x="4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1" name="Shape 3176">
              <a:extLst>
                <a:ext uri="{FF2B5EF4-FFF2-40B4-BE49-F238E27FC236}">
                  <a16:creationId xmlns:a16="http://schemas.microsoft.com/office/drawing/2014/main" id="{3482C663-593B-D97A-44DD-1575FDCAC15E}"/>
                </a:ext>
              </a:extLst>
            </p:cNvPr>
            <p:cNvSpPr/>
            <p:nvPr/>
          </p:nvSpPr>
          <p:spPr>
            <a:xfrm>
              <a:off x="1299539" y="314911"/>
              <a:ext cx="22555" cy="17602"/>
            </a:xfrm>
            <a:custGeom>
              <a:avLst/>
              <a:gdLst/>
              <a:ahLst/>
              <a:cxnLst/>
              <a:rect l="0" t="0" r="0" b="0"/>
              <a:pathLst>
                <a:path w="22555" h="17602">
                  <a:moveTo>
                    <a:pt x="20942" y="0"/>
                  </a:moveTo>
                  <a:lnTo>
                    <a:pt x="22555" y="698"/>
                  </a:lnTo>
                  <a:cubicBezTo>
                    <a:pt x="18313" y="11633"/>
                    <a:pt x="10719" y="17602"/>
                    <a:pt x="1105" y="17602"/>
                  </a:cubicBezTo>
                  <a:lnTo>
                    <a:pt x="0" y="17114"/>
                  </a:lnTo>
                  <a:lnTo>
                    <a:pt x="0" y="7114"/>
                  </a:lnTo>
                  <a:lnTo>
                    <a:pt x="5258" y="10617"/>
                  </a:lnTo>
                  <a:cubicBezTo>
                    <a:pt x="11735" y="10617"/>
                    <a:pt x="16078" y="7683"/>
                    <a:pt x="20942"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2" name="Shape 3177">
              <a:extLst>
                <a:ext uri="{FF2B5EF4-FFF2-40B4-BE49-F238E27FC236}">
                  <a16:creationId xmlns:a16="http://schemas.microsoft.com/office/drawing/2014/main" id="{17C20EF7-C3FA-6CD6-9698-3E9D68632E21}"/>
                </a:ext>
              </a:extLst>
            </p:cNvPr>
            <p:cNvSpPr/>
            <p:nvPr/>
          </p:nvSpPr>
          <p:spPr>
            <a:xfrm>
              <a:off x="1369999" y="285980"/>
              <a:ext cx="47536" cy="46533"/>
            </a:xfrm>
            <a:custGeom>
              <a:avLst/>
              <a:gdLst/>
              <a:ahLst/>
              <a:cxnLst/>
              <a:rect l="0" t="0" r="0" b="0"/>
              <a:pathLst>
                <a:path w="47536" h="46533">
                  <a:moveTo>
                    <a:pt x="0" y="0"/>
                  </a:moveTo>
                  <a:lnTo>
                    <a:pt x="14770" y="0"/>
                  </a:lnTo>
                  <a:lnTo>
                    <a:pt x="14770" y="32969"/>
                  </a:lnTo>
                  <a:cubicBezTo>
                    <a:pt x="14770" y="37224"/>
                    <a:pt x="18009" y="40665"/>
                    <a:pt x="21958" y="40665"/>
                  </a:cubicBezTo>
                  <a:cubicBezTo>
                    <a:pt x="24981" y="40665"/>
                    <a:pt x="28118" y="39446"/>
                    <a:pt x="30848" y="37224"/>
                  </a:cubicBezTo>
                  <a:cubicBezTo>
                    <a:pt x="32271" y="36106"/>
                    <a:pt x="32766" y="34696"/>
                    <a:pt x="32766" y="31864"/>
                  </a:cubicBezTo>
                  <a:lnTo>
                    <a:pt x="32766" y="8090"/>
                  </a:lnTo>
                  <a:cubicBezTo>
                    <a:pt x="32766" y="3035"/>
                    <a:pt x="31572" y="2019"/>
                    <a:pt x="25286" y="1715"/>
                  </a:cubicBezTo>
                  <a:lnTo>
                    <a:pt x="25286" y="0"/>
                  </a:lnTo>
                  <a:lnTo>
                    <a:pt x="41275" y="0"/>
                  </a:lnTo>
                  <a:lnTo>
                    <a:pt x="41275" y="34696"/>
                  </a:lnTo>
                  <a:cubicBezTo>
                    <a:pt x="41275" y="39344"/>
                    <a:pt x="42380" y="40462"/>
                    <a:pt x="47028" y="40462"/>
                  </a:cubicBezTo>
                  <a:lnTo>
                    <a:pt x="47536" y="40462"/>
                  </a:lnTo>
                  <a:lnTo>
                    <a:pt x="47536" y="41872"/>
                  </a:lnTo>
                  <a:cubicBezTo>
                    <a:pt x="42380" y="43294"/>
                    <a:pt x="38748" y="44412"/>
                    <a:pt x="33680" y="46431"/>
                  </a:cubicBezTo>
                  <a:lnTo>
                    <a:pt x="33274" y="46228"/>
                  </a:lnTo>
                  <a:lnTo>
                    <a:pt x="33274" y="37833"/>
                  </a:lnTo>
                  <a:lnTo>
                    <a:pt x="28918" y="42177"/>
                  </a:lnTo>
                  <a:cubicBezTo>
                    <a:pt x="26200" y="44907"/>
                    <a:pt x="22250" y="46533"/>
                    <a:pt x="18504" y="46533"/>
                  </a:cubicBezTo>
                  <a:cubicBezTo>
                    <a:pt x="11125" y="46533"/>
                    <a:pt x="6274" y="41364"/>
                    <a:pt x="6274" y="33375"/>
                  </a:cubicBezTo>
                  <a:lnTo>
                    <a:pt x="6274" y="7887"/>
                  </a:lnTo>
                  <a:cubicBezTo>
                    <a:pt x="6274" y="3239"/>
                    <a:pt x="4851" y="1715"/>
                    <a:pt x="0" y="1410"/>
                  </a:cubicBez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3" name="Shape 3178">
              <a:extLst>
                <a:ext uri="{FF2B5EF4-FFF2-40B4-BE49-F238E27FC236}">
                  <a16:creationId xmlns:a16="http://schemas.microsoft.com/office/drawing/2014/main" id="{A5189E8E-C038-08F7-E7FB-D3DD77A392E1}"/>
                </a:ext>
              </a:extLst>
            </p:cNvPr>
            <p:cNvSpPr/>
            <p:nvPr/>
          </p:nvSpPr>
          <p:spPr>
            <a:xfrm>
              <a:off x="1420202" y="284964"/>
              <a:ext cx="33375" cy="46533"/>
            </a:xfrm>
            <a:custGeom>
              <a:avLst/>
              <a:gdLst/>
              <a:ahLst/>
              <a:cxnLst/>
              <a:rect l="0" t="0" r="0" b="0"/>
              <a:pathLst>
                <a:path w="33375" h="46533">
                  <a:moveTo>
                    <a:pt x="15176" y="0"/>
                  </a:moveTo>
                  <a:lnTo>
                    <a:pt x="15685" y="203"/>
                  </a:lnTo>
                  <a:lnTo>
                    <a:pt x="15685" y="9512"/>
                  </a:lnTo>
                  <a:cubicBezTo>
                    <a:pt x="20638" y="2324"/>
                    <a:pt x="23571" y="0"/>
                    <a:pt x="27826" y="0"/>
                  </a:cubicBezTo>
                  <a:cubicBezTo>
                    <a:pt x="31255" y="0"/>
                    <a:pt x="33375" y="2032"/>
                    <a:pt x="33375" y="5359"/>
                  </a:cubicBezTo>
                  <a:cubicBezTo>
                    <a:pt x="33375" y="8191"/>
                    <a:pt x="31864" y="9918"/>
                    <a:pt x="29439" y="9918"/>
                  </a:cubicBezTo>
                  <a:cubicBezTo>
                    <a:pt x="28118" y="9918"/>
                    <a:pt x="27013" y="9309"/>
                    <a:pt x="25387" y="7887"/>
                  </a:cubicBezTo>
                  <a:lnTo>
                    <a:pt x="22758" y="6375"/>
                  </a:lnTo>
                  <a:cubicBezTo>
                    <a:pt x="20028" y="6375"/>
                    <a:pt x="15685" y="11430"/>
                    <a:pt x="15685" y="14668"/>
                  </a:cubicBezTo>
                  <a:lnTo>
                    <a:pt x="15685" y="37440"/>
                  </a:lnTo>
                  <a:cubicBezTo>
                    <a:pt x="15685" y="43193"/>
                    <a:pt x="17399" y="44717"/>
                    <a:pt x="24270" y="45008"/>
                  </a:cubicBezTo>
                  <a:lnTo>
                    <a:pt x="24270" y="46533"/>
                  </a:lnTo>
                  <a:lnTo>
                    <a:pt x="0" y="46533"/>
                  </a:lnTo>
                  <a:lnTo>
                    <a:pt x="0" y="45008"/>
                  </a:lnTo>
                  <a:cubicBezTo>
                    <a:pt x="6477" y="43815"/>
                    <a:pt x="7188" y="43091"/>
                    <a:pt x="7188" y="38024"/>
                  </a:cubicBezTo>
                  <a:lnTo>
                    <a:pt x="7188" y="12751"/>
                  </a:lnTo>
                  <a:cubicBezTo>
                    <a:pt x="7188" y="8293"/>
                    <a:pt x="6274" y="6680"/>
                    <a:pt x="3746" y="6680"/>
                  </a:cubicBezTo>
                  <a:cubicBezTo>
                    <a:pt x="2527" y="6680"/>
                    <a:pt x="1613" y="6782"/>
                    <a:pt x="203" y="7074"/>
                  </a:cubicBezTo>
                  <a:lnTo>
                    <a:pt x="203" y="5461"/>
                  </a:lnTo>
                  <a:cubicBezTo>
                    <a:pt x="6172" y="3543"/>
                    <a:pt x="9817" y="2222"/>
                    <a:pt x="15176"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4" name="Shape 3179">
              <a:extLst>
                <a:ext uri="{FF2B5EF4-FFF2-40B4-BE49-F238E27FC236}">
                  <a16:creationId xmlns:a16="http://schemas.microsoft.com/office/drawing/2014/main" id="{31F9EF12-5EAD-321B-24A8-B911E3EAD038}"/>
                </a:ext>
              </a:extLst>
            </p:cNvPr>
            <p:cNvSpPr/>
            <p:nvPr/>
          </p:nvSpPr>
          <p:spPr>
            <a:xfrm>
              <a:off x="1326679" y="284964"/>
              <a:ext cx="39141" cy="47549"/>
            </a:xfrm>
            <a:custGeom>
              <a:avLst/>
              <a:gdLst/>
              <a:ahLst/>
              <a:cxnLst/>
              <a:rect l="0" t="0" r="0" b="0"/>
              <a:pathLst>
                <a:path w="39141" h="47549">
                  <a:moveTo>
                    <a:pt x="22149" y="0"/>
                  </a:moveTo>
                  <a:cubicBezTo>
                    <a:pt x="30645" y="0"/>
                    <a:pt x="37732" y="4750"/>
                    <a:pt x="37732" y="10426"/>
                  </a:cubicBezTo>
                  <a:cubicBezTo>
                    <a:pt x="37732" y="12751"/>
                    <a:pt x="35509" y="14668"/>
                    <a:pt x="32868" y="14668"/>
                  </a:cubicBezTo>
                  <a:cubicBezTo>
                    <a:pt x="30747" y="14668"/>
                    <a:pt x="28918" y="12852"/>
                    <a:pt x="28118" y="10008"/>
                  </a:cubicBezTo>
                  <a:lnTo>
                    <a:pt x="27508" y="7798"/>
                  </a:lnTo>
                  <a:cubicBezTo>
                    <a:pt x="26505" y="4051"/>
                    <a:pt x="25184" y="2934"/>
                    <a:pt x="21539" y="2934"/>
                  </a:cubicBezTo>
                  <a:cubicBezTo>
                    <a:pt x="13348" y="2934"/>
                    <a:pt x="7785" y="10122"/>
                    <a:pt x="7785" y="20536"/>
                  </a:cubicBezTo>
                  <a:cubicBezTo>
                    <a:pt x="7785" y="32169"/>
                    <a:pt x="14262" y="40259"/>
                    <a:pt x="23469" y="40259"/>
                  </a:cubicBezTo>
                  <a:cubicBezTo>
                    <a:pt x="29235" y="40259"/>
                    <a:pt x="32868" y="37833"/>
                    <a:pt x="37732" y="30747"/>
                  </a:cubicBezTo>
                  <a:lnTo>
                    <a:pt x="39141" y="31661"/>
                  </a:lnTo>
                  <a:cubicBezTo>
                    <a:pt x="36106" y="37630"/>
                    <a:pt x="34176" y="40360"/>
                    <a:pt x="31458" y="42786"/>
                  </a:cubicBezTo>
                  <a:cubicBezTo>
                    <a:pt x="27813" y="45923"/>
                    <a:pt x="23762" y="47549"/>
                    <a:pt x="19215" y="47549"/>
                  </a:cubicBezTo>
                  <a:cubicBezTo>
                    <a:pt x="7988" y="47549"/>
                    <a:pt x="0" y="38125"/>
                    <a:pt x="0" y="24993"/>
                  </a:cubicBezTo>
                  <a:cubicBezTo>
                    <a:pt x="0" y="16992"/>
                    <a:pt x="2832" y="10122"/>
                    <a:pt x="7887" y="5664"/>
                  </a:cubicBezTo>
                  <a:cubicBezTo>
                    <a:pt x="12027" y="2032"/>
                    <a:pt x="17196" y="0"/>
                    <a:pt x="22149"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5" name="Shape 3180">
              <a:extLst>
                <a:ext uri="{FF2B5EF4-FFF2-40B4-BE49-F238E27FC236}">
                  <a16:creationId xmlns:a16="http://schemas.microsoft.com/office/drawing/2014/main" id="{A35400D0-B843-7B6B-7E58-B87C44045438}"/>
                </a:ext>
              </a:extLst>
            </p:cNvPr>
            <p:cNvSpPr/>
            <p:nvPr/>
          </p:nvSpPr>
          <p:spPr>
            <a:xfrm>
              <a:off x="1299539" y="284964"/>
              <a:ext cx="20625" cy="18516"/>
            </a:xfrm>
            <a:custGeom>
              <a:avLst/>
              <a:gdLst/>
              <a:ahLst/>
              <a:cxnLst/>
              <a:rect l="0" t="0" r="0" b="0"/>
              <a:pathLst>
                <a:path w="20625" h="18516">
                  <a:moveTo>
                    <a:pt x="3340" y="0"/>
                  </a:moveTo>
                  <a:cubicBezTo>
                    <a:pt x="8598" y="0"/>
                    <a:pt x="13246" y="2121"/>
                    <a:pt x="16294" y="5766"/>
                  </a:cubicBezTo>
                  <a:cubicBezTo>
                    <a:pt x="18821" y="9004"/>
                    <a:pt x="19825" y="11938"/>
                    <a:pt x="20625" y="18516"/>
                  </a:cubicBezTo>
                  <a:lnTo>
                    <a:pt x="0" y="18516"/>
                  </a:lnTo>
                  <a:lnTo>
                    <a:pt x="0" y="15278"/>
                  </a:lnTo>
                  <a:lnTo>
                    <a:pt x="10312" y="15278"/>
                  </a:lnTo>
                  <a:cubicBezTo>
                    <a:pt x="8992" y="6477"/>
                    <a:pt x="6579" y="3645"/>
                    <a:pt x="406" y="3645"/>
                  </a:cubicBezTo>
                  <a:lnTo>
                    <a:pt x="0" y="3804"/>
                  </a:lnTo>
                  <a:lnTo>
                    <a:pt x="0" y="1286"/>
                  </a:lnTo>
                  <a:lnTo>
                    <a:pt x="334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6" name="Shape 3181">
              <a:extLst>
                <a:ext uri="{FF2B5EF4-FFF2-40B4-BE49-F238E27FC236}">
                  <a16:creationId xmlns:a16="http://schemas.microsoft.com/office/drawing/2014/main" id="{F6EA5687-1C84-7B0B-4D95-700C907208CD}"/>
                </a:ext>
              </a:extLst>
            </p:cNvPr>
            <p:cNvSpPr/>
            <p:nvPr/>
          </p:nvSpPr>
          <p:spPr>
            <a:xfrm>
              <a:off x="1529321" y="25179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87" name="Shape 3182">
              <a:extLst>
                <a:ext uri="{FF2B5EF4-FFF2-40B4-BE49-F238E27FC236}">
                  <a16:creationId xmlns:a16="http://schemas.microsoft.com/office/drawing/2014/main" id="{75DD98B7-E99F-72A4-7C33-CB7C5BCCEE90}"/>
                </a:ext>
              </a:extLst>
            </p:cNvPr>
            <p:cNvSpPr/>
            <p:nvPr/>
          </p:nvSpPr>
          <p:spPr>
            <a:xfrm>
              <a:off x="1641478" y="286254"/>
              <a:ext cx="17799" cy="45762"/>
            </a:xfrm>
            <a:custGeom>
              <a:avLst/>
              <a:gdLst/>
              <a:ahLst/>
              <a:cxnLst/>
              <a:rect l="0" t="0" r="0" b="0"/>
              <a:pathLst>
                <a:path w="17799" h="45762">
                  <a:moveTo>
                    <a:pt x="17799" y="0"/>
                  </a:moveTo>
                  <a:lnTo>
                    <a:pt x="17799" y="2506"/>
                  </a:lnTo>
                  <a:lnTo>
                    <a:pt x="10944" y="5209"/>
                  </a:lnTo>
                  <a:cubicBezTo>
                    <a:pt x="9176" y="7133"/>
                    <a:pt x="8039" y="10044"/>
                    <a:pt x="7480" y="13994"/>
                  </a:cubicBezTo>
                  <a:lnTo>
                    <a:pt x="17799" y="13994"/>
                  </a:lnTo>
                  <a:lnTo>
                    <a:pt x="17799" y="17220"/>
                  </a:lnTo>
                  <a:lnTo>
                    <a:pt x="7277" y="17220"/>
                  </a:lnTo>
                  <a:cubicBezTo>
                    <a:pt x="7480" y="23392"/>
                    <a:pt x="8179" y="26732"/>
                    <a:pt x="10008" y="30580"/>
                  </a:cubicBezTo>
                  <a:lnTo>
                    <a:pt x="17799" y="35770"/>
                  </a:lnTo>
                  <a:lnTo>
                    <a:pt x="17799" y="45762"/>
                  </a:lnTo>
                  <a:lnTo>
                    <a:pt x="5093" y="40158"/>
                  </a:lnTo>
                  <a:cubicBezTo>
                    <a:pt x="1819" y="36238"/>
                    <a:pt x="0" y="30574"/>
                    <a:pt x="0" y="23595"/>
                  </a:cubicBezTo>
                  <a:cubicBezTo>
                    <a:pt x="0" y="15302"/>
                    <a:pt x="2730" y="8114"/>
                    <a:pt x="7480" y="3974"/>
                  </a:cubicBezTo>
                  <a:lnTo>
                    <a:pt x="1779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8" name="Shape 3183">
              <a:extLst>
                <a:ext uri="{FF2B5EF4-FFF2-40B4-BE49-F238E27FC236}">
                  <a16:creationId xmlns:a16="http://schemas.microsoft.com/office/drawing/2014/main" id="{F1E6E06D-E361-495F-6827-5C959CC3E98C}"/>
                </a:ext>
              </a:extLst>
            </p:cNvPr>
            <p:cNvSpPr/>
            <p:nvPr/>
          </p:nvSpPr>
          <p:spPr>
            <a:xfrm>
              <a:off x="1605740" y="284970"/>
              <a:ext cx="33376" cy="46533"/>
            </a:xfrm>
            <a:custGeom>
              <a:avLst/>
              <a:gdLst/>
              <a:ahLst/>
              <a:cxnLst/>
              <a:rect l="0" t="0" r="0" b="0"/>
              <a:pathLst>
                <a:path w="33376" h="46533">
                  <a:moveTo>
                    <a:pt x="15177" y="0"/>
                  </a:moveTo>
                  <a:lnTo>
                    <a:pt x="15685" y="191"/>
                  </a:lnTo>
                  <a:lnTo>
                    <a:pt x="15685" y="9500"/>
                  </a:lnTo>
                  <a:cubicBezTo>
                    <a:pt x="20638" y="2324"/>
                    <a:pt x="23571" y="0"/>
                    <a:pt x="27826" y="0"/>
                  </a:cubicBezTo>
                  <a:cubicBezTo>
                    <a:pt x="31255" y="0"/>
                    <a:pt x="33376" y="2019"/>
                    <a:pt x="33376" y="5359"/>
                  </a:cubicBezTo>
                  <a:cubicBezTo>
                    <a:pt x="33376" y="8192"/>
                    <a:pt x="31864" y="9906"/>
                    <a:pt x="29439" y="9906"/>
                  </a:cubicBezTo>
                  <a:cubicBezTo>
                    <a:pt x="28118" y="9906"/>
                    <a:pt x="27013" y="9296"/>
                    <a:pt x="25387" y="7887"/>
                  </a:cubicBezTo>
                  <a:lnTo>
                    <a:pt x="22758" y="6363"/>
                  </a:lnTo>
                  <a:cubicBezTo>
                    <a:pt x="20041" y="6363"/>
                    <a:pt x="15685" y="11430"/>
                    <a:pt x="15685" y="14668"/>
                  </a:cubicBezTo>
                  <a:lnTo>
                    <a:pt x="15685" y="37427"/>
                  </a:lnTo>
                  <a:cubicBezTo>
                    <a:pt x="15685" y="43180"/>
                    <a:pt x="17399" y="44704"/>
                    <a:pt x="24282" y="45009"/>
                  </a:cubicBezTo>
                  <a:lnTo>
                    <a:pt x="24282" y="46533"/>
                  </a:lnTo>
                  <a:lnTo>
                    <a:pt x="0" y="46533"/>
                  </a:lnTo>
                  <a:lnTo>
                    <a:pt x="0" y="45009"/>
                  </a:lnTo>
                  <a:cubicBezTo>
                    <a:pt x="6477" y="43802"/>
                    <a:pt x="7188" y="43078"/>
                    <a:pt x="7188" y="38024"/>
                  </a:cubicBezTo>
                  <a:lnTo>
                    <a:pt x="7188" y="12738"/>
                  </a:lnTo>
                  <a:cubicBezTo>
                    <a:pt x="7188" y="8293"/>
                    <a:pt x="6287" y="6667"/>
                    <a:pt x="3747" y="6667"/>
                  </a:cubicBezTo>
                  <a:cubicBezTo>
                    <a:pt x="2540" y="6667"/>
                    <a:pt x="1613" y="6769"/>
                    <a:pt x="203" y="7074"/>
                  </a:cubicBezTo>
                  <a:lnTo>
                    <a:pt x="203" y="5461"/>
                  </a:lnTo>
                  <a:cubicBezTo>
                    <a:pt x="6172" y="3531"/>
                    <a:pt x="9817" y="2223"/>
                    <a:pt x="1517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9" name="Shape 3184">
              <a:extLst>
                <a:ext uri="{FF2B5EF4-FFF2-40B4-BE49-F238E27FC236}">
                  <a16:creationId xmlns:a16="http://schemas.microsoft.com/office/drawing/2014/main" id="{2C522C9D-4803-25CE-F7FB-3B5DFCC6E65A}"/>
                </a:ext>
              </a:extLst>
            </p:cNvPr>
            <p:cNvSpPr/>
            <p:nvPr/>
          </p:nvSpPr>
          <p:spPr>
            <a:xfrm>
              <a:off x="1659276" y="314904"/>
              <a:ext cx="22562" cy="17602"/>
            </a:xfrm>
            <a:custGeom>
              <a:avLst/>
              <a:gdLst/>
              <a:ahLst/>
              <a:cxnLst/>
              <a:rect l="0" t="0" r="0" b="0"/>
              <a:pathLst>
                <a:path w="22562" h="17602">
                  <a:moveTo>
                    <a:pt x="20949" y="0"/>
                  </a:moveTo>
                  <a:lnTo>
                    <a:pt x="22562" y="711"/>
                  </a:lnTo>
                  <a:cubicBezTo>
                    <a:pt x="18307" y="11633"/>
                    <a:pt x="10725" y="17602"/>
                    <a:pt x="1111" y="17602"/>
                  </a:cubicBezTo>
                  <a:lnTo>
                    <a:pt x="0" y="17112"/>
                  </a:lnTo>
                  <a:lnTo>
                    <a:pt x="0" y="7120"/>
                  </a:lnTo>
                  <a:lnTo>
                    <a:pt x="5252" y="10617"/>
                  </a:lnTo>
                  <a:cubicBezTo>
                    <a:pt x="11729" y="10617"/>
                    <a:pt x="16085" y="7696"/>
                    <a:pt x="20949"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0" name="Shape 3185">
              <a:extLst>
                <a:ext uri="{FF2B5EF4-FFF2-40B4-BE49-F238E27FC236}">
                  <a16:creationId xmlns:a16="http://schemas.microsoft.com/office/drawing/2014/main" id="{73BB24F9-5DAE-F7D5-6C4C-2564B0318881}"/>
                </a:ext>
              </a:extLst>
            </p:cNvPr>
            <p:cNvSpPr/>
            <p:nvPr/>
          </p:nvSpPr>
          <p:spPr>
            <a:xfrm>
              <a:off x="1729743" y="285974"/>
              <a:ext cx="47536" cy="46533"/>
            </a:xfrm>
            <a:custGeom>
              <a:avLst/>
              <a:gdLst/>
              <a:ahLst/>
              <a:cxnLst/>
              <a:rect l="0" t="0" r="0" b="0"/>
              <a:pathLst>
                <a:path w="47536" h="46533">
                  <a:moveTo>
                    <a:pt x="0" y="0"/>
                  </a:moveTo>
                  <a:lnTo>
                    <a:pt x="14757" y="0"/>
                  </a:lnTo>
                  <a:lnTo>
                    <a:pt x="14757" y="32982"/>
                  </a:lnTo>
                  <a:cubicBezTo>
                    <a:pt x="14757" y="37236"/>
                    <a:pt x="17996" y="40665"/>
                    <a:pt x="21946" y="40665"/>
                  </a:cubicBezTo>
                  <a:cubicBezTo>
                    <a:pt x="24981" y="40665"/>
                    <a:pt x="28118" y="39446"/>
                    <a:pt x="30848" y="37236"/>
                  </a:cubicBezTo>
                  <a:cubicBezTo>
                    <a:pt x="32258" y="36119"/>
                    <a:pt x="32766" y="34696"/>
                    <a:pt x="32766" y="31864"/>
                  </a:cubicBezTo>
                  <a:lnTo>
                    <a:pt x="32766" y="8103"/>
                  </a:lnTo>
                  <a:cubicBezTo>
                    <a:pt x="32766" y="3035"/>
                    <a:pt x="31547" y="2032"/>
                    <a:pt x="25286" y="1727"/>
                  </a:cubicBezTo>
                  <a:lnTo>
                    <a:pt x="25286" y="0"/>
                  </a:lnTo>
                  <a:lnTo>
                    <a:pt x="41262" y="0"/>
                  </a:lnTo>
                  <a:lnTo>
                    <a:pt x="41262" y="34696"/>
                  </a:lnTo>
                  <a:cubicBezTo>
                    <a:pt x="41262" y="39357"/>
                    <a:pt x="42380" y="40462"/>
                    <a:pt x="47028" y="40462"/>
                  </a:cubicBezTo>
                  <a:lnTo>
                    <a:pt x="47536" y="40462"/>
                  </a:lnTo>
                  <a:lnTo>
                    <a:pt x="47536" y="41885"/>
                  </a:lnTo>
                  <a:cubicBezTo>
                    <a:pt x="42380" y="43294"/>
                    <a:pt x="38735" y="44412"/>
                    <a:pt x="33680" y="46431"/>
                  </a:cubicBezTo>
                  <a:lnTo>
                    <a:pt x="33274" y="46241"/>
                  </a:lnTo>
                  <a:lnTo>
                    <a:pt x="33274" y="37833"/>
                  </a:lnTo>
                  <a:lnTo>
                    <a:pt x="28918" y="42176"/>
                  </a:lnTo>
                  <a:cubicBezTo>
                    <a:pt x="26200" y="44907"/>
                    <a:pt x="22250" y="46533"/>
                    <a:pt x="18504" y="46533"/>
                  </a:cubicBezTo>
                  <a:cubicBezTo>
                    <a:pt x="11125" y="46533"/>
                    <a:pt x="6261" y="41377"/>
                    <a:pt x="6261" y="33388"/>
                  </a:cubicBezTo>
                  <a:lnTo>
                    <a:pt x="6261" y="7900"/>
                  </a:lnTo>
                  <a:cubicBezTo>
                    <a:pt x="6261" y="3239"/>
                    <a:pt x="4851" y="1727"/>
                    <a:pt x="0" y="1422"/>
                  </a:cubicBez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1" name="Shape 3186">
              <a:extLst>
                <a:ext uri="{FF2B5EF4-FFF2-40B4-BE49-F238E27FC236}">
                  <a16:creationId xmlns:a16="http://schemas.microsoft.com/office/drawing/2014/main" id="{1DCC5278-DBB2-0A2C-AEFB-ABEA870DAA19}"/>
                </a:ext>
              </a:extLst>
            </p:cNvPr>
            <p:cNvSpPr/>
            <p:nvPr/>
          </p:nvSpPr>
          <p:spPr>
            <a:xfrm>
              <a:off x="1779946" y="284970"/>
              <a:ext cx="33375" cy="46533"/>
            </a:xfrm>
            <a:custGeom>
              <a:avLst/>
              <a:gdLst/>
              <a:ahLst/>
              <a:cxnLst/>
              <a:rect l="0" t="0" r="0" b="0"/>
              <a:pathLst>
                <a:path w="33375" h="46533">
                  <a:moveTo>
                    <a:pt x="15176" y="0"/>
                  </a:moveTo>
                  <a:lnTo>
                    <a:pt x="15685" y="191"/>
                  </a:lnTo>
                  <a:lnTo>
                    <a:pt x="15685" y="9500"/>
                  </a:lnTo>
                  <a:cubicBezTo>
                    <a:pt x="20625" y="2324"/>
                    <a:pt x="23571" y="0"/>
                    <a:pt x="27826" y="0"/>
                  </a:cubicBezTo>
                  <a:cubicBezTo>
                    <a:pt x="31255" y="0"/>
                    <a:pt x="33375" y="2019"/>
                    <a:pt x="33375" y="5359"/>
                  </a:cubicBezTo>
                  <a:cubicBezTo>
                    <a:pt x="33375" y="8192"/>
                    <a:pt x="31864" y="9906"/>
                    <a:pt x="29439" y="9906"/>
                  </a:cubicBezTo>
                  <a:cubicBezTo>
                    <a:pt x="28118" y="9906"/>
                    <a:pt x="27000" y="9296"/>
                    <a:pt x="25387" y="7887"/>
                  </a:cubicBezTo>
                  <a:lnTo>
                    <a:pt x="22758" y="6363"/>
                  </a:lnTo>
                  <a:cubicBezTo>
                    <a:pt x="20015" y="6363"/>
                    <a:pt x="15685" y="11430"/>
                    <a:pt x="15685" y="14668"/>
                  </a:cubicBezTo>
                  <a:lnTo>
                    <a:pt x="15685" y="37427"/>
                  </a:lnTo>
                  <a:cubicBezTo>
                    <a:pt x="15685" y="43180"/>
                    <a:pt x="17386" y="44704"/>
                    <a:pt x="24270" y="45009"/>
                  </a:cubicBezTo>
                  <a:lnTo>
                    <a:pt x="24270" y="46533"/>
                  </a:lnTo>
                  <a:lnTo>
                    <a:pt x="0" y="46533"/>
                  </a:lnTo>
                  <a:lnTo>
                    <a:pt x="0" y="45009"/>
                  </a:lnTo>
                  <a:cubicBezTo>
                    <a:pt x="6477" y="43802"/>
                    <a:pt x="7188" y="43078"/>
                    <a:pt x="7188" y="38024"/>
                  </a:cubicBezTo>
                  <a:lnTo>
                    <a:pt x="7188" y="12738"/>
                  </a:lnTo>
                  <a:cubicBezTo>
                    <a:pt x="7188" y="8293"/>
                    <a:pt x="6261" y="6667"/>
                    <a:pt x="3734" y="6667"/>
                  </a:cubicBezTo>
                  <a:cubicBezTo>
                    <a:pt x="2515" y="6667"/>
                    <a:pt x="1613" y="6769"/>
                    <a:pt x="203" y="7074"/>
                  </a:cubicBezTo>
                  <a:lnTo>
                    <a:pt x="203" y="5461"/>
                  </a:lnTo>
                  <a:cubicBezTo>
                    <a:pt x="6172" y="3531"/>
                    <a:pt x="9817" y="2223"/>
                    <a:pt x="15176"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2" name="Shape 3187">
              <a:extLst>
                <a:ext uri="{FF2B5EF4-FFF2-40B4-BE49-F238E27FC236}">
                  <a16:creationId xmlns:a16="http://schemas.microsoft.com/office/drawing/2014/main" id="{D1A7F740-3298-942B-169D-8FC955AB4B93}"/>
                </a:ext>
              </a:extLst>
            </p:cNvPr>
            <p:cNvSpPr/>
            <p:nvPr/>
          </p:nvSpPr>
          <p:spPr>
            <a:xfrm>
              <a:off x="1686410" y="284970"/>
              <a:ext cx="39154" cy="47536"/>
            </a:xfrm>
            <a:custGeom>
              <a:avLst/>
              <a:gdLst/>
              <a:ahLst/>
              <a:cxnLst/>
              <a:rect l="0" t="0" r="0" b="0"/>
              <a:pathLst>
                <a:path w="39154" h="47536">
                  <a:moveTo>
                    <a:pt x="22161" y="0"/>
                  </a:moveTo>
                  <a:cubicBezTo>
                    <a:pt x="30658" y="0"/>
                    <a:pt x="37744" y="4750"/>
                    <a:pt x="37744" y="10414"/>
                  </a:cubicBezTo>
                  <a:cubicBezTo>
                    <a:pt x="37744" y="12738"/>
                    <a:pt x="35509" y="14668"/>
                    <a:pt x="32880" y="14668"/>
                  </a:cubicBezTo>
                  <a:cubicBezTo>
                    <a:pt x="30759" y="14668"/>
                    <a:pt x="28931" y="12840"/>
                    <a:pt x="28130" y="10008"/>
                  </a:cubicBezTo>
                  <a:lnTo>
                    <a:pt x="27521" y="7785"/>
                  </a:lnTo>
                  <a:cubicBezTo>
                    <a:pt x="26505" y="4039"/>
                    <a:pt x="25184" y="2921"/>
                    <a:pt x="21552" y="2921"/>
                  </a:cubicBezTo>
                  <a:cubicBezTo>
                    <a:pt x="13360" y="2921"/>
                    <a:pt x="7785" y="10109"/>
                    <a:pt x="7785" y="20536"/>
                  </a:cubicBezTo>
                  <a:cubicBezTo>
                    <a:pt x="7785" y="32169"/>
                    <a:pt x="14262" y="40259"/>
                    <a:pt x="23482" y="40259"/>
                  </a:cubicBezTo>
                  <a:cubicBezTo>
                    <a:pt x="29248" y="40259"/>
                    <a:pt x="32880" y="37821"/>
                    <a:pt x="37744" y="30747"/>
                  </a:cubicBezTo>
                  <a:lnTo>
                    <a:pt x="39154" y="31661"/>
                  </a:lnTo>
                  <a:cubicBezTo>
                    <a:pt x="36119" y="37630"/>
                    <a:pt x="34188" y="40361"/>
                    <a:pt x="31458" y="42787"/>
                  </a:cubicBezTo>
                  <a:cubicBezTo>
                    <a:pt x="27813" y="45911"/>
                    <a:pt x="23775" y="47536"/>
                    <a:pt x="19228" y="47536"/>
                  </a:cubicBezTo>
                  <a:cubicBezTo>
                    <a:pt x="8001" y="47536"/>
                    <a:pt x="0" y="38126"/>
                    <a:pt x="0" y="24981"/>
                  </a:cubicBezTo>
                  <a:cubicBezTo>
                    <a:pt x="0" y="16993"/>
                    <a:pt x="2845" y="10109"/>
                    <a:pt x="7900" y="5664"/>
                  </a:cubicBezTo>
                  <a:cubicBezTo>
                    <a:pt x="12040" y="2019"/>
                    <a:pt x="17196" y="0"/>
                    <a:pt x="22161"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3" name="Shape 3188">
              <a:extLst>
                <a:ext uri="{FF2B5EF4-FFF2-40B4-BE49-F238E27FC236}">
                  <a16:creationId xmlns:a16="http://schemas.microsoft.com/office/drawing/2014/main" id="{9BFF8077-DA26-8F3F-A59A-B62416D75DBC}"/>
                </a:ext>
              </a:extLst>
            </p:cNvPr>
            <p:cNvSpPr/>
            <p:nvPr/>
          </p:nvSpPr>
          <p:spPr>
            <a:xfrm>
              <a:off x="1659276" y="284970"/>
              <a:ext cx="20631" cy="18504"/>
            </a:xfrm>
            <a:custGeom>
              <a:avLst/>
              <a:gdLst/>
              <a:ahLst/>
              <a:cxnLst/>
              <a:rect l="0" t="0" r="0" b="0"/>
              <a:pathLst>
                <a:path w="20631" h="18504">
                  <a:moveTo>
                    <a:pt x="3334" y="0"/>
                  </a:moveTo>
                  <a:cubicBezTo>
                    <a:pt x="8592" y="0"/>
                    <a:pt x="13252" y="2121"/>
                    <a:pt x="16275" y="5753"/>
                  </a:cubicBezTo>
                  <a:cubicBezTo>
                    <a:pt x="18815" y="8992"/>
                    <a:pt x="19831" y="11925"/>
                    <a:pt x="20631" y="18504"/>
                  </a:cubicBezTo>
                  <a:lnTo>
                    <a:pt x="0" y="18504"/>
                  </a:lnTo>
                  <a:lnTo>
                    <a:pt x="0" y="15278"/>
                  </a:lnTo>
                  <a:lnTo>
                    <a:pt x="10319" y="15278"/>
                  </a:lnTo>
                  <a:cubicBezTo>
                    <a:pt x="8998" y="6477"/>
                    <a:pt x="6572" y="3632"/>
                    <a:pt x="400" y="3632"/>
                  </a:cubicBezTo>
                  <a:lnTo>
                    <a:pt x="0" y="3790"/>
                  </a:lnTo>
                  <a:lnTo>
                    <a:pt x="0" y="1284"/>
                  </a:lnTo>
                  <a:lnTo>
                    <a:pt x="333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4" name="Shape 3189">
              <a:extLst>
                <a:ext uri="{FF2B5EF4-FFF2-40B4-BE49-F238E27FC236}">
                  <a16:creationId xmlns:a16="http://schemas.microsoft.com/office/drawing/2014/main" id="{E30748CB-6B27-942C-1B36-E71253899D63}"/>
                </a:ext>
              </a:extLst>
            </p:cNvPr>
            <p:cNvSpPr/>
            <p:nvPr/>
          </p:nvSpPr>
          <p:spPr>
            <a:xfrm>
              <a:off x="1889051" y="251790"/>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5" name="Shape 3190">
              <a:extLst>
                <a:ext uri="{FF2B5EF4-FFF2-40B4-BE49-F238E27FC236}">
                  <a16:creationId xmlns:a16="http://schemas.microsoft.com/office/drawing/2014/main" id="{4CFCEF97-D59D-626C-0E48-F3A7D02E09A9}"/>
                </a:ext>
              </a:extLst>
            </p:cNvPr>
            <p:cNvSpPr/>
            <p:nvPr/>
          </p:nvSpPr>
          <p:spPr>
            <a:xfrm>
              <a:off x="0" y="391604"/>
              <a:ext cx="1889049" cy="0"/>
            </a:xfrm>
            <a:custGeom>
              <a:avLst/>
              <a:gdLst/>
              <a:ahLst/>
              <a:cxnLst/>
              <a:rect l="0" t="0" r="0" b="0"/>
              <a:pathLst>
                <a:path w="1889049">
                  <a:moveTo>
                    <a:pt x="0" y="0"/>
                  </a:moveTo>
                  <a:lnTo>
                    <a:pt x="1889049" y="0"/>
                  </a:lnTo>
                </a:path>
              </a:pathLst>
            </a:custGeom>
            <a:ln w="63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6" name="Shape 3191">
              <a:extLst>
                <a:ext uri="{FF2B5EF4-FFF2-40B4-BE49-F238E27FC236}">
                  <a16:creationId xmlns:a16="http://schemas.microsoft.com/office/drawing/2014/main" id="{A719F3CB-B74F-08CF-F87E-593A5BA3945B}"/>
                </a:ext>
              </a:extLst>
            </p:cNvPr>
            <p:cNvSpPr/>
            <p:nvPr/>
          </p:nvSpPr>
          <p:spPr>
            <a:xfrm>
              <a:off x="0" y="431773"/>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7" name="Shape 3192">
              <a:extLst>
                <a:ext uri="{FF2B5EF4-FFF2-40B4-BE49-F238E27FC236}">
                  <a16:creationId xmlns:a16="http://schemas.microsoft.com/office/drawing/2014/main" id="{7E09B98C-6D92-097C-BCD4-CB9369C50F2E}"/>
                </a:ext>
              </a:extLst>
            </p:cNvPr>
            <p:cNvSpPr/>
            <p:nvPr/>
          </p:nvSpPr>
          <p:spPr>
            <a:xfrm>
              <a:off x="256070" y="443098"/>
              <a:ext cx="45021" cy="68390"/>
            </a:xfrm>
            <a:custGeom>
              <a:avLst/>
              <a:gdLst/>
              <a:ahLst/>
              <a:cxnLst/>
              <a:rect l="0" t="0" r="0" b="0"/>
              <a:pathLst>
                <a:path w="45021" h="68390">
                  <a:moveTo>
                    <a:pt x="21146" y="0"/>
                  </a:moveTo>
                  <a:cubicBezTo>
                    <a:pt x="31661" y="0"/>
                    <a:pt x="39865" y="7785"/>
                    <a:pt x="39865" y="17907"/>
                  </a:cubicBezTo>
                  <a:cubicBezTo>
                    <a:pt x="39865" y="25794"/>
                    <a:pt x="35916" y="33490"/>
                    <a:pt x="26911" y="42888"/>
                  </a:cubicBezTo>
                  <a:lnTo>
                    <a:pt x="9919" y="60693"/>
                  </a:lnTo>
                  <a:lnTo>
                    <a:pt x="34099" y="60693"/>
                  </a:lnTo>
                  <a:cubicBezTo>
                    <a:pt x="38646" y="60693"/>
                    <a:pt x="39967" y="59779"/>
                    <a:pt x="43701" y="54026"/>
                  </a:cubicBezTo>
                  <a:lnTo>
                    <a:pt x="45021" y="54521"/>
                  </a:lnTo>
                  <a:lnTo>
                    <a:pt x="39459" y="68390"/>
                  </a:lnTo>
                  <a:lnTo>
                    <a:pt x="0" y="68390"/>
                  </a:lnTo>
                  <a:lnTo>
                    <a:pt x="0" y="67170"/>
                  </a:lnTo>
                  <a:lnTo>
                    <a:pt x="18009" y="48044"/>
                  </a:lnTo>
                  <a:cubicBezTo>
                    <a:pt x="26505" y="39040"/>
                    <a:pt x="31166" y="29642"/>
                    <a:pt x="31166" y="21755"/>
                  </a:cubicBezTo>
                  <a:cubicBezTo>
                    <a:pt x="31166" y="13246"/>
                    <a:pt x="25400" y="7493"/>
                    <a:pt x="16904" y="7493"/>
                  </a:cubicBezTo>
                  <a:cubicBezTo>
                    <a:pt x="9919" y="7493"/>
                    <a:pt x="6274" y="10719"/>
                    <a:pt x="2235" y="20638"/>
                  </a:cubicBezTo>
                  <a:lnTo>
                    <a:pt x="114" y="20129"/>
                  </a:lnTo>
                  <a:cubicBezTo>
                    <a:pt x="1829" y="12954"/>
                    <a:pt x="3353" y="9715"/>
                    <a:pt x="6591" y="6274"/>
                  </a:cubicBezTo>
                  <a:cubicBezTo>
                    <a:pt x="10325" y="2235"/>
                    <a:pt x="15596" y="0"/>
                    <a:pt x="21146"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8" name="Shape 3193">
              <a:extLst>
                <a:ext uri="{FF2B5EF4-FFF2-40B4-BE49-F238E27FC236}">
                  <a16:creationId xmlns:a16="http://schemas.microsoft.com/office/drawing/2014/main" id="{3B109C3B-2941-5E70-C5E8-256EC526A4B2}"/>
                </a:ext>
              </a:extLst>
            </p:cNvPr>
            <p:cNvSpPr/>
            <p:nvPr/>
          </p:nvSpPr>
          <p:spPr>
            <a:xfrm>
              <a:off x="556704" y="431773"/>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99" name="Shape 3194">
              <a:extLst>
                <a:ext uri="{FF2B5EF4-FFF2-40B4-BE49-F238E27FC236}">
                  <a16:creationId xmlns:a16="http://schemas.microsoft.com/office/drawing/2014/main" id="{4E806012-D430-12CC-62E2-114411E36AAC}"/>
                </a:ext>
              </a:extLst>
            </p:cNvPr>
            <p:cNvSpPr/>
            <p:nvPr/>
          </p:nvSpPr>
          <p:spPr>
            <a:xfrm>
              <a:off x="797692" y="444507"/>
              <a:ext cx="43396" cy="67780"/>
            </a:xfrm>
            <a:custGeom>
              <a:avLst/>
              <a:gdLst/>
              <a:ahLst/>
              <a:cxnLst/>
              <a:rect l="0" t="0" r="0" b="0"/>
              <a:pathLst>
                <a:path w="43396" h="67780">
                  <a:moveTo>
                    <a:pt x="5982" y="0"/>
                  </a:moveTo>
                  <a:lnTo>
                    <a:pt x="43396" y="0"/>
                  </a:lnTo>
                  <a:lnTo>
                    <a:pt x="43396" y="1625"/>
                  </a:lnTo>
                  <a:lnTo>
                    <a:pt x="21958" y="67780"/>
                  </a:lnTo>
                  <a:lnTo>
                    <a:pt x="15380" y="67780"/>
                  </a:lnTo>
                  <a:lnTo>
                    <a:pt x="35408" y="7493"/>
                  </a:lnTo>
                  <a:lnTo>
                    <a:pt x="13462" y="7493"/>
                  </a:lnTo>
                  <a:cubicBezTo>
                    <a:pt x="7899" y="7493"/>
                    <a:pt x="6083" y="8814"/>
                    <a:pt x="1727" y="15684"/>
                  </a:cubicBezTo>
                  <a:lnTo>
                    <a:pt x="0" y="14872"/>
                  </a:lnTo>
                  <a:lnTo>
                    <a:pt x="598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0" name="Shape 3195">
              <a:extLst>
                <a:ext uri="{FF2B5EF4-FFF2-40B4-BE49-F238E27FC236}">
                  <a16:creationId xmlns:a16="http://schemas.microsoft.com/office/drawing/2014/main" id="{711586C1-5C2E-7625-602F-B2D2BD529F78}"/>
                </a:ext>
              </a:extLst>
            </p:cNvPr>
            <p:cNvSpPr/>
            <p:nvPr/>
          </p:nvSpPr>
          <p:spPr>
            <a:xfrm>
              <a:off x="698810" y="443097"/>
              <a:ext cx="39345" cy="69799"/>
            </a:xfrm>
            <a:custGeom>
              <a:avLst/>
              <a:gdLst/>
              <a:ahLst/>
              <a:cxnLst/>
              <a:rect l="0" t="0" r="0" b="0"/>
              <a:pathLst>
                <a:path w="39345" h="69799">
                  <a:moveTo>
                    <a:pt x="20130" y="0"/>
                  </a:moveTo>
                  <a:cubicBezTo>
                    <a:pt x="29426" y="0"/>
                    <a:pt x="35903" y="5664"/>
                    <a:pt x="35903" y="13869"/>
                  </a:cubicBezTo>
                  <a:cubicBezTo>
                    <a:pt x="35903" y="19329"/>
                    <a:pt x="33376" y="23076"/>
                    <a:pt x="26391" y="27826"/>
                  </a:cubicBezTo>
                  <a:cubicBezTo>
                    <a:pt x="30848" y="29744"/>
                    <a:pt x="32766" y="30963"/>
                    <a:pt x="34785" y="33185"/>
                  </a:cubicBezTo>
                  <a:cubicBezTo>
                    <a:pt x="37732" y="36322"/>
                    <a:pt x="39345" y="41085"/>
                    <a:pt x="39345" y="46241"/>
                  </a:cubicBezTo>
                  <a:cubicBezTo>
                    <a:pt x="39345" y="53010"/>
                    <a:pt x="36716" y="58877"/>
                    <a:pt x="31966" y="63030"/>
                  </a:cubicBezTo>
                  <a:cubicBezTo>
                    <a:pt x="27216" y="67170"/>
                    <a:pt x="19215" y="69799"/>
                    <a:pt x="11417" y="69799"/>
                  </a:cubicBezTo>
                  <a:cubicBezTo>
                    <a:pt x="4344" y="69799"/>
                    <a:pt x="0" y="67564"/>
                    <a:pt x="0" y="64034"/>
                  </a:cubicBezTo>
                  <a:cubicBezTo>
                    <a:pt x="0" y="61913"/>
                    <a:pt x="1511" y="60503"/>
                    <a:pt x="3848" y="60503"/>
                  </a:cubicBezTo>
                  <a:cubicBezTo>
                    <a:pt x="5563" y="60503"/>
                    <a:pt x="7277" y="61201"/>
                    <a:pt x="10325" y="63030"/>
                  </a:cubicBezTo>
                  <a:cubicBezTo>
                    <a:pt x="14046" y="65443"/>
                    <a:pt x="16078" y="66154"/>
                    <a:pt x="18809" y="66154"/>
                  </a:cubicBezTo>
                  <a:cubicBezTo>
                    <a:pt x="26289" y="66154"/>
                    <a:pt x="32055" y="59589"/>
                    <a:pt x="32055" y="51092"/>
                  </a:cubicBezTo>
                  <a:cubicBezTo>
                    <a:pt x="32055" y="44107"/>
                    <a:pt x="28118" y="38354"/>
                    <a:pt x="21844" y="36119"/>
                  </a:cubicBezTo>
                  <a:cubicBezTo>
                    <a:pt x="19418" y="35204"/>
                    <a:pt x="17094" y="35001"/>
                    <a:pt x="11125" y="35001"/>
                  </a:cubicBezTo>
                  <a:lnTo>
                    <a:pt x="11125" y="33681"/>
                  </a:lnTo>
                  <a:cubicBezTo>
                    <a:pt x="17996" y="31255"/>
                    <a:pt x="20841" y="29744"/>
                    <a:pt x="23876" y="26721"/>
                  </a:cubicBezTo>
                  <a:cubicBezTo>
                    <a:pt x="26391" y="24181"/>
                    <a:pt x="27915" y="20536"/>
                    <a:pt x="27915" y="16891"/>
                  </a:cubicBezTo>
                  <a:cubicBezTo>
                    <a:pt x="27915" y="10516"/>
                    <a:pt x="23368" y="6083"/>
                    <a:pt x="16789" y="6083"/>
                  </a:cubicBezTo>
                  <a:cubicBezTo>
                    <a:pt x="10414" y="6083"/>
                    <a:pt x="5867" y="9398"/>
                    <a:pt x="1715" y="16790"/>
                  </a:cubicBezTo>
                  <a:lnTo>
                    <a:pt x="203" y="16396"/>
                  </a:lnTo>
                  <a:cubicBezTo>
                    <a:pt x="2413" y="10325"/>
                    <a:pt x="3950" y="7696"/>
                    <a:pt x="6972" y="4966"/>
                  </a:cubicBezTo>
                  <a:cubicBezTo>
                    <a:pt x="10617" y="1727"/>
                    <a:pt x="15075" y="0"/>
                    <a:pt x="2013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1" name="Shape 3196">
              <a:extLst>
                <a:ext uri="{FF2B5EF4-FFF2-40B4-BE49-F238E27FC236}">
                  <a16:creationId xmlns:a16="http://schemas.microsoft.com/office/drawing/2014/main" id="{63B22104-474A-C871-2238-44EC45E14047}"/>
                </a:ext>
              </a:extLst>
            </p:cNvPr>
            <p:cNvSpPr/>
            <p:nvPr/>
          </p:nvSpPr>
          <p:spPr>
            <a:xfrm>
              <a:off x="748302" y="441878"/>
              <a:ext cx="41072" cy="71018"/>
            </a:xfrm>
            <a:custGeom>
              <a:avLst/>
              <a:gdLst/>
              <a:ahLst/>
              <a:cxnLst/>
              <a:rect l="0" t="0" r="0" b="0"/>
              <a:pathLst>
                <a:path w="41072" h="71018">
                  <a:moveTo>
                    <a:pt x="40170" y="0"/>
                  </a:moveTo>
                  <a:lnTo>
                    <a:pt x="41072" y="724"/>
                  </a:lnTo>
                  <a:lnTo>
                    <a:pt x="37224" y="9715"/>
                  </a:lnTo>
                  <a:cubicBezTo>
                    <a:pt x="36932" y="10426"/>
                    <a:pt x="36513" y="10617"/>
                    <a:pt x="34912" y="10617"/>
                  </a:cubicBezTo>
                  <a:lnTo>
                    <a:pt x="15075" y="10617"/>
                  </a:lnTo>
                  <a:lnTo>
                    <a:pt x="10820" y="19228"/>
                  </a:lnTo>
                  <a:cubicBezTo>
                    <a:pt x="22758" y="21349"/>
                    <a:pt x="28537" y="23685"/>
                    <a:pt x="32982" y="28130"/>
                  </a:cubicBezTo>
                  <a:cubicBezTo>
                    <a:pt x="38037" y="33198"/>
                    <a:pt x="39954" y="37833"/>
                    <a:pt x="39954" y="45123"/>
                  </a:cubicBezTo>
                  <a:cubicBezTo>
                    <a:pt x="39954" y="52819"/>
                    <a:pt x="37833" y="58585"/>
                    <a:pt x="33185" y="63131"/>
                  </a:cubicBezTo>
                  <a:cubicBezTo>
                    <a:pt x="28118" y="68288"/>
                    <a:pt x="20841" y="71018"/>
                    <a:pt x="12344" y="71018"/>
                  </a:cubicBezTo>
                  <a:cubicBezTo>
                    <a:pt x="4763" y="71018"/>
                    <a:pt x="0" y="68593"/>
                    <a:pt x="0" y="64744"/>
                  </a:cubicBezTo>
                  <a:cubicBezTo>
                    <a:pt x="0" y="62217"/>
                    <a:pt x="1422" y="60998"/>
                    <a:pt x="4344" y="60998"/>
                  </a:cubicBezTo>
                  <a:cubicBezTo>
                    <a:pt x="6477" y="60998"/>
                    <a:pt x="8801" y="62014"/>
                    <a:pt x="12040" y="64351"/>
                  </a:cubicBezTo>
                  <a:cubicBezTo>
                    <a:pt x="15075" y="66573"/>
                    <a:pt x="16802" y="67272"/>
                    <a:pt x="18822" y="67272"/>
                  </a:cubicBezTo>
                  <a:cubicBezTo>
                    <a:pt x="26708" y="67272"/>
                    <a:pt x="32868" y="59690"/>
                    <a:pt x="32868" y="49987"/>
                  </a:cubicBezTo>
                  <a:cubicBezTo>
                    <a:pt x="32868" y="39967"/>
                    <a:pt x="27508" y="33693"/>
                    <a:pt x="15875" y="29947"/>
                  </a:cubicBezTo>
                  <a:cubicBezTo>
                    <a:pt x="11735" y="28626"/>
                    <a:pt x="7684" y="27940"/>
                    <a:pt x="4458" y="27940"/>
                  </a:cubicBezTo>
                  <a:lnTo>
                    <a:pt x="3239" y="27114"/>
                  </a:lnTo>
                  <a:lnTo>
                    <a:pt x="3340" y="26619"/>
                  </a:lnTo>
                  <a:lnTo>
                    <a:pt x="14364" y="2629"/>
                  </a:lnTo>
                  <a:lnTo>
                    <a:pt x="35496" y="2629"/>
                  </a:lnTo>
                  <a:cubicBezTo>
                    <a:pt x="37630" y="2629"/>
                    <a:pt x="38633" y="2134"/>
                    <a:pt x="4017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2" name="Shape 3197">
              <a:extLst>
                <a:ext uri="{FF2B5EF4-FFF2-40B4-BE49-F238E27FC236}">
                  <a16:creationId xmlns:a16="http://schemas.microsoft.com/office/drawing/2014/main" id="{4EC55D6C-3BD8-2F4A-A39B-9C06C2FA7A42}"/>
                </a:ext>
              </a:extLst>
            </p:cNvPr>
            <p:cNvSpPr/>
            <p:nvPr/>
          </p:nvSpPr>
          <p:spPr>
            <a:xfrm>
              <a:off x="984039" y="431773"/>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3" name="Shape 3198">
              <a:extLst>
                <a:ext uri="{FF2B5EF4-FFF2-40B4-BE49-F238E27FC236}">
                  <a16:creationId xmlns:a16="http://schemas.microsoft.com/office/drawing/2014/main" id="{AA1672E7-CC0A-E57F-5A36-92FF44E23857}"/>
                </a:ext>
              </a:extLst>
            </p:cNvPr>
            <p:cNvSpPr/>
            <p:nvPr/>
          </p:nvSpPr>
          <p:spPr>
            <a:xfrm>
              <a:off x="1293216" y="443099"/>
              <a:ext cx="28626" cy="68390"/>
            </a:xfrm>
            <a:custGeom>
              <a:avLst/>
              <a:gdLst/>
              <a:ahLst/>
              <a:cxnLst/>
              <a:rect l="0" t="0" r="0" b="0"/>
              <a:pathLst>
                <a:path w="28626" h="68390">
                  <a:moveTo>
                    <a:pt x="18212" y="0"/>
                  </a:moveTo>
                  <a:lnTo>
                    <a:pt x="19012" y="203"/>
                  </a:lnTo>
                  <a:lnTo>
                    <a:pt x="19012" y="60897"/>
                  </a:lnTo>
                  <a:cubicBezTo>
                    <a:pt x="19012" y="65761"/>
                    <a:pt x="20638" y="66764"/>
                    <a:pt x="28626" y="66878"/>
                  </a:cubicBezTo>
                  <a:lnTo>
                    <a:pt x="28626" y="68390"/>
                  </a:lnTo>
                  <a:lnTo>
                    <a:pt x="711" y="68390"/>
                  </a:lnTo>
                  <a:lnTo>
                    <a:pt x="711" y="66878"/>
                  </a:lnTo>
                  <a:cubicBezTo>
                    <a:pt x="4953" y="66764"/>
                    <a:pt x="6363" y="66459"/>
                    <a:pt x="7887" y="65557"/>
                  </a:cubicBezTo>
                  <a:cubicBezTo>
                    <a:pt x="9500" y="64643"/>
                    <a:pt x="10325" y="62306"/>
                    <a:pt x="10325" y="58979"/>
                  </a:cubicBezTo>
                  <a:lnTo>
                    <a:pt x="10325" y="13145"/>
                  </a:lnTo>
                  <a:cubicBezTo>
                    <a:pt x="10325" y="9919"/>
                    <a:pt x="9398" y="8395"/>
                    <a:pt x="7277" y="8395"/>
                  </a:cubicBezTo>
                  <a:cubicBezTo>
                    <a:pt x="6261" y="8395"/>
                    <a:pt x="4559" y="8801"/>
                    <a:pt x="2730" y="9512"/>
                  </a:cubicBezTo>
                  <a:cubicBezTo>
                    <a:pt x="2324" y="9716"/>
                    <a:pt x="1219" y="10122"/>
                    <a:pt x="0" y="10617"/>
                  </a:cubicBezTo>
                  <a:lnTo>
                    <a:pt x="0" y="9208"/>
                  </a:lnTo>
                  <a:lnTo>
                    <a:pt x="1821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4" name="Shape 3199">
              <a:extLst>
                <a:ext uri="{FF2B5EF4-FFF2-40B4-BE49-F238E27FC236}">
                  <a16:creationId xmlns:a16="http://schemas.microsoft.com/office/drawing/2014/main" id="{6DEBEB87-6856-2B40-9DAC-98E711998584}"/>
                </a:ext>
              </a:extLst>
            </p:cNvPr>
            <p:cNvSpPr/>
            <p:nvPr/>
          </p:nvSpPr>
          <p:spPr>
            <a:xfrm>
              <a:off x="1191984" y="443099"/>
              <a:ext cx="28639" cy="68390"/>
            </a:xfrm>
            <a:custGeom>
              <a:avLst/>
              <a:gdLst/>
              <a:ahLst/>
              <a:cxnLst/>
              <a:rect l="0" t="0" r="0" b="0"/>
              <a:pathLst>
                <a:path w="28639" h="68390">
                  <a:moveTo>
                    <a:pt x="18212" y="0"/>
                  </a:moveTo>
                  <a:lnTo>
                    <a:pt x="19025" y="203"/>
                  </a:lnTo>
                  <a:lnTo>
                    <a:pt x="19025" y="60897"/>
                  </a:lnTo>
                  <a:cubicBezTo>
                    <a:pt x="19025" y="65761"/>
                    <a:pt x="20638" y="66764"/>
                    <a:pt x="28639" y="66878"/>
                  </a:cubicBezTo>
                  <a:lnTo>
                    <a:pt x="28639" y="68390"/>
                  </a:lnTo>
                  <a:lnTo>
                    <a:pt x="711" y="68390"/>
                  </a:lnTo>
                  <a:lnTo>
                    <a:pt x="711" y="66878"/>
                  </a:lnTo>
                  <a:cubicBezTo>
                    <a:pt x="4966" y="66764"/>
                    <a:pt x="6375" y="66459"/>
                    <a:pt x="7900" y="65557"/>
                  </a:cubicBezTo>
                  <a:cubicBezTo>
                    <a:pt x="9512" y="64643"/>
                    <a:pt x="10325" y="62306"/>
                    <a:pt x="10325" y="58979"/>
                  </a:cubicBezTo>
                  <a:lnTo>
                    <a:pt x="10325" y="13145"/>
                  </a:lnTo>
                  <a:cubicBezTo>
                    <a:pt x="10325" y="9919"/>
                    <a:pt x="9423" y="8395"/>
                    <a:pt x="7303" y="8395"/>
                  </a:cubicBezTo>
                  <a:cubicBezTo>
                    <a:pt x="6287" y="8395"/>
                    <a:pt x="4559" y="8801"/>
                    <a:pt x="2743" y="9512"/>
                  </a:cubicBezTo>
                  <a:cubicBezTo>
                    <a:pt x="2337" y="9716"/>
                    <a:pt x="1219" y="10122"/>
                    <a:pt x="0" y="10617"/>
                  </a:cubicBezTo>
                  <a:lnTo>
                    <a:pt x="0" y="9208"/>
                  </a:lnTo>
                  <a:lnTo>
                    <a:pt x="1821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5" name="Shape 3200">
              <a:extLst>
                <a:ext uri="{FF2B5EF4-FFF2-40B4-BE49-F238E27FC236}">
                  <a16:creationId xmlns:a16="http://schemas.microsoft.com/office/drawing/2014/main" id="{F9992870-F411-869E-3FC7-D6C3DE016F81}"/>
                </a:ext>
              </a:extLst>
            </p:cNvPr>
            <p:cNvSpPr/>
            <p:nvPr/>
          </p:nvSpPr>
          <p:spPr>
            <a:xfrm>
              <a:off x="1234618" y="441880"/>
              <a:ext cx="41059" cy="71019"/>
            </a:xfrm>
            <a:custGeom>
              <a:avLst/>
              <a:gdLst/>
              <a:ahLst/>
              <a:cxnLst/>
              <a:rect l="0" t="0" r="0" b="0"/>
              <a:pathLst>
                <a:path w="41059" h="71019">
                  <a:moveTo>
                    <a:pt x="40157" y="0"/>
                  </a:moveTo>
                  <a:lnTo>
                    <a:pt x="41059" y="724"/>
                  </a:lnTo>
                  <a:lnTo>
                    <a:pt x="37224" y="9716"/>
                  </a:lnTo>
                  <a:cubicBezTo>
                    <a:pt x="36919" y="10427"/>
                    <a:pt x="36513" y="10617"/>
                    <a:pt x="34900" y="10617"/>
                  </a:cubicBezTo>
                  <a:lnTo>
                    <a:pt x="15062" y="10617"/>
                  </a:lnTo>
                  <a:lnTo>
                    <a:pt x="10808" y="19228"/>
                  </a:lnTo>
                  <a:cubicBezTo>
                    <a:pt x="22758" y="21349"/>
                    <a:pt x="28524" y="23686"/>
                    <a:pt x="32982" y="28130"/>
                  </a:cubicBezTo>
                  <a:cubicBezTo>
                    <a:pt x="38024" y="33198"/>
                    <a:pt x="39941" y="37833"/>
                    <a:pt x="39941" y="45123"/>
                  </a:cubicBezTo>
                  <a:cubicBezTo>
                    <a:pt x="39941" y="52807"/>
                    <a:pt x="37821" y="58585"/>
                    <a:pt x="33172" y="63132"/>
                  </a:cubicBezTo>
                  <a:cubicBezTo>
                    <a:pt x="28118" y="68288"/>
                    <a:pt x="20828" y="71019"/>
                    <a:pt x="12344" y="71019"/>
                  </a:cubicBezTo>
                  <a:cubicBezTo>
                    <a:pt x="4750" y="71019"/>
                    <a:pt x="0" y="68593"/>
                    <a:pt x="0" y="64745"/>
                  </a:cubicBezTo>
                  <a:cubicBezTo>
                    <a:pt x="0" y="62218"/>
                    <a:pt x="1410" y="60998"/>
                    <a:pt x="4343" y="60998"/>
                  </a:cubicBezTo>
                  <a:cubicBezTo>
                    <a:pt x="6477" y="60998"/>
                    <a:pt x="8788" y="62014"/>
                    <a:pt x="12027" y="64351"/>
                  </a:cubicBezTo>
                  <a:cubicBezTo>
                    <a:pt x="15062" y="66573"/>
                    <a:pt x="16789" y="67272"/>
                    <a:pt x="18809" y="67272"/>
                  </a:cubicBezTo>
                  <a:cubicBezTo>
                    <a:pt x="26695" y="67272"/>
                    <a:pt x="32868" y="59690"/>
                    <a:pt x="32868" y="49987"/>
                  </a:cubicBezTo>
                  <a:cubicBezTo>
                    <a:pt x="32868" y="39967"/>
                    <a:pt x="27508" y="33693"/>
                    <a:pt x="15875" y="29947"/>
                  </a:cubicBezTo>
                  <a:cubicBezTo>
                    <a:pt x="11735" y="28626"/>
                    <a:pt x="7683" y="27940"/>
                    <a:pt x="4432" y="27940"/>
                  </a:cubicBezTo>
                  <a:lnTo>
                    <a:pt x="3238" y="27115"/>
                  </a:lnTo>
                  <a:lnTo>
                    <a:pt x="3340" y="26619"/>
                  </a:lnTo>
                  <a:lnTo>
                    <a:pt x="14364" y="2629"/>
                  </a:lnTo>
                  <a:lnTo>
                    <a:pt x="35496" y="2629"/>
                  </a:lnTo>
                  <a:cubicBezTo>
                    <a:pt x="37630" y="2629"/>
                    <a:pt x="38633" y="2134"/>
                    <a:pt x="40157"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dirty="0"/>
            </a:p>
          </p:txBody>
        </p:sp>
        <p:sp>
          <p:nvSpPr>
            <p:cNvPr id="106" name="Shape 3201">
              <a:extLst>
                <a:ext uri="{FF2B5EF4-FFF2-40B4-BE49-F238E27FC236}">
                  <a16:creationId xmlns:a16="http://schemas.microsoft.com/office/drawing/2014/main" id="{D0423C6A-3565-3BB1-4C66-3C950372808B}"/>
                </a:ext>
              </a:extLst>
            </p:cNvPr>
            <p:cNvSpPr/>
            <p:nvPr/>
          </p:nvSpPr>
          <p:spPr>
            <a:xfrm>
              <a:off x="1529321" y="431773"/>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07" name="Shape 3202">
              <a:extLst>
                <a:ext uri="{FF2B5EF4-FFF2-40B4-BE49-F238E27FC236}">
                  <a16:creationId xmlns:a16="http://schemas.microsoft.com/office/drawing/2014/main" id="{546F75F6-94F7-7FBC-1C20-8768320AE7AE}"/>
                </a:ext>
              </a:extLst>
            </p:cNvPr>
            <p:cNvSpPr/>
            <p:nvPr/>
          </p:nvSpPr>
          <p:spPr>
            <a:xfrm>
              <a:off x="1659795" y="465186"/>
              <a:ext cx="16180" cy="29411"/>
            </a:xfrm>
            <a:custGeom>
              <a:avLst/>
              <a:gdLst/>
              <a:ahLst/>
              <a:cxnLst/>
              <a:rect l="0" t="0" r="0" b="0"/>
              <a:pathLst>
                <a:path w="16180" h="29411">
                  <a:moveTo>
                    <a:pt x="16180" y="0"/>
                  </a:moveTo>
                  <a:lnTo>
                    <a:pt x="16180" y="5586"/>
                  </a:lnTo>
                  <a:lnTo>
                    <a:pt x="4039" y="22934"/>
                  </a:lnTo>
                  <a:lnTo>
                    <a:pt x="16180" y="22934"/>
                  </a:lnTo>
                  <a:lnTo>
                    <a:pt x="16180" y="29411"/>
                  </a:lnTo>
                  <a:lnTo>
                    <a:pt x="0" y="29411"/>
                  </a:lnTo>
                  <a:lnTo>
                    <a:pt x="0" y="22934"/>
                  </a:lnTo>
                  <a:lnTo>
                    <a:pt x="1618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8" name="Shape 3203">
              <a:extLst>
                <a:ext uri="{FF2B5EF4-FFF2-40B4-BE49-F238E27FC236}">
                  <a16:creationId xmlns:a16="http://schemas.microsoft.com/office/drawing/2014/main" id="{D0742A81-53BE-3F74-5C18-684D42443F4B}"/>
                </a:ext>
              </a:extLst>
            </p:cNvPr>
            <p:cNvSpPr/>
            <p:nvPr/>
          </p:nvSpPr>
          <p:spPr>
            <a:xfrm>
              <a:off x="1711217" y="444508"/>
              <a:ext cx="43396" cy="67780"/>
            </a:xfrm>
            <a:custGeom>
              <a:avLst/>
              <a:gdLst/>
              <a:ahLst/>
              <a:cxnLst/>
              <a:rect l="0" t="0" r="0" b="0"/>
              <a:pathLst>
                <a:path w="43396" h="67780">
                  <a:moveTo>
                    <a:pt x="5956" y="0"/>
                  </a:moveTo>
                  <a:lnTo>
                    <a:pt x="43396" y="0"/>
                  </a:lnTo>
                  <a:lnTo>
                    <a:pt x="43396" y="1625"/>
                  </a:lnTo>
                  <a:lnTo>
                    <a:pt x="21946" y="67780"/>
                  </a:lnTo>
                  <a:lnTo>
                    <a:pt x="15367" y="67780"/>
                  </a:lnTo>
                  <a:lnTo>
                    <a:pt x="35395" y="7493"/>
                  </a:lnTo>
                  <a:lnTo>
                    <a:pt x="13437" y="7493"/>
                  </a:lnTo>
                  <a:cubicBezTo>
                    <a:pt x="7887" y="7493"/>
                    <a:pt x="6058" y="8814"/>
                    <a:pt x="1715" y="15684"/>
                  </a:cubicBezTo>
                  <a:lnTo>
                    <a:pt x="0" y="14872"/>
                  </a:lnTo>
                  <a:lnTo>
                    <a:pt x="595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9" name="Shape 3204">
              <a:extLst>
                <a:ext uri="{FF2B5EF4-FFF2-40B4-BE49-F238E27FC236}">
                  <a16:creationId xmlns:a16="http://schemas.microsoft.com/office/drawing/2014/main" id="{2A700D67-B6A4-F134-6408-9B0FF28E5611}"/>
                </a:ext>
              </a:extLst>
            </p:cNvPr>
            <p:cNvSpPr/>
            <p:nvPr/>
          </p:nvSpPr>
          <p:spPr>
            <a:xfrm>
              <a:off x="1675975" y="443098"/>
              <a:ext cx="30353" cy="68390"/>
            </a:xfrm>
            <a:custGeom>
              <a:avLst/>
              <a:gdLst/>
              <a:ahLst/>
              <a:cxnLst/>
              <a:rect l="0" t="0" r="0" b="0"/>
              <a:pathLst>
                <a:path w="30353" h="68390">
                  <a:moveTo>
                    <a:pt x="15583" y="0"/>
                  </a:moveTo>
                  <a:lnTo>
                    <a:pt x="20041" y="0"/>
                  </a:lnTo>
                  <a:lnTo>
                    <a:pt x="20041" y="45022"/>
                  </a:lnTo>
                  <a:lnTo>
                    <a:pt x="30353" y="45022"/>
                  </a:lnTo>
                  <a:lnTo>
                    <a:pt x="30353" y="51499"/>
                  </a:lnTo>
                  <a:lnTo>
                    <a:pt x="20041" y="51499"/>
                  </a:lnTo>
                  <a:lnTo>
                    <a:pt x="20041" y="68390"/>
                  </a:lnTo>
                  <a:lnTo>
                    <a:pt x="12243" y="68390"/>
                  </a:lnTo>
                  <a:lnTo>
                    <a:pt x="12243" y="51499"/>
                  </a:lnTo>
                  <a:lnTo>
                    <a:pt x="0" y="51499"/>
                  </a:lnTo>
                  <a:lnTo>
                    <a:pt x="0" y="45022"/>
                  </a:lnTo>
                  <a:lnTo>
                    <a:pt x="12141" y="45022"/>
                  </a:lnTo>
                  <a:lnTo>
                    <a:pt x="12141" y="10325"/>
                  </a:lnTo>
                  <a:lnTo>
                    <a:pt x="0" y="27674"/>
                  </a:lnTo>
                  <a:lnTo>
                    <a:pt x="0" y="22088"/>
                  </a:lnTo>
                  <a:lnTo>
                    <a:pt x="1558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10" name="Shape 3205">
              <a:extLst>
                <a:ext uri="{FF2B5EF4-FFF2-40B4-BE49-F238E27FC236}">
                  <a16:creationId xmlns:a16="http://schemas.microsoft.com/office/drawing/2014/main" id="{1549A834-AFFB-9EF8-D8DC-7D5F6CB67BB9}"/>
                </a:ext>
              </a:extLst>
            </p:cNvPr>
            <p:cNvSpPr/>
            <p:nvPr/>
          </p:nvSpPr>
          <p:spPr>
            <a:xfrm>
              <a:off x="1889051" y="431773"/>
              <a:ext cx="0" cy="113868"/>
            </a:xfrm>
            <a:custGeom>
              <a:avLst/>
              <a:gdLst/>
              <a:ahLst/>
              <a:cxnLst/>
              <a:rect l="0" t="0" r="0" b="0"/>
              <a:pathLst>
                <a:path h="113868">
                  <a:moveTo>
                    <a:pt x="0" y="11386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11" name="Shape 3206">
              <a:extLst>
                <a:ext uri="{FF2B5EF4-FFF2-40B4-BE49-F238E27FC236}">
                  <a16:creationId xmlns:a16="http://schemas.microsoft.com/office/drawing/2014/main" id="{94C9E88C-625E-647A-D412-D73663A2D2CC}"/>
                </a:ext>
              </a:extLst>
            </p:cNvPr>
            <p:cNvSpPr/>
            <p:nvPr/>
          </p:nvSpPr>
          <p:spPr>
            <a:xfrm>
              <a:off x="0" y="571586"/>
              <a:ext cx="1889049" cy="0"/>
            </a:xfrm>
            <a:custGeom>
              <a:avLst/>
              <a:gdLst/>
              <a:ahLst/>
              <a:cxnLst/>
              <a:rect l="0" t="0" r="0" b="0"/>
              <a:pathLst>
                <a:path w="1889049">
                  <a:moveTo>
                    <a:pt x="0" y="0"/>
                  </a:moveTo>
                  <a:lnTo>
                    <a:pt x="1889049" y="0"/>
                  </a:lnTo>
                </a:path>
              </a:pathLst>
            </a:custGeom>
            <a:ln w="6325"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76965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291"/>
            <a:ext cx="6934201" cy="965477"/>
          </a:xfrm>
        </p:spPr>
        <p:txBody>
          <a:bodyPr/>
          <a:lstStyle/>
          <a:p>
            <a:r>
              <a:rPr lang="en-US" dirty="0"/>
              <a:t>CONTENTS</a:t>
            </a:r>
          </a:p>
        </p:txBody>
      </p:sp>
      <p:sp>
        <p:nvSpPr>
          <p:cNvPr id="3" name="Content Placeholder 2"/>
          <p:cNvSpPr>
            <a:spLocks noGrp="1"/>
          </p:cNvSpPr>
          <p:nvPr>
            <p:ph idx="1"/>
          </p:nvPr>
        </p:nvSpPr>
        <p:spPr>
          <a:xfrm>
            <a:off x="838200" y="1183768"/>
            <a:ext cx="6934200" cy="4861432"/>
          </a:xfrm>
        </p:spPr>
        <p:txBody>
          <a:bodyPr>
            <a:noAutofit/>
          </a:bodyPr>
          <a:lstStyle/>
          <a:p>
            <a:r>
              <a:rPr lang="en-US" sz="2400" dirty="0"/>
              <a:t>1. Abstract</a:t>
            </a:r>
          </a:p>
          <a:p>
            <a:r>
              <a:rPr lang="en-US" sz="2400" dirty="0"/>
              <a:t>2. Introduction</a:t>
            </a:r>
          </a:p>
          <a:p>
            <a:r>
              <a:rPr lang="en-US" sz="2400" dirty="0"/>
              <a:t>3. Background</a:t>
            </a:r>
          </a:p>
          <a:p>
            <a:r>
              <a:rPr lang="en-US" sz="2400" dirty="0"/>
              <a:t>4. Literature Survey</a:t>
            </a:r>
          </a:p>
          <a:p>
            <a:r>
              <a:rPr lang="en-US" sz="2400" dirty="0"/>
              <a:t>5. Existing and Proposed Systems</a:t>
            </a:r>
          </a:p>
          <a:p>
            <a:r>
              <a:rPr lang="en-US" sz="2400" dirty="0"/>
              <a:t>6. Problem Statement</a:t>
            </a:r>
          </a:p>
          <a:p>
            <a:r>
              <a:rPr lang="en-US" sz="2400" dirty="0"/>
              <a:t>7. Methodology with network architecture</a:t>
            </a:r>
          </a:p>
          <a:p>
            <a:r>
              <a:rPr lang="en-US" sz="2400" dirty="0"/>
              <a:t>8. Experimental Results</a:t>
            </a:r>
          </a:p>
          <a:p>
            <a:r>
              <a:rPr lang="en-US" sz="2400" dirty="0"/>
              <a:t>9.Screenshots of Outputs datasets</a:t>
            </a:r>
          </a:p>
          <a:p>
            <a:r>
              <a:rPr lang="en-US" sz="2400" dirty="0"/>
              <a:t>10.Conclusion</a:t>
            </a:r>
          </a:p>
          <a:p>
            <a:endParaRPr lang="en-US" sz="2400" dirty="0"/>
          </a:p>
          <a:p>
            <a:endParaRPr lang="en-US" sz="2400" dirty="0"/>
          </a:p>
        </p:txBody>
      </p:sp>
    </p:spTree>
    <p:extLst>
      <p:ext uri="{BB962C8B-B14F-4D97-AF65-F5344CB8AC3E}">
        <p14:creationId xmlns:p14="http://schemas.microsoft.com/office/powerpoint/2010/main" val="23166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55E7-78A9-B1AF-4C79-B4C8D6C368DB}"/>
              </a:ext>
            </a:extLst>
          </p:cNvPr>
          <p:cNvSpPr>
            <a:spLocks noGrp="1"/>
          </p:cNvSpPr>
          <p:nvPr>
            <p:ph type="title"/>
          </p:nvPr>
        </p:nvSpPr>
        <p:spPr>
          <a:xfrm>
            <a:off x="812801" y="1276039"/>
            <a:ext cx="4152900" cy="482600"/>
          </a:xfrm>
        </p:spPr>
        <p:txBody>
          <a:bodyPr>
            <a:noAutofit/>
          </a:bodyPr>
          <a:lstStyle/>
          <a:p>
            <a:r>
              <a:rPr lang="en-US" sz="1600" b="1" dirty="0"/>
              <a:t>Comparison of ML classifiers. Average accuracy (%) is reported as evaluation metric.</a:t>
            </a:r>
            <a:endParaRPr lang="en-IN" sz="1600" b="1" dirty="0"/>
          </a:p>
        </p:txBody>
      </p:sp>
      <p:pic>
        <p:nvPicPr>
          <p:cNvPr id="4" name="Content Placeholder 3">
            <a:extLst>
              <a:ext uri="{FF2B5EF4-FFF2-40B4-BE49-F238E27FC236}">
                <a16:creationId xmlns:a16="http://schemas.microsoft.com/office/drawing/2014/main" id="{B5F45F48-417D-49CC-DF3C-FFFB3CF2B911}"/>
              </a:ext>
            </a:extLst>
          </p:cNvPr>
          <p:cNvPicPr>
            <a:picLocks noGrp="1"/>
          </p:cNvPicPr>
          <p:nvPr>
            <p:ph idx="1"/>
          </p:nvPr>
        </p:nvPicPr>
        <p:blipFill>
          <a:blip r:embed="rId2"/>
          <a:stretch>
            <a:fillRect/>
          </a:stretch>
        </p:blipFill>
        <p:spPr>
          <a:xfrm>
            <a:off x="812801" y="1916645"/>
            <a:ext cx="4702558" cy="2823530"/>
          </a:xfrm>
          <a:prstGeom prst="rect">
            <a:avLst/>
          </a:prstGeom>
        </p:spPr>
      </p:pic>
      <p:pic>
        <p:nvPicPr>
          <p:cNvPr id="5" name="Picture 4">
            <a:extLst>
              <a:ext uri="{FF2B5EF4-FFF2-40B4-BE49-F238E27FC236}">
                <a16:creationId xmlns:a16="http://schemas.microsoft.com/office/drawing/2014/main" id="{7D158177-CFA8-1B89-62E4-4EF1FE6AF03F}"/>
              </a:ext>
            </a:extLst>
          </p:cNvPr>
          <p:cNvPicPr/>
          <p:nvPr/>
        </p:nvPicPr>
        <p:blipFill>
          <a:blip r:embed="rId3"/>
          <a:stretch>
            <a:fillRect/>
          </a:stretch>
        </p:blipFill>
        <p:spPr>
          <a:xfrm>
            <a:off x="6096000" y="1916646"/>
            <a:ext cx="5590605" cy="2730499"/>
          </a:xfrm>
          <a:prstGeom prst="rect">
            <a:avLst/>
          </a:prstGeom>
        </p:spPr>
      </p:pic>
      <p:sp>
        <p:nvSpPr>
          <p:cNvPr id="6" name="TextBox 5">
            <a:extLst>
              <a:ext uri="{FF2B5EF4-FFF2-40B4-BE49-F238E27FC236}">
                <a16:creationId xmlns:a16="http://schemas.microsoft.com/office/drawing/2014/main" id="{EBD760E0-D3E0-B62D-0151-EFDE570C1EEA}"/>
              </a:ext>
            </a:extLst>
          </p:cNvPr>
          <p:cNvSpPr txBox="1"/>
          <p:nvPr/>
        </p:nvSpPr>
        <p:spPr>
          <a:xfrm>
            <a:off x="6248400" y="1276039"/>
            <a:ext cx="5130799" cy="369332"/>
          </a:xfrm>
          <a:prstGeom prst="rect">
            <a:avLst/>
          </a:prstGeom>
          <a:noFill/>
        </p:spPr>
        <p:txBody>
          <a:bodyPr wrap="square" rtlCol="0">
            <a:spAutoFit/>
          </a:bodyPr>
          <a:lstStyle/>
          <a:p>
            <a:r>
              <a:rPr lang="en-IN" sz="1800" dirty="0">
                <a:solidFill>
                  <a:srgbClr val="000000"/>
                </a:solidFill>
                <a:effectLst/>
                <a:latin typeface="Calibri" panose="020F0502020204030204" pitchFamily="34" charset="0"/>
                <a:ea typeface="Calibri" panose="020F0502020204030204" pitchFamily="34" charset="0"/>
              </a:rPr>
              <a:t>Comparison of DL classifiers.</a:t>
            </a:r>
            <a:endParaRPr lang="en-IN" dirty="0"/>
          </a:p>
        </p:txBody>
      </p:sp>
      <p:graphicFrame>
        <p:nvGraphicFramePr>
          <p:cNvPr id="8" name="Diagram 7">
            <a:extLst>
              <a:ext uri="{FF2B5EF4-FFF2-40B4-BE49-F238E27FC236}">
                <a16:creationId xmlns:a16="http://schemas.microsoft.com/office/drawing/2014/main" id="{3F559F44-04DE-B900-759E-388FD8F25E9B}"/>
              </a:ext>
            </a:extLst>
          </p:cNvPr>
          <p:cNvGraphicFramePr/>
          <p:nvPr>
            <p:extLst>
              <p:ext uri="{D42A27DB-BD31-4B8C-83A1-F6EECF244321}">
                <p14:modId xmlns:p14="http://schemas.microsoft.com/office/powerpoint/2010/main" val="20014803"/>
              </p:ext>
            </p:extLst>
          </p:nvPr>
        </p:nvGraphicFramePr>
        <p:xfrm>
          <a:off x="828105" y="5191336"/>
          <a:ext cx="10858500" cy="1209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DC691669-5953-CF39-7C51-460577A0E5B0}"/>
              </a:ext>
            </a:extLst>
          </p:cNvPr>
          <p:cNvSpPr txBox="1"/>
          <p:nvPr/>
        </p:nvSpPr>
        <p:spPr>
          <a:xfrm>
            <a:off x="828105" y="331739"/>
            <a:ext cx="5745415" cy="769441"/>
          </a:xfrm>
          <a:prstGeom prst="rect">
            <a:avLst/>
          </a:prstGeom>
          <a:noFill/>
        </p:spPr>
        <p:txBody>
          <a:bodyPr wrap="square" rtlCol="0">
            <a:spAutoFit/>
          </a:bodyPr>
          <a:lstStyle/>
          <a:p>
            <a:r>
              <a:rPr lang="en-IN" sz="4400" dirty="0"/>
              <a:t>OUTPUT</a:t>
            </a:r>
          </a:p>
        </p:txBody>
      </p:sp>
    </p:spTree>
    <p:extLst>
      <p:ext uri="{BB962C8B-B14F-4D97-AF65-F5344CB8AC3E}">
        <p14:creationId xmlns:p14="http://schemas.microsoft.com/office/powerpoint/2010/main" val="67340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FDF7-F7EC-FA35-B07C-92EC4741B427}"/>
              </a:ext>
            </a:extLst>
          </p:cNvPr>
          <p:cNvSpPr>
            <a:spLocks noGrp="1"/>
          </p:cNvSpPr>
          <p:nvPr>
            <p:ph type="title"/>
          </p:nvPr>
        </p:nvSpPr>
        <p:spPr>
          <a:xfrm>
            <a:off x="838200" y="314961"/>
            <a:ext cx="10642600" cy="1844040"/>
          </a:xfrm>
        </p:spPr>
        <p:txBody>
          <a:bodyPr>
            <a:normAutofit fontScale="90000"/>
          </a:bodyPr>
          <a:lstStyle/>
          <a:p>
            <a:r>
              <a:rPr lang="en-US" b="1" dirty="0"/>
              <a:t>OUTPUT </a:t>
            </a:r>
            <a:br>
              <a:rPr lang="en-US" dirty="0"/>
            </a:br>
            <a:r>
              <a:rPr lang="en-US" dirty="0"/>
              <a:t>Ensemble of ML classifiers with ANN with and without sampling </a:t>
            </a:r>
            <a:endParaRPr lang="en-IN" dirty="0"/>
          </a:p>
        </p:txBody>
      </p:sp>
      <p:pic>
        <p:nvPicPr>
          <p:cNvPr id="4" name="Content Placeholder 3">
            <a:extLst>
              <a:ext uri="{FF2B5EF4-FFF2-40B4-BE49-F238E27FC236}">
                <a16:creationId xmlns:a16="http://schemas.microsoft.com/office/drawing/2014/main" id="{A55F44BE-F496-10B1-6D04-AD81D6F9C716}"/>
              </a:ext>
            </a:extLst>
          </p:cNvPr>
          <p:cNvPicPr>
            <a:picLocks noGrp="1"/>
          </p:cNvPicPr>
          <p:nvPr>
            <p:ph idx="1"/>
          </p:nvPr>
        </p:nvPicPr>
        <p:blipFill>
          <a:blip r:embed="rId2"/>
          <a:stretch>
            <a:fillRect/>
          </a:stretch>
        </p:blipFill>
        <p:spPr>
          <a:xfrm>
            <a:off x="838200" y="2282847"/>
            <a:ext cx="6893560" cy="3477874"/>
          </a:xfrm>
          <a:prstGeom prst="rect">
            <a:avLst/>
          </a:prstGeom>
        </p:spPr>
      </p:pic>
      <p:sp>
        <p:nvSpPr>
          <p:cNvPr id="5" name="TextBox 4">
            <a:extLst>
              <a:ext uri="{FF2B5EF4-FFF2-40B4-BE49-F238E27FC236}">
                <a16:creationId xmlns:a16="http://schemas.microsoft.com/office/drawing/2014/main" id="{5CCD9F75-9B00-906A-9F12-1584790F0E6A}"/>
              </a:ext>
            </a:extLst>
          </p:cNvPr>
          <p:cNvSpPr txBox="1"/>
          <p:nvPr/>
        </p:nvSpPr>
        <p:spPr>
          <a:xfrm>
            <a:off x="8191500" y="2159000"/>
            <a:ext cx="3581400" cy="3477875"/>
          </a:xfrm>
          <a:prstGeom prst="rect">
            <a:avLst/>
          </a:prstGeom>
          <a:noFill/>
        </p:spPr>
        <p:txBody>
          <a:bodyPr wrap="square" rtlCol="0">
            <a:spAutoFit/>
          </a:bodyPr>
          <a:lstStyle/>
          <a:p>
            <a:r>
              <a:rPr lang="en-US" sz="2000" dirty="0"/>
              <a:t>The best ensemble model is the ensemble of (SVM + LR + NB + DT) in both cases (without 97.67% and with up-sampling 98.83%). In contrast, the worst-performing combination is (SVM+LR+RF) in both cases (95.91% for without sampling and 98.14% for up-sampling) on the diagnosis dataset.</a:t>
            </a:r>
            <a:endParaRPr lang="en-IN" sz="2000" dirty="0"/>
          </a:p>
        </p:txBody>
      </p:sp>
    </p:spTree>
    <p:extLst>
      <p:ext uri="{BB962C8B-B14F-4D97-AF65-F5344CB8AC3E}">
        <p14:creationId xmlns:p14="http://schemas.microsoft.com/office/powerpoint/2010/main" val="405845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A317-D82A-5773-AC6A-1BF53405661C}"/>
              </a:ext>
            </a:extLst>
          </p:cNvPr>
          <p:cNvSpPr>
            <a:spLocks noGrp="1"/>
          </p:cNvSpPr>
          <p:nvPr>
            <p:ph type="title"/>
          </p:nvPr>
        </p:nvSpPr>
        <p:spPr>
          <a:xfrm>
            <a:off x="723900" y="454511"/>
            <a:ext cx="6934201" cy="965477"/>
          </a:xfrm>
        </p:spPr>
        <p:txBody>
          <a:bodyPr/>
          <a:lstStyle/>
          <a:p>
            <a:r>
              <a:rPr lang="en-IN" dirty="0"/>
              <a:t>CONCLUSION</a:t>
            </a:r>
          </a:p>
        </p:txBody>
      </p:sp>
      <p:graphicFrame>
        <p:nvGraphicFramePr>
          <p:cNvPr id="4" name="Content Placeholder 3">
            <a:extLst>
              <a:ext uri="{FF2B5EF4-FFF2-40B4-BE49-F238E27FC236}">
                <a16:creationId xmlns:a16="http://schemas.microsoft.com/office/drawing/2014/main" id="{ACA0A8B7-2BFB-5DF7-F120-B4C34F783FC3}"/>
              </a:ext>
            </a:extLst>
          </p:cNvPr>
          <p:cNvGraphicFramePr>
            <a:graphicFrameLocks noGrp="1"/>
          </p:cNvGraphicFramePr>
          <p:nvPr>
            <p:ph idx="1"/>
            <p:extLst>
              <p:ext uri="{D42A27DB-BD31-4B8C-83A1-F6EECF244321}">
                <p14:modId xmlns:p14="http://schemas.microsoft.com/office/powerpoint/2010/main" val="1959521676"/>
              </p:ext>
            </p:extLst>
          </p:nvPr>
        </p:nvGraphicFramePr>
        <p:xfrm>
          <a:off x="838200" y="1511301"/>
          <a:ext cx="10299699" cy="3801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A1914BE2-C6A2-048C-8A3A-D15231F4B97C}"/>
              </a:ext>
            </a:extLst>
          </p:cNvPr>
          <p:cNvGraphicFramePr/>
          <p:nvPr>
            <p:extLst>
              <p:ext uri="{D42A27DB-BD31-4B8C-83A1-F6EECF244321}">
                <p14:modId xmlns:p14="http://schemas.microsoft.com/office/powerpoint/2010/main" val="3959954156"/>
              </p:ext>
            </p:extLst>
          </p:nvPr>
        </p:nvGraphicFramePr>
        <p:xfrm>
          <a:off x="787400" y="5219700"/>
          <a:ext cx="105283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5355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0CFF-2AC6-C8E3-2BF1-F99510238C3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A4A12E2-FF5C-26B8-8F71-2B6D2F34E9F3}"/>
              </a:ext>
            </a:extLst>
          </p:cNvPr>
          <p:cNvSpPr>
            <a:spLocks noGrp="1"/>
          </p:cNvSpPr>
          <p:nvPr>
            <p:ph idx="1"/>
          </p:nvPr>
        </p:nvSpPr>
        <p:spPr>
          <a:xfrm>
            <a:off x="838200" y="1513840"/>
            <a:ext cx="10515600" cy="4663123"/>
          </a:xfrm>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[1]Cancer Burden Rise to 18.1 Million New Cases and 9.6 Million Cancer Deaths in 2018, International Agency for Research on Cancer, World Health Organization, Geneva, Switzerland, 2018, p. 3. </a:t>
            </a:r>
          </a:p>
          <a:p>
            <a:pPr marL="0" indent="0">
              <a:buNone/>
            </a:pPr>
            <a:r>
              <a:rPr lang="en-IN" dirty="0">
                <a:latin typeface="Times New Roman" panose="02020603050405020304" pitchFamily="18" charset="0"/>
                <a:cs typeface="Times New Roman" panose="02020603050405020304" pitchFamily="18" charset="0"/>
              </a:rPr>
              <a:t>[2] W. S. </a:t>
            </a:r>
            <a:r>
              <a:rPr lang="en-IN" dirty="0" err="1">
                <a:latin typeface="Times New Roman" panose="02020603050405020304" pitchFamily="18" charset="0"/>
                <a:cs typeface="Times New Roman" panose="02020603050405020304" pitchFamily="18" charset="0"/>
              </a:rPr>
              <a:t>Alqahtani</a:t>
            </a:r>
            <a:r>
              <a:rPr lang="en-IN" dirty="0">
                <a:latin typeface="Times New Roman" panose="02020603050405020304" pitchFamily="18" charset="0"/>
                <a:cs typeface="Times New Roman" panose="02020603050405020304" pitchFamily="18" charset="0"/>
              </a:rPr>
              <a:t>, N. A. </a:t>
            </a:r>
            <a:r>
              <a:rPr lang="en-IN" dirty="0" err="1">
                <a:latin typeface="Times New Roman" panose="02020603050405020304" pitchFamily="18" charset="0"/>
                <a:cs typeface="Times New Roman" panose="02020603050405020304" pitchFamily="18" charset="0"/>
              </a:rPr>
              <a:t>Almufareh</a:t>
            </a:r>
            <a:r>
              <a:rPr lang="en-IN" dirty="0">
                <a:latin typeface="Times New Roman" panose="02020603050405020304" pitchFamily="18" charset="0"/>
                <a:cs typeface="Times New Roman" panose="02020603050405020304" pitchFamily="18" charset="0"/>
              </a:rPr>
              <a:t>, D. M. </a:t>
            </a:r>
            <a:r>
              <a:rPr lang="en-IN" dirty="0" err="1">
                <a:latin typeface="Times New Roman" panose="02020603050405020304" pitchFamily="18" charset="0"/>
                <a:cs typeface="Times New Roman" panose="02020603050405020304" pitchFamily="18" charset="0"/>
              </a:rPr>
              <a:t>Domiaty</a:t>
            </a:r>
            <a:r>
              <a:rPr lang="en-IN" dirty="0">
                <a:latin typeface="Times New Roman" panose="02020603050405020304" pitchFamily="18" charset="0"/>
                <a:cs typeface="Times New Roman" panose="02020603050405020304" pitchFamily="18" charset="0"/>
              </a:rPr>
              <a:t>, G. </a:t>
            </a:r>
            <a:r>
              <a:rPr lang="en-IN" dirty="0" err="1">
                <a:latin typeface="Times New Roman" panose="02020603050405020304" pitchFamily="18" charset="0"/>
                <a:cs typeface="Times New Roman" panose="02020603050405020304" pitchFamily="18" charset="0"/>
              </a:rPr>
              <a:t>Albasher</a:t>
            </a:r>
            <a:r>
              <a:rPr lang="en-IN" dirty="0">
                <a:latin typeface="Times New Roman" panose="02020603050405020304" pitchFamily="18" charset="0"/>
                <a:cs typeface="Times New Roman" panose="02020603050405020304" pitchFamily="18" charset="0"/>
              </a:rPr>
              <a:t>, M. A. </a:t>
            </a:r>
            <a:r>
              <a:rPr lang="en-IN" dirty="0" err="1">
                <a:latin typeface="Times New Roman" panose="02020603050405020304" pitchFamily="18" charset="0"/>
                <a:cs typeface="Times New Roman" panose="02020603050405020304" pitchFamily="18" charset="0"/>
              </a:rPr>
              <a:t>Alduwish</a:t>
            </a:r>
            <a:r>
              <a:rPr lang="en-IN" dirty="0">
                <a:latin typeface="Times New Roman" panose="02020603050405020304" pitchFamily="18" charset="0"/>
                <a:cs typeface="Times New Roman" panose="02020603050405020304" pitchFamily="18" charset="0"/>
              </a:rPr>
              <a:t>, H. </a:t>
            </a:r>
            <a:r>
              <a:rPr lang="en-IN" dirty="0" err="1">
                <a:latin typeface="Times New Roman" panose="02020603050405020304" pitchFamily="18" charset="0"/>
                <a:cs typeface="Times New Roman" panose="02020603050405020304" pitchFamily="18" charset="0"/>
              </a:rPr>
              <a:t>Alkhalaf</a:t>
            </a:r>
            <a:r>
              <a:rPr lang="en-IN" dirty="0">
                <a:latin typeface="Times New Roman" panose="02020603050405020304" pitchFamily="18" charset="0"/>
                <a:cs typeface="Times New Roman" panose="02020603050405020304" pitchFamily="18" charset="0"/>
              </a:rPr>
              <a:t>, B. </a:t>
            </a:r>
            <a:r>
              <a:rPr lang="en-IN" dirty="0" err="1">
                <a:latin typeface="Times New Roman" panose="02020603050405020304" pitchFamily="18" charset="0"/>
                <a:cs typeface="Times New Roman" panose="02020603050405020304" pitchFamily="18" charset="0"/>
              </a:rPr>
              <a:t>Almuzzaini</a:t>
            </a:r>
            <a:r>
              <a:rPr lang="en-IN" dirty="0">
                <a:latin typeface="Times New Roman" panose="02020603050405020304" pitchFamily="18" charset="0"/>
                <a:cs typeface="Times New Roman" panose="02020603050405020304" pitchFamily="18" charset="0"/>
              </a:rPr>
              <a:t>, S. S. Al-</a:t>
            </a:r>
            <a:r>
              <a:rPr lang="en-IN" dirty="0" err="1">
                <a:latin typeface="Times New Roman" panose="02020603050405020304" pitchFamily="18" charset="0"/>
                <a:cs typeface="Times New Roman" panose="02020603050405020304" pitchFamily="18" charset="0"/>
              </a:rPr>
              <a:t>Marshidy</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Alfraihi</a:t>
            </a:r>
            <a:r>
              <a:rPr lang="en-IN" dirty="0">
                <a:latin typeface="Times New Roman" panose="02020603050405020304" pitchFamily="18" charset="0"/>
                <a:cs typeface="Times New Roman" panose="02020603050405020304" pitchFamily="18" charset="0"/>
              </a:rPr>
              <a:t>, A. M. </a:t>
            </a:r>
            <a:r>
              <a:rPr lang="en-IN" dirty="0" err="1">
                <a:latin typeface="Times New Roman" panose="02020603050405020304" pitchFamily="18" charset="0"/>
                <a:cs typeface="Times New Roman" panose="02020603050405020304" pitchFamily="18" charset="0"/>
              </a:rPr>
              <a:t>Elasbali</a:t>
            </a:r>
            <a:r>
              <a:rPr lang="en-IN" dirty="0">
                <a:latin typeface="Times New Roman" panose="02020603050405020304" pitchFamily="18" charset="0"/>
                <a:cs typeface="Times New Roman" panose="02020603050405020304" pitchFamily="18" charset="0"/>
              </a:rPr>
              <a:t>, and H. G. Ahmed, ‘‘Epidemiology of cancer in Saudi Arabia Thru 2010–2019: A systematic review with constrained meta-analysis,’’ AIMS Public Health, vol. 7, no. 3, p. 679, 2020. </a:t>
            </a:r>
          </a:p>
          <a:p>
            <a:pPr marL="0" indent="0">
              <a:buNone/>
            </a:pPr>
            <a:r>
              <a:rPr lang="en-IN" dirty="0">
                <a:latin typeface="Times New Roman" panose="02020603050405020304" pitchFamily="18" charset="0"/>
                <a:cs typeface="Times New Roman" panose="02020603050405020304" pitchFamily="18" charset="0"/>
              </a:rPr>
              <a:t>[3] J. Wei, H.-P. Chan, Y.-T. Wu, C. Zhou, M. A. </a:t>
            </a:r>
            <a:r>
              <a:rPr lang="en-IN" dirty="0" err="1">
                <a:latin typeface="Times New Roman" panose="02020603050405020304" pitchFamily="18" charset="0"/>
                <a:cs typeface="Times New Roman" panose="02020603050405020304" pitchFamily="18" charset="0"/>
              </a:rPr>
              <a:t>Helvie</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Tsodikov</a:t>
            </a:r>
            <a:r>
              <a:rPr lang="en-IN" dirty="0">
                <a:latin typeface="Times New Roman" panose="02020603050405020304" pitchFamily="18" charset="0"/>
                <a:cs typeface="Times New Roman" panose="02020603050405020304" pitchFamily="18" charset="0"/>
              </a:rPr>
              <a:t>, L. M. </a:t>
            </a:r>
            <a:r>
              <a:rPr lang="en-IN" dirty="0" err="1">
                <a:latin typeface="Times New Roman" panose="02020603050405020304" pitchFamily="18" charset="0"/>
                <a:cs typeface="Times New Roman" panose="02020603050405020304" pitchFamily="18" charset="0"/>
              </a:rPr>
              <a:t>Hadjiiski</a:t>
            </a:r>
            <a:r>
              <a:rPr lang="en-IN" dirty="0">
                <a:latin typeface="Times New Roman" panose="02020603050405020304" pitchFamily="18" charset="0"/>
                <a:cs typeface="Times New Roman" panose="02020603050405020304" pitchFamily="18" charset="0"/>
              </a:rPr>
              <a:t>, and B. </a:t>
            </a:r>
            <a:r>
              <a:rPr lang="en-IN" dirty="0" err="1">
                <a:latin typeface="Times New Roman" panose="02020603050405020304" pitchFamily="18" charset="0"/>
                <a:cs typeface="Times New Roman" panose="02020603050405020304" pitchFamily="18" charset="0"/>
              </a:rPr>
              <a:t>Sahiner</a:t>
            </a:r>
            <a:r>
              <a:rPr lang="en-IN" dirty="0">
                <a:latin typeface="Times New Roman" panose="02020603050405020304" pitchFamily="18" charset="0"/>
                <a:cs typeface="Times New Roman" panose="02020603050405020304" pitchFamily="18" charset="0"/>
              </a:rPr>
              <a:t>, ‘‘Association of computerized mammographic parenchymal pattern measure with breast cancer risk: A pilot </a:t>
            </a:r>
            <a:r>
              <a:rPr lang="en-IN" dirty="0" err="1">
                <a:latin typeface="Times New Roman" panose="02020603050405020304" pitchFamily="18" charset="0"/>
                <a:cs typeface="Times New Roman" panose="02020603050405020304" pitchFamily="18" charset="0"/>
              </a:rPr>
              <a:t>casecontrol</a:t>
            </a:r>
            <a:r>
              <a:rPr lang="en-IN" dirty="0">
                <a:latin typeface="Times New Roman" panose="02020603050405020304" pitchFamily="18" charset="0"/>
                <a:cs typeface="Times New Roman" panose="02020603050405020304" pitchFamily="18" charset="0"/>
              </a:rPr>
              <a:t> study,’’ Radiology, vol. 260, no. 1, pp. 42–49, Jul. 2011. </a:t>
            </a:r>
          </a:p>
          <a:p>
            <a:pPr marL="0" indent="0">
              <a:buNone/>
            </a:pPr>
            <a:r>
              <a:rPr lang="en-IN" dirty="0">
                <a:latin typeface="Times New Roman" panose="02020603050405020304" pitchFamily="18" charset="0"/>
                <a:cs typeface="Times New Roman" panose="02020603050405020304" pitchFamily="18" charset="0"/>
              </a:rPr>
              <a:t>[4] G. </a:t>
            </a:r>
            <a:r>
              <a:rPr lang="en-IN" dirty="0" err="1">
                <a:latin typeface="Times New Roman" panose="02020603050405020304" pitchFamily="18" charset="0"/>
                <a:cs typeface="Times New Roman" panose="02020603050405020304" pitchFamily="18" charset="0"/>
              </a:rPr>
              <a:t>Litjens</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Kooi</a:t>
            </a:r>
            <a:r>
              <a:rPr lang="en-IN" dirty="0">
                <a:latin typeface="Times New Roman" panose="02020603050405020304" pitchFamily="18" charset="0"/>
                <a:cs typeface="Times New Roman" panose="02020603050405020304" pitchFamily="18" charset="0"/>
              </a:rPr>
              <a:t>, B. E. </a:t>
            </a:r>
            <a:r>
              <a:rPr lang="en-IN" dirty="0" err="1">
                <a:latin typeface="Times New Roman" panose="02020603050405020304" pitchFamily="18" charset="0"/>
                <a:cs typeface="Times New Roman" panose="02020603050405020304" pitchFamily="18" charset="0"/>
              </a:rPr>
              <a:t>Bejnordi</a:t>
            </a:r>
            <a:r>
              <a:rPr lang="en-IN" dirty="0">
                <a:latin typeface="Times New Roman" panose="02020603050405020304" pitchFamily="18" charset="0"/>
                <a:cs typeface="Times New Roman" panose="02020603050405020304" pitchFamily="18" charset="0"/>
              </a:rPr>
              <a:t>, A. A. A. </a:t>
            </a:r>
            <a:r>
              <a:rPr lang="en-IN" dirty="0" err="1">
                <a:latin typeface="Times New Roman" panose="02020603050405020304" pitchFamily="18" charset="0"/>
                <a:cs typeface="Times New Roman" panose="02020603050405020304" pitchFamily="18" charset="0"/>
              </a:rPr>
              <a:t>Setio</a:t>
            </a:r>
            <a:r>
              <a:rPr lang="en-IN" dirty="0">
                <a:latin typeface="Times New Roman" panose="02020603050405020304" pitchFamily="18" charset="0"/>
                <a:cs typeface="Times New Roman" panose="02020603050405020304" pitchFamily="18" charset="0"/>
              </a:rPr>
              <a:t>, F. </a:t>
            </a:r>
            <a:r>
              <a:rPr lang="en-IN" dirty="0" err="1">
                <a:latin typeface="Times New Roman" panose="02020603050405020304" pitchFamily="18" charset="0"/>
                <a:cs typeface="Times New Roman" panose="02020603050405020304" pitchFamily="18" charset="0"/>
              </a:rPr>
              <a:t>Ciompi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Ghafoorian</a:t>
            </a:r>
            <a:r>
              <a:rPr lang="en-IN" dirty="0">
                <a:latin typeface="Times New Roman" panose="02020603050405020304" pitchFamily="18" charset="0"/>
                <a:cs typeface="Times New Roman" panose="02020603050405020304" pitchFamily="18" charset="0"/>
              </a:rPr>
              <a:t>, J. A. V. D. </a:t>
            </a:r>
            <a:r>
              <a:rPr lang="en-IN" dirty="0" err="1">
                <a:latin typeface="Times New Roman" panose="02020603050405020304" pitchFamily="18" charset="0"/>
                <a:cs typeface="Times New Roman" panose="02020603050405020304" pitchFamily="18" charset="0"/>
              </a:rPr>
              <a:t>Laak</a:t>
            </a:r>
            <a:r>
              <a:rPr lang="en-IN" dirty="0">
                <a:latin typeface="Times New Roman" panose="02020603050405020304" pitchFamily="18" charset="0"/>
                <a:cs typeface="Times New Roman" panose="02020603050405020304" pitchFamily="18" charset="0"/>
              </a:rPr>
              <a:t>, B. V. </a:t>
            </a:r>
            <a:r>
              <a:rPr lang="en-IN" dirty="0" err="1">
                <a:latin typeface="Times New Roman" panose="02020603050405020304" pitchFamily="18" charset="0"/>
                <a:cs typeface="Times New Roman" panose="02020603050405020304" pitchFamily="18" charset="0"/>
              </a:rPr>
              <a:t>Ginneken</a:t>
            </a:r>
            <a:r>
              <a:rPr lang="en-IN" dirty="0">
                <a:latin typeface="Times New Roman" panose="02020603050405020304" pitchFamily="18" charset="0"/>
                <a:cs typeface="Times New Roman" panose="02020603050405020304" pitchFamily="18" charset="0"/>
              </a:rPr>
              <a:t>, and C. I. Sánchez, ‘‘A survey on deep learning in medical image analysis,’’ Med. Image Anal., vol. 42, pp. 60–88, Dec. 2017. </a:t>
            </a:r>
          </a:p>
          <a:p>
            <a:pPr marL="0" indent="0">
              <a:buNone/>
            </a:pPr>
            <a:r>
              <a:rPr lang="en-IN" dirty="0">
                <a:latin typeface="Times New Roman" panose="02020603050405020304" pitchFamily="18" charset="0"/>
                <a:cs typeface="Times New Roman" panose="02020603050405020304" pitchFamily="18" charset="0"/>
              </a:rPr>
              <a:t>[5] M. Milosevic, D. Jankovic, A. </a:t>
            </a:r>
            <a:r>
              <a:rPr lang="en-IN" dirty="0" err="1">
                <a:latin typeface="Times New Roman" panose="02020603050405020304" pitchFamily="18" charset="0"/>
                <a:cs typeface="Times New Roman" panose="02020603050405020304" pitchFamily="18" charset="0"/>
              </a:rPr>
              <a:t>Milenkovic</a:t>
            </a:r>
            <a:r>
              <a:rPr lang="en-IN" dirty="0">
                <a:latin typeface="Times New Roman" panose="02020603050405020304" pitchFamily="18" charset="0"/>
                <a:cs typeface="Times New Roman" panose="02020603050405020304" pitchFamily="18" charset="0"/>
              </a:rPr>
              <a:t>, and D. </a:t>
            </a:r>
            <a:r>
              <a:rPr lang="en-IN" dirty="0" err="1">
                <a:latin typeface="Times New Roman" panose="02020603050405020304" pitchFamily="18" charset="0"/>
                <a:cs typeface="Times New Roman" panose="02020603050405020304" pitchFamily="18" charset="0"/>
              </a:rPr>
              <a:t>Stojanov</a:t>
            </a:r>
            <a:r>
              <a:rPr lang="en-IN" dirty="0">
                <a:latin typeface="Times New Roman" panose="02020603050405020304" pitchFamily="18" charset="0"/>
                <a:cs typeface="Times New Roman" panose="02020603050405020304" pitchFamily="18" charset="0"/>
              </a:rPr>
              <a:t>, ‘‘Early diagnosis and detection of breast cancer,’’ Technol. Health Care, vol. 26, no. 4, pp. 729–759, 2018.</a:t>
            </a:r>
          </a:p>
        </p:txBody>
      </p:sp>
    </p:spTree>
    <p:extLst>
      <p:ext uri="{BB962C8B-B14F-4D97-AF65-F5344CB8AC3E}">
        <p14:creationId xmlns:p14="http://schemas.microsoft.com/office/powerpoint/2010/main" val="4237716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2649-0617-B299-B602-E7C5AB1AD6B7}"/>
              </a:ext>
            </a:extLst>
          </p:cNvPr>
          <p:cNvSpPr>
            <a:spLocks noGrp="1"/>
          </p:cNvSpPr>
          <p:nvPr>
            <p:ph type="title"/>
          </p:nvPr>
        </p:nvSpPr>
        <p:spPr/>
        <p:txBody>
          <a:bodyPr/>
          <a:lstStyle/>
          <a:p>
            <a:r>
              <a:rPr lang="en-IN" dirty="0"/>
              <a:t>THANK YOU</a:t>
            </a:r>
          </a:p>
        </p:txBody>
      </p:sp>
      <p:pic>
        <p:nvPicPr>
          <p:cNvPr id="5" name="Content Placeholder 4">
            <a:extLst>
              <a:ext uri="{FF2B5EF4-FFF2-40B4-BE49-F238E27FC236}">
                <a16:creationId xmlns:a16="http://schemas.microsoft.com/office/drawing/2014/main" id="{1C6C3BAA-095A-63BD-3E9C-0EEB1153CC1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662612" y="3606006"/>
            <a:ext cx="866775" cy="790575"/>
          </a:xfrm>
        </p:spPr>
      </p:pic>
    </p:spTree>
    <p:extLst>
      <p:ext uri="{BB962C8B-B14F-4D97-AF65-F5344CB8AC3E}">
        <p14:creationId xmlns:p14="http://schemas.microsoft.com/office/powerpoint/2010/main" val="338079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4BB2-A372-F7C2-ADEA-1857CD3A9A24}"/>
              </a:ext>
            </a:extLst>
          </p:cNvPr>
          <p:cNvSpPr>
            <a:spLocks noGrp="1"/>
          </p:cNvSpPr>
          <p:nvPr>
            <p:ph type="title"/>
          </p:nvPr>
        </p:nvSpPr>
        <p:spPr>
          <a:xfrm>
            <a:off x="256674" y="-50800"/>
            <a:ext cx="4515351" cy="818147"/>
          </a:xfrm>
        </p:spPr>
        <p:txBody>
          <a:bodyPr>
            <a:normAutofit/>
          </a:bodyPr>
          <a:lstStyle/>
          <a:p>
            <a:r>
              <a:rPr lang="en-IN" sz="4000" dirty="0"/>
              <a:t>ABSTRACT</a:t>
            </a:r>
          </a:p>
        </p:txBody>
      </p:sp>
      <p:graphicFrame>
        <p:nvGraphicFramePr>
          <p:cNvPr id="8" name="Diagram 7">
            <a:extLst>
              <a:ext uri="{FF2B5EF4-FFF2-40B4-BE49-F238E27FC236}">
                <a16:creationId xmlns:a16="http://schemas.microsoft.com/office/drawing/2014/main" id="{72DD559F-5A20-75EE-1673-78E57E9CA3DC}"/>
              </a:ext>
            </a:extLst>
          </p:cNvPr>
          <p:cNvGraphicFramePr/>
          <p:nvPr>
            <p:extLst>
              <p:ext uri="{D42A27DB-BD31-4B8C-83A1-F6EECF244321}">
                <p14:modId xmlns:p14="http://schemas.microsoft.com/office/powerpoint/2010/main" val="4029442262"/>
              </p:ext>
            </p:extLst>
          </p:nvPr>
        </p:nvGraphicFramePr>
        <p:xfrm>
          <a:off x="1414379" y="1028700"/>
          <a:ext cx="8550442" cy="5338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1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4A86-66E8-B470-4CE8-C0C8176952F0}"/>
              </a:ext>
            </a:extLst>
          </p:cNvPr>
          <p:cNvSpPr>
            <a:spLocks noGrp="1"/>
          </p:cNvSpPr>
          <p:nvPr>
            <p:ph type="title"/>
          </p:nvPr>
        </p:nvSpPr>
        <p:spPr>
          <a:xfrm>
            <a:off x="482600" y="230746"/>
            <a:ext cx="10515600" cy="779219"/>
          </a:xfrm>
        </p:spPr>
        <p:txBody>
          <a:bodyPr/>
          <a:lstStyle/>
          <a:p>
            <a:r>
              <a:rPr lang="en-IN" dirty="0">
                <a:solidFill>
                  <a:schemeClr val="tx1">
                    <a:lumMod val="95000"/>
                    <a:lumOff val="5000"/>
                  </a:schemeClr>
                </a:solidFill>
              </a:rPr>
              <a:t>INTRODUCTION</a:t>
            </a:r>
          </a:p>
        </p:txBody>
      </p:sp>
      <p:grpSp>
        <p:nvGrpSpPr>
          <p:cNvPr id="7" name="Group 6">
            <a:extLst>
              <a:ext uri="{FF2B5EF4-FFF2-40B4-BE49-F238E27FC236}">
                <a16:creationId xmlns:a16="http://schemas.microsoft.com/office/drawing/2014/main" id="{6B0EBE1B-4338-D9E2-E889-42C49EC34FF4}"/>
              </a:ext>
            </a:extLst>
          </p:cNvPr>
          <p:cNvGrpSpPr/>
          <p:nvPr/>
        </p:nvGrpSpPr>
        <p:grpSpPr>
          <a:xfrm>
            <a:off x="482600" y="1218602"/>
            <a:ext cx="11226800" cy="4934519"/>
            <a:chOff x="482600" y="1641935"/>
            <a:chExt cx="11226800" cy="4934519"/>
          </a:xfrm>
          <a:scene3d>
            <a:camera prst="orthographicFront">
              <a:rot lat="0" lon="0" rev="0"/>
            </a:camera>
            <a:lightRig rig="soft" dir="t">
              <a:rot lat="0" lon="0" rev="0"/>
            </a:lightRig>
          </a:scene3d>
        </p:grpSpPr>
        <p:sp>
          <p:nvSpPr>
            <p:cNvPr id="8" name="Freeform: Shape 7">
              <a:extLst>
                <a:ext uri="{FF2B5EF4-FFF2-40B4-BE49-F238E27FC236}">
                  <a16:creationId xmlns:a16="http://schemas.microsoft.com/office/drawing/2014/main" id="{40DD1DA1-85B0-A0B9-FA87-E85E5944A98D}"/>
                </a:ext>
              </a:extLst>
            </p:cNvPr>
            <p:cNvSpPr/>
            <p:nvPr/>
          </p:nvSpPr>
          <p:spPr>
            <a:xfrm>
              <a:off x="482600" y="1641935"/>
              <a:ext cx="11226800" cy="779219"/>
            </a:xfrm>
            <a:custGeom>
              <a:avLst/>
              <a:gdLst>
                <a:gd name="connsiteX0" fmla="*/ 0 w 11226800"/>
                <a:gd name="connsiteY0" fmla="*/ 129872 h 779219"/>
                <a:gd name="connsiteX1" fmla="*/ 129872 w 11226800"/>
                <a:gd name="connsiteY1" fmla="*/ 0 h 779219"/>
                <a:gd name="connsiteX2" fmla="*/ 11096928 w 11226800"/>
                <a:gd name="connsiteY2" fmla="*/ 0 h 779219"/>
                <a:gd name="connsiteX3" fmla="*/ 11226800 w 11226800"/>
                <a:gd name="connsiteY3" fmla="*/ 129872 h 779219"/>
                <a:gd name="connsiteX4" fmla="*/ 11226800 w 11226800"/>
                <a:gd name="connsiteY4" fmla="*/ 649347 h 779219"/>
                <a:gd name="connsiteX5" fmla="*/ 11096928 w 11226800"/>
                <a:gd name="connsiteY5" fmla="*/ 779219 h 779219"/>
                <a:gd name="connsiteX6" fmla="*/ 129872 w 11226800"/>
                <a:gd name="connsiteY6" fmla="*/ 779219 h 779219"/>
                <a:gd name="connsiteX7" fmla="*/ 0 w 11226800"/>
                <a:gd name="connsiteY7" fmla="*/ 649347 h 779219"/>
                <a:gd name="connsiteX8" fmla="*/ 0 w 11226800"/>
                <a:gd name="connsiteY8" fmla="*/ 129872 h 7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6800" h="779219">
                  <a:moveTo>
                    <a:pt x="0" y="129872"/>
                  </a:moveTo>
                  <a:cubicBezTo>
                    <a:pt x="0" y="58146"/>
                    <a:pt x="58146" y="0"/>
                    <a:pt x="129872" y="0"/>
                  </a:cubicBezTo>
                  <a:lnTo>
                    <a:pt x="11096928" y="0"/>
                  </a:lnTo>
                  <a:cubicBezTo>
                    <a:pt x="11168654" y="0"/>
                    <a:pt x="11226800" y="58146"/>
                    <a:pt x="11226800" y="129872"/>
                  </a:cubicBezTo>
                  <a:lnTo>
                    <a:pt x="11226800" y="649347"/>
                  </a:lnTo>
                  <a:cubicBezTo>
                    <a:pt x="11226800" y="721073"/>
                    <a:pt x="11168654" y="779219"/>
                    <a:pt x="11096928" y="779219"/>
                  </a:cubicBezTo>
                  <a:lnTo>
                    <a:pt x="129872" y="779219"/>
                  </a:lnTo>
                  <a:cubicBezTo>
                    <a:pt x="58146" y="779219"/>
                    <a:pt x="0" y="721073"/>
                    <a:pt x="0" y="649347"/>
                  </a:cubicBezTo>
                  <a:lnTo>
                    <a:pt x="0" y="129872"/>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6618" tIns="106618" rIns="106618" bIns="106618" numCol="1" spcCol="1270" anchor="ctr" anchorCtr="0">
              <a:noAutofit/>
            </a:bodyPr>
            <a:lstStyle/>
            <a:p>
              <a:pPr marL="0" lvl="0" indent="0" algn="l" defTabSz="800100">
                <a:lnSpc>
                  <a:spcPct val="90000"/>
                </a:lnSpc>
                <a:spcBef>
                  <a:spcPct val="0"/>
                </a:spcBef>
                <a:spcAft>
                  <a:spcPct val="35000"/>
                </a:spcAft>
                <a:buNone/>
              </a:pPr>
              <a:r>
                <a:rPr lang="en-US" dirty="0"/>
                <a:t>Breast cancer is more common in women with dense breasts, and there is a relationship between density and age effects their chances with Breast Cancer.</a:t>
              </a:r>
              <a:endParaRPr lang="en-IN" sz="1800" kern="1200" dirty="0"/>
            </a:p>
          </p:txBody>
        </p:sp>
        <p:sp>
          <p:nvSpPr>
            <p:cNvPr id="9" name="Freeform: Shape 8">
              <a:extLst>
                <a:ext uri="{FF2B5EF4-FFF2-40B4-BE49-F238E27FC236}">
                  <a16:creationId xmlns:a16="http://schemas.microsoft.com/office/drawing/2014/main" id="{80284B1F-82A6-F121-ED6A-5172BD035CDB}"/>
                </a:ext>
              </a:extLst>
            </p:cNvPr>
            <p:cNvSpPr/>
            <p:nvPr/>
          </p:nvSpPr>
          <p:spPr>
            <a:xfrm>
              <a:off x="482600" y="2472995"/>
              <a:ext cx="11226800" cy="779219"/>
            </a:xfrm>
            <a:custGeom>
              <a:avLst/>
              <a:gdLst>
                <a:gd name="connsiteX0" fmla="*/ 0 w 11226800"/>
                <a:gd name="connsiteY0" fmla="*/ 129872 h 779219"/>
                <a:gd name="connsiteX1" fmla="*/ 129872 w 11226800"/>
                <a:gd name="connsiteY1" fmla="*/ 0 h 779219"/>
                <a:gd name="connsiteX2" fmla="*/ 11096928 w 11226800"/>
                <a:gd name="connsiteY2" fmla="*/ 0 h 779219"/>
                <a:gd name="connsiteX3" fmla="*/ 11226800 w 11226800"/>
                <a:gd name="connsiteY3" fmla="*/ 129872 h 779219"/>
                <a:gd name="connsiteX4" fmla="*/ 11226800 w 11226800"/>
                <a:gd name="connsiteY4" fmla="*/ 649347 h 779219"/>
                <a:gd name="connsiteX5" fmla="*/ 11096928 w 11226800"/>
                <a:gd name="connsiteY5" fmla="*/ 779219 h 779219"/>
                <a:gd name="connsiteX6" fmla="*/ 129872 w 11226800"/>
                <a:gd name="connsiteY6" fmla="*/ 779219 h 779219"/>
                <a:gd name="connsiteX7" fmla="*/ 0 w 11226800"/>
                <a:gd name="connsiteY7" fmla="*/ 649347 h 779219"/>
                <a:gd name="connsiteX8" fmla="*/ 0 w 11226800"/>
                <a:gd name="connsiteY8" fmla="*/ 129872 h 7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6800" h="779219">
                  <a:moveTo>
                    <a:pt x="0" y="129872"/>
                  </a:moveTo>
                  <a:cubicBezTo>
                    <a:pt x="0" y="58146"/>
                    <a:pt x="58146" y="0"/>
                    <a:pt x="129872" y="0"/>
                  </a:cubicBezTo>
                  <a:lnTo>
                    <a:pt x="11096928" y="0"/>
                  </a:lnTo>
                  <a:cubicBezTo>
                    <a:pt x="11168654" y="0"/>
                    <a:pt x="11226800" y="58146"/>
                    <a:pt x="11226800" y="129872"/>
                  </a:cubicBezTo>
                  <a:lnTo>
                    <a:pt x="11226800" y="649347"/>
                  </a:lnTo>
                  <a:cubicBezTo>
                    <a:pt x="11226800" y="721073"/>
                    <a:pt x="11168654" y="779219"/>
                    <a:pt x="11096928" y="779219"/>
                  </a:cubicBezTo>
                  <a:lnTo>
                    <a:pt x="129872" y="779219"/>
                  </a:lnTo>
                  <a:cubicBezTo>
                    <a:pt x="58146" y="779219"/>
                    <a:pt x="0" y="721073"/>
                    <a:pt x="0" y="649347"/>
                  </a:cubicBezTo>
                  <a:lnTo>
                    <a:pt x="0" y="129872"/>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6618" tIns="106618" rIns="106618" bIns="106618" numCol="1" spcCol="1270" anchor="ctr" anchorCtr="0">
              <a:noAutofit/>
            </a:bodyPr>
            <a:lstStyle/>
            <a:p>
              <a:pPr marL="0" lvl="0" indent="0" algn="l" defTabSz="800100">
                <a:lnSpc>
                  <a:spcPct val="90000"/>
                </a:lnSpc>
                <a:spcBef>
                  <a:spcPct val="0"/>
                </a:spcBef>
                <a:spcAft>
                  <a:spcPct val="35000"/>
                </a:spcAft>
                <a:buNone/>
              </a:pPr>
              <a:endParaRPr lang="en-IN" sz="1800" kern="1200" dirty="0"/>
            </a:p>
          </p:txBody>
        </p:sp>
        <p:sp>
          <p:nvSpPr>
            <p:cNvPr id="10" name="Freeform: Shape 9">
              <a:extLst>
                <a:ext uri="{FF2B5EF4-FFF2-40B4-BE49-F238E27FC236}">
                  <a16:creationId xmlns:a16="http://schemas.microsoft.com/office/drawing/2014/main" id="{7EC4083A-435D-832C-D612-845D344E4EB8}"/>
                </a:ext>
              </a:extLst>
            </p:cNvPr>
            <p:cNvSpPr/>
            <p:nvPr/>
          </p:nvSpPr>
          <p:spPr>
            <a:xfrm>
              <a:off x="482600" y="3304055"/>
              <a:ext cx="11226800" cy="779219"/>
            </a:xfrm>
            <a:custGeom>
              <a:avLst/>
              <a:gdLst>
                <a:gd name="connsiteX0" fmla="*/ 0 w 11226800"/>
                <a:gd name="connsiteY0" fmla="*/ 129872 h 779219"/>
                <a:gd name="connsiteX1" fmla="*/ 129872 w 11226800"/>
                <a:gd name="connsiteY1" fmla="*/ 0 h 779219"/>
                <a:gd name="connsiteX2" fmla="*/ 11096928 w 11226800"/>
                <a:gd name="connsiteY2" fmla="*/ 0 h 779219"/>
                <a:gd name="connsiteX3" fmla="*/ 11226800 w 11226800"/>
                <a:gd name="connsiteY3" fmla="*/ 129872 h 779219"/>
                <a:gd name="connsiteX4" fmla="*/ 11226800 w 11226800"/>
                <a:gd name="connsiteY4" fmla="*/ 649347 h 779219"/>
                <a:gd name="connsiteX5" fmla="*/ 11096928 w 11226800"/>
                <a:gd name="connsiteY5" fmla="*/ 779219 h 779219"/>
                <a:gd name="connsiteX6" fmla="*/ 129872 w 11226800"/>
                <a:gd name="connsiteY6" fmla="*/ 779219 h 779219"/>
                <a:gd name="connsiteX7" fmla="*/ 0 w 11226800"/>
                <a:gd name="connsiteY7" fmla="*/ 649347 h 779219"/>
                <a:gd name="connsiteX8" fmla="*/ 0 w 11226800"/>
                <a:gd name="connsiteY8" fmla="*/ 129872 h 7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6800" h="779219">
                  <a:moveTo>
                    <a:pt x="0" y="129872"/>
                  </a:moveTo>
                  <a:cubicBezTo>
                    <a:pt x="0" y="58146"/>
                    <a:pt x="58146" y="0"/>
                    <a:pt x="129872" y="0"/>
                  </a:cubicBezTo>
                  <a:lnTo>
                    <a:pt x="11096928" y="0"/>
                  </a:lnTo>
                  <a:cubicBezTo>
                    <a:pt x="11168654" y="0"/>
                    <a:pt x="11226800" y="58146"/>
                    <a:pt x="11226800" y="129872"/>
                  </a:cubicBezTo>
                  <a:lnTo>
                    <a:pt x="11226800" y="649347"/>
                  </a:lnTo>
                  <a:cubicBezTo>
                    <a:pt x="11226800" y="721073"/>
                    <a:pt x="11168654" y="779219"/>
                    <a:pt x="11096928" y="779219"/>
                  </a:cubicBezTo>
                  <a:lnTo>
                    <a:pt x="129872" y="779219"/>
                  </a:lnTo>
                  <a:cubicBezTo>
                    <a:pt x="58146" y="779219"/>
                    <a:pt x="0" y="721073"/>
                    <a:pt x="0" y="649347"/>
                  </a:cubicBezTo>
                  <a:lnTo>
                    <a:pt x="0" y="129872"/>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6618" tIns="106618" rIns="106618" bIns="106618" numCol="1" spcCol="1270" anchor="ctr" anchorCtr="0">
              <a:noAutofit/>
            </a:bodyPr>
            <a:lstStyle/>
            <a:p>
              <a:pPr marL="0" lvl="0" indent="0" algn="l" defTabSz="800100">
                <a:lnSpc>
                  <a:spcPct val="90000"/>
                </a:lnSpc>
                <a:spcBef>
                  <a:spcPct val="0"/>
                </a:spcBef>
                <a:spcAft>
                  <a:spcPct val="35000"/>
                </a:spcAft>
                <a:buNone/>
              </a:pPr>
              <a:r>
                <a:rPr lang="en-US" dirty="0"/>
                <a:t>Breast cancer accounted for 15.9% of all 28.7% reported cancers </a:t>
              </a:r>
              <a:r>
                <a:rPr lang="en-IN" dirty="0"/>
                <a:t>among Saudi citizens</a:t>
              </a:r>
              <a:r>
                <a:rPr lang="en-US" dirty="0"/>
                <a:t>.</a:t>
              </a:r>
              <a:endParaRPr lang="en-IN" sz="1800" kern="1200" dirty="0"/>
            </a:p>
          </p:txBody>
        </p:sp>
        <p:sp>
          <p:nvSpPr>
            <p:cNvPr id="11" name="Freeform: Shape 10">
              <a:extLst>
                <a:ext uri="{FF2B5EF4-FFF2-40B4-BE49-F238E27FC236}">
                  <a16:creationId xmlns:a16="http://schemas.microsoft.com/office/drawing/2014/main" id="{3FF12C8D-9A2F-60E9-B646-786930E43C8D}"/>
                </a:ext>
              </a:extLst>
            </p:cNvPr>
            <p:cNvSpPr/>
            <p:nvPr/>
          </p:nvSpPr>
          <p:spPr>
            <a:xfrm>
              <a:off x="482600" y="4135115"/>
              <a:ext cx="11226800" cy="779219"/>
            </a:xfrm>
            <a:custGeom>
              <a:avLst/>
              <a:gdLst>
                <a:gd name="connsiteX0" fmla="*/ 0 w 11226800"/>
                <a:gd name="connsiteY0" fmla="*/ 129872 h 779219"/>
                <a:gd name="connsiteX1" fmla="*/ 129872 w 11226800"/>
                <a:gd name="connsiteY1" fmla="*/ 0 h 779219"/>
                <a:gd name="connsiteX2" fmla="*/ 11096928 w 11226800"/>
                <a:gd name="connsiteY2" fmla="*/ 0 h 779219"/>
                <a:gd name="connsiteX3" fmla="*/ 11226800 w 11226800"/>
                <a:gd name="connsiteY3" fmla="*/ 129872 h 779219"/>
                <a:gd name="connsiteX4" fmla="*/ 11226800 w 11226800"/>
                <a:gd name="connsiteY4" fmla="*/ 649347 h 779219"/>
                <a:gd name="connsiteX5" fmla="*/ 11096928 w 11226800"/>
                <a:gd name="connsiteY5" fmla="*/ 779219 h 779219"/>
                <a:gd name="connsiteX6" fmla="*/ 129872 w 11226800"/>
                <a:gd name="connsiteY6" fmla="*/ 779219 h 779219"/>
                <a:gd name="connsiteX7" fmla="*/ 0 w 11226800"/>
                <a:gd name="connsiteY7" fmla="*/ 649347 h 779219"/>
                <a:gd name="connsiteX8" fmla="*/ 0 w 11226800"/>
                <a:gd name="connsiteY8" fmla="*/ 129872 h 7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6800" h="779219">
                  <a:moveTo>
                    <a:pt x="0" y="129872"/>
                  </a:moveTo>
                  <a:cubicBezTo>
                    <a:pt x="0" y="58146"/>
                    <a:pt x="58146" y="0"/>
                    <a:pt x="129872" y="0"/>
                  </a:cubicBezTo>
                  <a:lnTo>
                    <a:pt x="11096928" y="0"/>
                  </a:lnTo>
                  <a:cubicBezTo>
                    <a:pt x="11168654" y="0"/>
                    <a:pt x="11226800" y="58146"/>
                    <a:pt x="11226800" y="129872"/>
                  </a:cubicBezTo>
                  <a:lnTo>
                    <a:pt x="11226800" y="649347"/>
                  </a:lnTo>
                  <a:cubicBezTo>
                    <a:pt x="11226800" y="721073"/>
                    <a:pt x="11168654" y="779219"/>
                    <a:pt x="11096928" y="779219"/>
                  </a:cubicBezTo>
                  <a:lnTo>
                    <a:pt x="129872" y="779219"/>
                  </a:lnTo>
                  <a:cubicBezTo>
                    <a:pt x="58146" y="779219"/>
                    <a:pt x="0" y="721073"/>
                    <a:pt x="0" y="649347"/>
                  </a:cubicBezTo>
                  <a:lnTo>
                    <a:pt x="0" y="129872"/>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6618" tIns="106618" rIns="106618" bIns="106618" numCol="1" spcCol="1270" anchor="ctr" anchorCtr="0">
              <a:noAutofit/>
            </a:bodyPr>
            <a:lstStyle/>
            <a:p>
              <a:pPr marL="0" lvl="0" indent="0" algn="l" defTabSz="800100">
                <a:lnSpc>
                  <a:spcPct val="90000"/>
                </a:lnSpc>
                <a:spcBef>
                  <a:spcPct val="0"/>
                </a:spcBef>
                <a:spcAft>
                  <a:spcPct val="35000"/>
                </a:spcAft>
                <a:buNone/>
              </a:pPr>
              <a:r>
                <a:rPr lang="en-US" sz="1800" kern="1200" dirty="0"/>
                <a:t>The American College of Radiology developed the Breast Imaging Data and Reporting System (BI-RADS). Table presents the four BI-RADS assessment categories.</a:t>
              </a:r>
              <a:endParaRPr lang="en-IN" sz="1800" kern="1200" dirty="0"/>
            </a:p>
          </p:txBody>
        </p:sp>
        <p:sp>
          <p:nvSpPr>
            <p:cNvPr id="12" name="Freeform: Shape 11">
              <a:extLst>
                <a:ext uri="{FF2B5EF4-FFF2-40B4-BE49-F238E27FC236}">
                  <a16:creationId xmlns:a16="http://schemas.microsoft.com/office/drawing/2014/main" id="{0E188736-8D8E-761D-48FB-C3A753E1C7C9}"/>
                </a:ext>
              </a:extLst>
            </p:cNvPr>
            <p:cNvSpPr/>
            <p:nvPr/>
          </p:nvSpPr>
          <p:spPr>
            <a:xfrm>
              <a:off x="482600" y="4966175"/>
              <a:ext cx="11226800" cy="779219"/>
            </a:xfrm>
            <a:custGeom>
              <a:avLst/>
              <a:gdLst>
                <a:gd name="connsiteX0" fmla="*/ 0 w 11226800"/>
                <a:gd name="connsiteY0" fmla="*/ 129872 h 779219"/>
                <a:gd name="connsiteX1" fmla="*/ 129872 w 11226800"/>
                <a:gd name="connsiteY1" fmla="*/ 0 h 779219"/>
                <a:gd name="connsiteX2" fmla="*/ 11096928 w 11226800"/>
                <a:gd name="connsiteY2" fmla="*/ 0 h 779219"/>
                <a:gd name="connsiteX3" fmla="*/ 11226800 w 11226800"/>
                <a:gd name="connsiteY3" fmla="*/ 129872 h 779219"/>
                <a:gd name="connsiteX4" fmla="*/ 11226800 w 11226800"/>
                <a:gd name="connsiteY4" fmla="*/ 649347 h 779219"/>
                <a:gd name="connsiteX5" fmla="*/ 11096928 w 11226800"/>
                <a:gd name="connsiteY5" fmla="*/ 779219 h 779219"/>
                <a:gd name="connsiteX6" fmla="*/ 129872 w 11226800"/>
                <a:gd name="connsiteY6" fmla="*/ 779219 h 779219"/>
                <a:gd name="connsiteX7" fmla="*/ 0 w 11226800"/>
                <a:gd name="connsiteY7" fmla="*/ 649347 h 779219"/>
                <a:gd name="connsiteX8" fmla="*/ 0 w 11226800"/>
                <a:gd name="connsiteY8" fmla="*/ 129872 h 7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6800" h="779219">
                  <a:moveTo>
                    <a:pt x="0" y="129872"/>
                  </a:moveTo>
                  <a:cubicBezTo>
                    <a:pt x="0" y="58146"/>
                    <a:pt x="58146" y="0"/>
                    <a:pt x="129872" y="0"/>
                  </a:cubicBezTo>
                  <a:lnTo>
                    <a:pt x="11096928" y="0"/>
                  </a:lnTo>
                  <a:cubicBezTo>
                    <a:pt x="11168654" y="0"/>
                    <a:pt x="11226800" y="58146"/>
                    <a:pt x="11226800" y="129872"/>
                  </a:cubicBezTo>
                  <a:lnTo>
                    <a:pt x="11226800" y="649347"/>
                  </a:lnTo>
                  <a:cubicBezTo>
                    <a:pt x="11226800" y="721073"/>
                    <a:pt x="11168654" y="779219"/>
                    <a:pt x="11096928" y="779219"/>
                  </a:cubicBezTo>
                  <a:lnTo>
                    <a:pt x="129872" y="779219"/>
                  </a:lnTo>
                  <a:cubicBezTo>
                    <a:pt x="58146" y="779219"/>
                    <a:pt x="0" y="721073"/>
                    <a:pt x="0" y="649347"/>
                  </a:cubicBezTo>
                  <a:lnTo>
                    <a:pt x="0" y="129872"/>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6618" tIns="106618" rIns="106618" bIns="106618" numCol="1" spcCol="1270" anchor="ctr" anchorCtr="0">
              <a:noAutofit/>
            </a:bodyPr>
            <a:lstStyle/>
            <a:p>
              <a:pPr marL="0" lvl="0" indent="0" algn="l" defTabSz="800100">
                <a:lnSpc>
                  <a:spcPct val="90000"/>
                </a:lnSpc>
                <a:spcBef>
                  <a:spcPct val="0"/>
                </a:spcBef>
                <a:spcAft>
                  <a:spcPct val="35000"/>
                </a:spcAft>
                <a:buNone/>
              </a:pPr>
              <a:r>
                <a:rPr lang="en-US" sz="1800" kern="1200" dirty="0"/>
                <a:t>According to the WCRF, patients identified with stage I/II BC a five-year survival rate of 80-90 percent, while patients diagnosed with stage III/IV BC have a survival rate of only24 percent.</a:t>
              </a:r>
              <a:endParaRPr lang="en-IN" sz="1800" kern="1200" dirty="0"/>
            </a:p>
          </p:txBody>
        </p:sp>
        <p:sp>
          <p:nvSpPr>
            <p:cNvPr id="13" name="Freeform: Shape 12">
              <a:extLst>
                <a:ext uri="{FF2B5EF4-FFF2-40B4-BE49-F238E27FC236}">
                  <a16:creationId xmlns:a16="http://schemas.microsoft.com/office/drawing/2014/main" id="{788DA9BC-1616-EDCE-DBBF-A91E9E058DC9}"/>
                </a:ext>
              </a:extLst>
            </p:cNvPr>
            <p:cNvSpPr/>
            <p:nvPr/>
          </p:nvSpPr>
          <p:spPr>
            <a:xfrm>
              <a:off x="482600" y="5797235"/>
              <a:ext cx="11226800" cy="779219"/>
            </a:xfrm>
            <a:custGeom>
              <a:avLst/>
              <a:gdLst>
                <a:gd name="connsiteX0" fmla="*/ 0 w 11226800"/>
                <a:gd name="connsiteY0" fmla="*/ 129872 h 779219"/>
                <a:gd name="connsiteX1" fmla="*/ 129872 w 11226800"/>
                <a:gd name="connsiteY1" fmla="*/ 0 h 779219"/>
                <a:gd name="connsiteX2" fmla="*/ 11096928 w 11226800"/>
                <a:gd name="connsiteY2" fmla="*/ 0 h 779219"/>
                <a:gd name="connsiteX3" fmla="*/ 11226800 w 11226800"/>
                <a:gd name="connsiteY3" fmla="*/ 129872 h 779219"/>
                <a:gd name="connsiteX4" fmla="*/ 11226800 w 11226800"/>
                <a:gd name="connsiteY4" fmla="*/ 649347 h 779219"/>
                <a:gd name="connsiteX5" fmla="*/ 11096928 w 11226800"/>
                <a:gd name="connsiteY5" fmla="*/ 779219 h 779219"/>
                <a:gd name="connsiteX6" fmla="*/ 129872 w 11226800"/>
                <a:gd name="connsiteY6" fmla="*/ 779219 h 779219"/>
                <a:gd name="connsiteX7" fmla="*/ 0 w 11226800"/>
                <a:gd name="connsiteY7" fmla="*/ 649347 h 779219"/>
                <a:gd name="connsiteX8" fmla="*/ 0 w 11226800"/>
                <a:gd name="connsiteY8" fmla="*/ 129872 h 7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6800" h="779219">
                  <a:moveTo>
                    <a:pt x="0" y="129872"/>
                  </a:moveTo>
                  <a:cubicBezTo>
                    <a:pt x="0" y="58146"/>
                    <a:pt x="58146" y="0"/>
                    <a:pt x="129872" y="0"/>
                  </a:cubicBezTo>
                  <a:lnTo>
                    <a:pt x="11096928" y="0"/>
                  </a:lnTo>
                  <a:cubicBezTo>
                    <a:pt x="11168654" y="0"/>
                    <a:pt x="11226800" y="58146"/>
                    <a:pt x="11226800" y="129872"/>
                  </a:cubicBezTo>
                  <a:lnTo>
                    <a:pt x="11226800" y="649347"/>
                  </a:lnTo>
                  <a:cubicBezTo>
                    <a:pt x="11226800" y="721073"/>
                    <a:pt x="11168654" y="779219"/>
                    <a:pt x="11096928" y="779219"/>
                  </a:cubicBezTo>
                  <a:lnTo>
                    <a:pt x="129872" y="779219"/>
                  </a:lnTo>
                  <a:cubicBezTo>
                    <a:pt x="58146" y="779219"/>
                    <a:pt x="0" y="721073"/>
                    <a:pt x="0" y="649347"/>
                  </a:cubicBezTo>
                  <a:lnTo>
                    <a:pt x="0" y="129872"/>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6618" tIns="106618" rIns="106618" bIns="106618" numCol="1" spcCol="1270" anchor="ctr" anchorCtr="0">
              <a:noAutofit/>
            </a:bodyPr>
            <a:lstStyle/>
            <a:p>
              <a:pPr marL="0" lvl="0" indent="0" algn="l" defTabSz="800100">
                <a:lnSpc>
                  <a:spcPct val="90000"/>
                </a:lnSpc>
                <a:spcBef>
                  <a:spcPct val="0"/>
                </a:spcBef>
                <a:spcAft>
                  <a:spcPct val="35000"/>
                </a:spcAft>
                <a:buNone/>
              </a:pPr>
              <a:r>
                <a:rPr lang="en-US" sz="1800" kern="1200" dirty="0"/>
                <a:t>We presented an ensemble of machine learning-based methods for breast cancer diagnosis and prognosis using an ensemble of machine learning classifiers.</a:t>
              </a:r>
              <a:endParaRPr lang="en-IN" sz="1800" kern="1200" dirty="0"/>
            </a:p>
          </p:txBody>
        </p:sp>
      </p:grpSp>
      <p:sp>
        <p:nvSpPr>
          <p:cNvPr id="4" name="TextBox 3">
            <a:extLst>
              <a:ext uri="{FF2B5EF4-FFF2-40B4-BE49-F238E27FC236}">
                <a16:creationId xmlns:a16="http://schemas.microsoft.com/office/drawing/2014/main" id="{F537F558-20B7-1CB1-51A0-A9BE9EF5D629}"/>
              </a:ext>
            </a:extLst>
          </p:cNvPr>
          <p:cNvSpPr txBox="1"/>
          <p:nvPr/>
        </p:nvSpPr>
        <p:spPr>
          <a:xfrm>
            <a:off x="482600" y="2116105"/>
            <a:ext cx="11072284" cy="669671"/>
          </a:xfrm>
          <a:prstGeom prst="rect">
            <a:avLst/>
          </a:prstGeom>
          <a:noFill/>
        </p:spPr>
        <p:txBody>
          <a:bodyPr wrap="square">
            <a:spAutoFit/>
          </a:bodyPr>
          <a:lstStyle/>
          <a:p>
            <a:pPr marL="6350" indent="126365" algn="just">
              <a:lnSpc>
                <a:spcPct val="108000"/>
              </a:lnSpc>
              <a:spcAft>
                <a:spcPts val="15"/>
              </a:spcAft>
            </a:pPr>
            <a:r>
              <a:rPr lang="en-IN" dirty="0"/>
              <a:t>We will use CAD(</a:t>
            </a:r>
            <a:r>
              <a:rPr lang="en-IN" sz="1800" dirty="0">
                <a:effectLst/>
                <a:latin typeface="Times New Roman" panose="02020603050405020304" pitchFamily="18" charset="0"/>
                <a:ea typeface="Times New Roman" panose="02020603050405020304" pitchFamily="18" charset="0"/>
              </a:rPr>
              <a:t>computer-aided diagnostic </a:t>
            </a:r>
            <a:r>
              <a:rPr lang="en-IN" dirty="0"/>
              <a:t>), </a:t>
            </a:r>
            <a:r>
              <a:rPr lang="en-IN" sz="1800" dirty="0">
                <a:effectLst/>
                <a:latin typeface="Times New Roman" panose="02020603050405020304" pitchFamily="18" charset="0"/>
                <a:ea typeface="Times New Roman" panose="02020603050405020304" pitchFamily="18" charset="0"/>
              </a:rPr>
              <a:t>comprises three modules: (1) detecting suspicious regions (i.e., by density, micro-calcifications</a:t>
            </a:r>
            <a:r>
              <a:rPr lang="en-IN" sz="1800" dirty="0">
                <a:solidFill>
                  <a:schemeClr val="bg1"/>
                </a:solidFill>
                <a:effectLst/>
                <a:latin typeface="Times New Roman" panose="02020603050405020304" pitchFamily="18" charset="0"/>
                <a:ea typeface="Times New Roman" panose="02020603050405020304" pitchFamily="18" charset="0"/>
              </a:rPr>
              <a:t>, and mass), (2) extracting features, and (3) eliminating false positive regions.</a:t>
            </a:r>
            <a:endParaRPr lang="en-IN" dirty="0">
              <a:solidFill>
                <a:schemeClr val="bg1"/>
              </a:solidFill>
            </a:endParaRPr>
          </a:p>
        </p:txBody>
      </p:sp>
    </p:spTree>
    <p:extLst>
      <p:ext uri="{BB962C8B-B14F-4D97-AF65-F5344CB8AC3E}">
        <p14:creationId xmlns:p14="http://schemas.microsoft.com/office/powerpoint/2010/main" val="380662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B3AA-4F74-1912-495E-6DB55E9A7D6B}"/>
              </a:ext>
            </a:extLst>
          </p:cNvPr>
          <p:cNvSpPr>
            <a:spLocks noGrp="1"/>
          </p:cNvSpPr>
          <p:nvPr>
            <p:ph type="ctrTitle"/>
          </p:nvPr>
        </p:nvSpPr>
        <p:spPr>
          <a:xfrm>
            <a:off x="701040" y="1290320"/>
            <a:ext cx="9408160" cy="1554480"/>
          </a:xfrm>
        </p:spPr>
        <p:txBody>
          <a:bodyPr>
            <a:normAutofit/>
          </a:bodyPr>
          <a:lstStyle/>
          <a:p>
            <a:pPr marL="285750" indent="-285750" algn="just"/>
            <a:r>
              <a:rPr lang="en-US" sz="1800" dirty="0">
                <a:latin typeface="Times New Roman" panose="02020603050405020304" pitchFamily="18" charset="0"/>
                <a:cs typeface="Times New Roman" panose="02020603050405020304" pitchFamily="18" charset="0"/>
              </a:rPr>
              <a:t>The American College of Radiology developed the Breast Imaging Data and Reporting System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(BI-RADS). Table presents the four BI-RADS assessment categories.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6015BB-27E1-5302-CC9B-672335B3E676}"/>
              </a:ext>
            </a:extLst>
          </p:cNvPr>
          <p:cNvPicPr>
            <a:picLocks noChangeAspect="1"/>
          </p:cNvPicPr>
          <p:nvPr/>
        </p:nvPicPr>
        <p:blipFill>
          <a:blip r:embed="rId2"/>
          <a:stretch>
            <a:fillRect/>
          </a:stretch>
        </p:blipFill>
        <p:spPr>
          <a:xfrm>
            <a:off x="282832" y="2566769"/>
            <a:ext cx="11430000" cy="2750624"/>
          </a:xfrm>
          <a:prstGeom prst="rect">
            <a:avLst/>
          </a:prstGeom>
        </p:spPr>
      </p:pic>
      <p:sp>
        <p:nvSpPr>
          <p:cNvPr id="4" name="TextBox 3">
            <a:extLst>
              <a:ext uri="{FF2B5EF4-FFF2-40B4-BE49-F238E27FC236}">
                <a16:creationId xmlns:a16="http://schemas.microsoft.com/office/drawing/2014/main" id="{093B26BF-66ED-E248-3690-B68A96895BA4}"/>
              </a:ext>
            </a:extLst>
          </p:cNvPr>
          <p:cNvSpPr txBox="1"/>
          <p:nvPr/>
        </p:nvSpPr>
        <p:spPr>
          <a:xfrm>
            <a:off x="901590" y="335280"/>
            <a:ext cx="6566010" cy="677108"/>
          </a:xfrm>
          <a:prstGeom prst="rect">
            <a:avLst/>
          </a:prstGeom>
          <a:noFill/>
        </p:spPr>
        <p:txBody>
          <a:bodyPr wrap="square" rtlCol="0">
            <a:spAutoFit/>
          </a:bodyPr>
          <a:lstStyle/>
          <a:p>
            <a:r>
              <a:rPr lang="en-IN" sz="3800" dirty="0"/>
              <a:t>BACKGROUND</a:t>
            </a:r>
          </a:p>
        </p:txBody>
      </p:sp>
    </p:spTree>
    <p:extLst>
      <p:ext uri="{BB962C8B-B14F-4D97-AF65-F5344CB8AC3E}">
        <p14:creationId xmlns:p14="http://schemas.microsoft.com/office/powerpoint/2010/main" val="116150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61B0-1D76-3508-EA73-7368D39EDFDD}"/>
              </a:ext>
            </a:extLst>
          </p:cNvPr>
          <p:cNvSpPr>
            <a:spLocks noGrp="1"/>
          </p:cNvSpPr>
          <p:nvPr>
            <p:ph type="title"/>
          </p:nvPr>
        </p:nvSpPr>
        <p:spPr>
          <a:xfrm>
            <a:off x="753533" y="391011"/>
            <a:ext cx="6934201" cy="965477"/>
          </a:xfrm>
        </p:spPr>
        <p:txBody>
          <a:bodyPr/>
          <a:lstStyle/>
          <a:p>
            <a:endParaRPr lang="en-IN" dirty="0"/>
          </a:p>
        </p:txBody>
      </p:sp>
      <p:pic>
        <p:nvPicPr>
          <p:cNvPr id="5" name="Content Placeholder 4">
            <a:extLst>
              <a:ext uri="{FF2B5EF4-FFF2-40B4-BE49-F238E27FC236}">
                <a16:creationId xmlns:a16="http://schemas.microsoft.com/office/drawing/2014/main" id="{AC6F2892-0E69-F518-D822-88DB96E578E6}"/>
              </a:ext>
            </a:extLst>
          </p:cNvPr>
          <p:cNvPicPr>
            <a:picLocks noGrp="1" noChangeAspect="1"/>
          </p:cNvPicPr>
          <p:nvPr>
            <p:ph idx="1"/>
          </p:nvPr>
        </p:nvPicPr>
        <p:blipFill>
          <a:blip r:embed="rId2"/>
          <a:stretch>
            <a:fillRect/>
          </a:stretch>
        </p:blipFill>
        <p:spPr>
          <a:xfrm>
            <a:off x="177800" y="237067"/>
            <a:ext cx="11717867" cy="5977466"/>
          </a:xfrm>
        </p:spPr>
      </p:pic>
    </p:spTree>
    <p:extLst>
      <p:ext uri="{BB962C8B-B14F-4D97-AF65-F5344CB8AC3E}">
        <p14:creationId xmlns:p14="http://schemas.microsoft.com/office/powerpoint/2010/main" val="327119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40B-169E-9091-40AE-B5CDFD790D38}"/>
              </a:ext>
            </a:extLst>
          </p:cNvPr>
          <p:cNvSpPr>
            <a:spLocks noGrp="1"/>
          </p:cNvSpPr>
          <p:nvPr>
            <p:ph type="title"/>
          </p:nvPr>
        </p:nvSpPr>
        <p:spPr>
          <a:xfrm>
            <a:off x="838201" y="407053"/>
            <a:ext cx="6934201" cy="965477"/>
          </a:xfrm>
        </p:spPr>
        <p:txBody>
          <a:bodyPr>
            <a:normAutofit/>
          </a:bodyPr>
          <a:lstStyle/>
          <a:p>
            <a:r>
              <a:rPr lang="en-IN" dirty="0"/>
              <a:t>LITERATURE SURVEY </a:t>
            </a:r>
          </a:p>
        </p:txBody>
      </p:sp>
      <p:graphicFrame>
        <p:nvGraphicFramePr>
          <p:cNvPr id="5" name="Content Placeholder 4">
            <a:extLst>
              <a:ext uri="{FF2B5EF4-FFF2-40B4-BE49-F238E27FC236}">
                <a16:creationId xmlns:a16="http://schemas.microsoft.com/office/drawing/2014/main" id="{C053021C-ED77-AF86-BC78-67AEA85142C3}"/>
              </a:ext>
            </a:extLst>
          </p:cNvPr>
          <p:cNvGraphicFramePr>
            <a:graphicFrameLocks noGrp="1"/>
          </p:cNvGraphicFramePr>
          <p:nvPr>
            <p:ph idx="1"/>
            <p:extLst>
              <p:ext uri="{D42A27DB-BD31-4B8C-83A1-F6EECF244321}">
                <p14:modId xmlns:p14="http://schemas.microsoft.com/office/powerpoint/2010/main" val="2941145259"/>
              </p:ext>
            </p:extLst>
          </p:nvPr>
        </p:nvGraphicFramePr>
        <p:xfrm>
          <a:off x="838200" y="1372530"/>
          <a:ext cx="10266679" cy="4916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FCDD45C-6B14-6C0C-05D9-4361E0BCDE78}"/>
              </a:ext>
            </a:extLst>
          </p:cNvPr>
          <p:cNvSpPr txBox="1"/>
          <p:nvPr/>
        </p:nvSpPr>
        <p:spPr>
          <a:xfrm>
            <a:off x="838199" y="4457700"/>
            <a:ext cx="10071100" cy="338554"/>
          </a:xfrm>
          <a:prstGeom prst="rect">
            <a:avLst/>
          </a:prstGeom>
          <a:noFill/>
        </p:spPr>
        <p:txBody>
          <a:bodyPr wrap="square" rtlCol="0">
            <a:spAutoFit/>
          </a:bodyPr>
          <a:lstStyle/>
          <a:p>
            <a:r>
              <a:rPr lang="en-US" sz="1600" dirty="0"/>
              <a:t>Strategy to identify malignant and benign using multiple SVMs.</a:t>
            </a:r>
            <a:endParaRPr lang="en-IN" sz="1600" dirty="0"/>
          </a:p>
        </p:txBody>
      </p:sp>
      <p:sp>
        <p:nvSpPr>
          <p:cNvPr id="4" name="TextBox 3">
            <a:extLst>
              <a:ext uri="{FF2B5EF4-FFF2-40B4-BE49-F238E27FC236}">
                <a16:creationId xmlns:a16="http://schemas.microsoft.com/office/drawing/2014/main" id="{E7AF9456-6937-4EC5-0800-4F24293D9697}"/>
              </a:ext>
            </a:extLst>
          </p:cNvPr>
          <p:cNvSpPr txBox="1"/>
          <p:nvPr/>
        </p:nvSpPr>
        <p:spPr>
          <a:xfrm>
            <a:off x="838199" y="5080000"/>
            <a:ext cx="10210801" cy="584775"/>
          </a:xfrm>
          <a:prstGeom prst="rect">
            <a:avLst/>
          </a:prstGeom>
          <a:noFill/>
        </p:spPr>
        <p:txBody>
          <a:bodyPr wrap="square" rtlCol="0">
            <a:spAutoFit/>
          </a:bodyPr>
          <a:lstStyle/>
          <a:p>
            <a:r>
              <a:rPr lang="en-US" sz="1600" dirty="0"/>
              <a:t>Using the SVM algorithm, achieved a classification accuracy of 93.26%. The accuracy of an SVM-based classifier reported  was 97.60%</a:t>
            </a:r>
            <a:endParaRPr lang="en-IN" sz="1600" dirty="0"/>
          </a:p>
        </p:txBody>
      </p:sp>
    </p:spTree>
    <p:extLst>
      <p:ext uri="{BB962C8B-B14F-4D97-AF65-F5344CB8AC3E}">
        <p14:creationId xmlns:p14="http://schemas.microsoft.com/office/powerpoint/2010/main" val="299314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D219-609A-9395-D2B2-D703CB00EA0E}"/>
              </a:ext>
            </a:extLst>
          </p:cNvPr>
          <p:cNvSpPr>
            <a:spLocks noGrp="1"/>
          </p:cNvSpPr>
          <p:nvPr>
            <p:ph type="title"/>
          </p:nvPr>
        </p:nvSpPr>
        <p:spPr>
          <a:xfrm>
            <a:off x="695960" y="116691"/>
            <a:ext cx="10662920" cy="965477"/>
          </a:xfrm>
        </p:spPr>
        <p:txBody>
          <a:bodyPr>
            <a:normAutofit/>
          </a:bodyPr>
          <a:lstStyle/>
          <a:p>
            <a:r>
              <a:rPr lang="en-IN" u="sng" dirty="0">
                <a:solidFill>
                  <a:schemeClr val="tx1"/>
                </a:solidFill>
              </a:rPr>
              <a:t>Proposed System better than Existing System </a:t>
            </a:r>
          </a:p>
        </p:txBody>
      </p:sp>
      <p:graphicFrame>
        <p:nvGraphicFramePr>
          <p:cNvPr id="4" name="Content Placeholder 3">
            <a:extLst>
              <a:ext uri="{FF2B5EF4-FFF2-40B4-BE49-F238E27FC236}">
                <a16:creationId xmlns:a16="http://schemas.microsoft.com/office/drawing/2014/main" id="{29E34B70-01B7-4625-FBDC-D551A9F050A9}"/>
              </a:ext>
            </a:extLst>
          </p:cNvPr>
          <p:cNvGraphicFramePr>
            <a:graphicFrameLocks noGrp="1"/>
          </p:cNvGraphicFramePr>
          <p:nvPr>
            <p:ph idx="1"/>
            <p:extLst>
              <p:ext uri="{D42A27DB-BD31-4B8C-83A1-F6EECF244321}">
                <p14:modId xmlns:p14="http://schemas.microsoft.com/office/powerpoint/2010/main" val="2006654027"/>
              </p:ext>
            </p:extLst>
          </p:nvPr>
        </p:nvGraphicFramePr>
        <p:xfrm>
          <a:off x="350520" y="965200"/>
          <a:ext cx="11638280" cy="551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60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B8C490-D305-B82A-13D5-4E3F313A4902}"/>
              </a:ext>
            </a:extLst>
          </p:cNvPr>
          <p:cNvSpPr>
            <a:spLocks noGrp="1"/>
          </p:cNvSpPr>
          <p:nvPr>
            <p:ph type="body" idx="1"/>
          </p:nvPr>
        </p:nvSpPr>
        <p:spPr>
          <a:xfrm>
            <a:off x="839788" y="193041"/>
            <a:ext cx="5157787" cy="406400"/>
          </a:xfrm>
        </p:spPr>
        <p:txBody>
          <a:bodyPr>
            <a:normAutofit lnSpcReduction="10000"/>
          </a:bodyPr>
          <a:lstStyle/>
          <a:p>
            <a:r>
              <a:rPr lang="en-IN" dirty="0"/>
              <a:t>EXISTING SYSTEM</a:t>
            </a:r>
          </a:p>
        </p:txBody>
      </p:sp>
      <p:graphicFrame>
        <p:nvGraphicFramePr>
          <p:cNvPr id="7" name="Content Placeholder 6">
            <a:extLst>
              <a:ext uri="{FF2B5EF4-FFF2-40B4-BE49-F238E27FC236}">
                <a16:creationId xmlns:a16="http://schemas.microsoft.com/office/drawing/2014/main" id="{2F1CF232-2DFD-C45C-FFA6-9CE164F66BB6}"/>
              </a:ext>
            </a:extLst>
          </p:cNvPr>
          <p:cNvGraphicFramePr>
            <a:graphicFrameLocks noGrp="1"/>
          </p:cNvGraphicFramePr>
          <p:nvPr>
            <p:ph sz="half" idx="2"/>
            <p:extLst>
              <p:ext uri="{D42A27DB-BD31-4B8C-83A1-F6EECF244321}">
                <p14:modId xmlns:p14="http://schemas.microsoft.com/office/powerpoint/2010/main" val="2615349592"/>
              </p:ext>
            </p:extLst>
          </p:nvPr>
        </p:nvGraphicFramePr>
        <p:xfrm>
          <a:off x="839789" y="721360"/>
          <a:ext cx="2949891" cy="5514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1BA745E9-8B60-3B36-60CC-98414C70186C}"/>
              </a:ext>
            </a:extLst>
          </p:cNvPr>
          <p:cNvSpPr>
            <a:spLocks noGrp="1"/>
          </p:cNvSpPr>
          <p:nvPr>
            <p:ph type="body" sz="quarter" idx="3"/>
          </p:nvPr>
        </p:nvSpPr>
        <p:spPr>
          <a:xfrm>
            <a:off x="6172200" y="243841"/>
            <a:ext cx="5183188" cy="406399"/>
          </a:xfrm>
        </p:spPr>
        <p:txBody>
          <a:bodyPr>
            <a:normAutofit lnSpcReduction="10000"/>
          </a:bodyPr>
          <a:lstStyle/>
          <a:p>
            <a:r>
              <a:rPr lang="en-IN" dirty="0"/>
              <a:t>PROPOSED SYSTEM</a:t>
            </a:r>
          </a:p>
        </p:txBody>
      </p:sp>
      <p:graphicFrame>
        <p:nvGraphicFramePr>
          <p:cNvPr id="8" name="Content Placeholder 7">
            <a:extLst>
              <a:ext uri="{FF2B5EF4-FFF2-40B4-BE49-F238E27FC236}">
                <a16:creationId xmlns:a16="http://schemas.microsoft.com/office/drawing/2014/main" id="{26EA15B7-ACD6-5D2A-10B3-8A37354160F6}"/>
              </a:ext>
            </a:extLst>
          </p:cNvPr>
          <p:cNvGraphicFramePr>
            <a:graphicFrameLocks noGrp="1"/>
          </p:cNvGraphicFramePr>
          <p:nvPr>
            <p:ph sz="quarter" idx="4"/>
            <p:extLst>
              <p:ext uri="{D42A27DB-BD31-4B8C-83A1-F6EECF244321}">
                <p14:modId xmlns:p14="http://schemas.microsoft.com/office/powerpoint/2010/main" val="1421561206"/>
              </p:ext>
            </p:extLst>
          </p:nvPr>
        </p:nvGraphicFramePr>
        <p:xfrm>
          <a:off x="3967480" y="640079"/>
          <a:ext cx="7889240" cy="59334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 name="Straight Connector 3">
            <a:extLst>
              <a:ext uri="{FF2B5EF4-FFF2-40B4-BE49-F238E27FC236}">
                <a16:creationId xmlns:a16="http://schemas.microsoft.com/office/drawing/2014/main" id="{79FA34FD-A7B3-9964-3B15-8071CE2BF1C9}"/>
              </a:ext>
            </a:extLst>
          </p:cNvPr>
          <p:cNvCxnSpPr/>
          <p:nvPr/>
        </p:nvCxnSpPr>
        <p:spPr>
          <a:xfrm>
            <a:off x="3789680" y="0"/>
            <a:ext cx="0" cy="6858000"/>
          </a:xfrm>
          <a:prstGeom prst="line">
            <a:avLst/>
          </a:prstGeom>
          <a:scene3d>
            <a:camera prst="isometricLeftDown"/>
            <a:lightRig rig="threePt" dir="t"/>
          </a:scene3d>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F07CA80-9F48-0D7C-81FB-DA7D9FCE0E73}"/>
              </a:ext>
            </a:extLst>
          </p:cNvPr>
          <p:cNvCxnSpPr/>
          <p:nvPr/>
        </p:nvCxnSpPr>
        <p:spPr>
          <a:xfrm>
            <a:off x="839788" y="4013200"/>
            <a:ext cx="294989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9B7F61-1696-9ADF-7288-445E90F4E933}"/>
              </a:ext>
            </a:extLst>
          </p:cNvPr>
          <p:cNvSpPr txBox="1"/>
          <p:nvPr/>
        </p:nvSpPr>
        <p:spPr>
          <a:xfrm>
            <a:off x="839787" y="4013200"/>
            <a:ext cx="2949879" cy="1938992"/>
          </a:xfrm>
          <a:prstGeom prst="rect">
            <a:avLst/>
          </a:prstGeom>
          <a:noFill/>
        </p:spPr>
        <p:txBody>
          <a:bodyPr wrap="square" rtlCol="0">
            <a:spAutoFit/>
          </a:bodyPr>
          <a:lstStyle/>
          <a:p>
            <a:r>
              <a:rPr lang="en-IN" sz="2000" dirty="0"/>
              <a:t>Never before in any system were a combo of (SVM+DT+NB+LR)+ANN was used for diagnosis and prognosis of Breast Cancer</a:t>
            </a:r>
            <a:r>
              <a:rPr lang="en-IN" dirty="0"/>
              <a:t>. </a:t>
            </a:r>
          </a:p>
        </p:txBody>
      </p:sp>
    </p:spTree>
    <p:extLst>
      <p:ext uri="{BB962C8B-B14F-4D97-AF65-F5344CB8AC3E}">
        <p14:creationId xmlns:p14="http://schemas.microsoft.com/office/powerpoint/2010/main" val="2185629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861605-B1C0-4BCB-BC29-B0BED6CC853A}">
  <ds:schemaRefs>
    <ds:schemaRef ds:uri="http://schemas.microsoft.com/sharepoint/v3/contenttype/forms"/>
  </ds:schemaRefs>
</ds:datastoreItem>
</file>

<file path=customXml/itemProps2.xml><?xml version="1.0" encoding="utf-8"?>
<ds:datastoreItem xmlns:ds="http://schemas.openxmlformats.org/officeDocument/2006/customXml" ds:itemID="{EC0F006E-CFBA-42F5-9FF9-61FCF419D29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4231AC5-05FE-43D0-8674-8D01CDB4A7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561</TotalTime>
  <Words>2237</Words>
  <Application>Microsoft Office PowerPoint</Application>
  <PresentationFormat>Widescreen</PresentationFormat>
  <Paragraphs>135</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An Automatic Detection of Breast Cancer using Machine Learning</vt:lpstr>
      <vt:lpstr>CONTENTS</vt:lpstr>
      <vt:lpstr>ABSTRACT</vt:lpstr>
      <vt:lpstr>INTRODUCTION</vt:lpstr>
      <vt:lpstr>The American College of Radiology developed the Breast Imaging Data and Reporting System  (BI-RADS). Table presents the four BI-RADS assessment categories.  </vt:lpstr>
      <vt:lpstr>PowerPoint Presentation</vt:lpstr>
      <vt:lpstr>LITERATURE SURVEY </vt:lpstr>
      <vt:lpstr>Proposed System better than Existing System </vt:lpstr>
      <vt:lpstr>PowerPoint Presentation</vt:lpstr>
      <vt:lpstr>Problem Statement</vt:lpstr>
      <vt:lpstr>METHODOLOGY</vt:lpstr>
      <vt:lpstr>Support Vector Machine (SVM)</vt:lpstr>
      <vt:lpstr> Support Vector Machine (SVM)  </vt:lpstr>
      <vt:lpstr>Logistic Regression (LR)</vt:lpstr>
      <vt:lpstr>Naive Bayes (NB)</vt:lpstr>
      <vt:lpstr>Decision Tree (DT)</vt:lpstr>
      <vt:lpstr>Artificial Neural Network (ANN)</vt:lpstr>
      <vt:lpstr>Illustration of the proposed network architecture.</vt:lpstr>
      <vt:lpstr>EXPERIMENTAL RESULTS</vt:lpstr>
      <vt:lpstr>Comparison of ML classifiers. Average accuracy (%) is reported as evaluation metric.</vt:lpstr>
      <vt:lpstr>OUTPUT  Ensemble of ML classifiers with ANN with and without sampling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Automatic Detection of Breast Cancer Diagnosis and Prognosis Based on Machine Learning Using Ensemble of Classifiers</dc:title>
  <dc:creator>aishwaryams ms</dc:creator>
  <cp:lastModifiedBy>aishwaryams ms</cp:lastModifiedBy>
  <cp:revision>8</cp:revision>
  <dcterms:created xsi:type="dcterms:W3CDTF">2023-04-12T01:43:46Z</dcterms:created>
  <dcterms:modified xsi:type="dcterms:W3CDTF">2023-04-23T20:31:29Z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