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48" r:id="rId2"/>
    <p:sldMasterId id="2147483879" r:id="rId3"/>
  </p:sldMasterIdLst>
  <p:notesMasterIdLst>
    <p:notesMasterId r:id="rId20"/>
  </p:notesMasterIdLst>
  <p:sldIdLst>
    <p:sldId id="268" r:id="rId4"/>
    <p:sldId id="272" r:id="rId5"/>
    <p:sldId id="260" r:id="rId6"/>
    <p:sldId id="259" r:id="rId7"/>
    <p:sldId id="269" r:id="rId8"/>
    <p:sldId id="288" r:id="rId9"/>
    <p:sldId id="296" r:id="rId10"/>
    <p:sldId id="295" r:id="rId11"/>
    <p:sldId id="294" r:id="rId12"/>
    <p:sldId id="291" r:id="rId13"/>
    <p:sldId id="298" r:id="rId14"/>
    <p:sldId id="299" r:id="rId15"/>
    <p:sldId id="300" r:id="rId16"/>
    <p:sldId id="286" r:id="rId17"/>
    <p:sldId id="290"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666"/>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24"/>
  </p:normalViewPr>
  <p:slideViewPr>
    <p:cSldViewPr snapToGrid="0">
      <p:cViewPr>
        <p:scale>
          <a:sx n="66" d="100"/>
          <a:sy n="66" d="100"/>
        </p:scale>
        <p:origin x="70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H KUMAR.S" userId="79a7477db0be4236" providerId="LiveId" clId="{C6568C37-E592-4158-9D13-8C0EDD14ECB9}"/>
    <pc:docChg chg="undo redo custSel addSld delSld modSld">
      <pc:chgData name="VINODH KUMAR.S" userId="79a7477db0be4236" providerId="LiveId" clId="{C6568C37-E592-4158-9D13-8C0EDD14ECB9}" dt="2023-06-20T07:36:49.258" v="541" actId="1076"/>
      <pc:docMkLst>
        <pc:docMk/>
      </pc:docMkLst>
      <pc:sldChg chg="modSp mod">
        <pc:chgData name="VINODH KUMAR.S" userId="79a7477db0be4236" providerId="LiveId" clId="{C6568C37-E592-4158-9D13-8C0EDD14ECB9}" dt="2023-06-20T07:15:36.118" v="323" actId="14100"/>
        <pc:sldMkLst>
          <pc:docMk/>
          <pc:sldMk cId="663229793" sldId="259"/>
        </pc:sldMkLst>
        <pc:spChg chg="mod">
          <ac:chgData name="VINODH KUMAR.S" userId="79a7477db0be4236" providerId="LiveId" clId="{C6568C37-E592-4158-9D13-8C0EDD14ECB9}" dt="2023-06-20T07:15:36.118" v="323" actId="14100"/>
          <ac:spMkLst>
            <pc:docMk/>
            <pc:sldMk cId="663229793" sldId="259"/>
            <ac:spMk id="3" creationId="{A46A7B2A-20D6-B9F9-9C5E-503700614330}"/>
          </ac:spMkLst>
        </pc:spChg>
      </pc:sldChg>
      <pc:sldChg chg="modSp mod">
        <pc:chgData name="VINODH KUMAR.S" userId="79a7477db0be4236" providerId="LiveId" clId="{C6568C37-E592-4158-9D13-8C0EDD14ECB9}" dt="2023-06-20T07:15:03.455" v="320" actId="1076"/>
        <pc:sldMkLst>
          <pc:docMk/>
          <pc:sldMk cId="4026459931" sldId="260"/>
        </pc:sldMkLst>
        <pc:spChg chg="mod">
          <ac:chgData name="VINODH KUMAR.S" userId="79a7477db0be4236" providerId="LiveId" clId="{C6568C37-E592-4158-9D13-8C0EDD14ECB9}" dt="2023-06-20T07:05:54.944" v="20" actId="1076"/>
          <ac:spMkLst>
            <pc:docMk/>
            <pc:sldMk cId="4026459931" sldId="260"/>
            <ac:spMk id="2" creationId="{4F8DB89D-16F3-BF23-282F-BE7930FE280C}"/>
          </ac:spMkLst>
        </pc:spChg>
        <pc:spChg chg="mod">
          <ac:chgData name="VINODH KUMAR.S" userId="79a7477db0be4236" providerId="LiveId" clId="{C6568C37-E592-4158-9D13-8C0EDD14ECB9}" dt="2023-06-20T07:15:03.455" v="320" actId="1076"/>
          <ac:spMkLst>
            <pc:docMk/>
            <pc:sldMk cId="4026459931" sldId="260"/>
            <ac:spMk id="4" creationId="{862B24E2-836A-4FC5-ABC0-C534E4091358}"/>
          </ac:spMkLst>
        </pc:spChg>
      </pc:sldChg>
      <pc:sldChg chg="modSp mod">
        <pc:chgData name="VINODH KUMAR.S" userId="79a7477db0be4236" providerId="LiveId" clId="{C6568C37-E592-4158-9D13-8C0EDD14ECB9}" dt="2023-06-20T07:21:08.487" v="363" actId="14100"/>
        <pc:sldMkLst>
          <pc:docMk/>
          <pc:sldMk cId="1732296288" sldId="269"/>
        </pc:sldMkLst>
        <pc:spChg chg="mod">
          <ac:chgData name="VINODH KUMAR.S" userId="79a7477db0be4236" providerId="LiveId" clId="{C6568C37-E592-4158-9D13-8C0EDD14ECB9}" dt="2023-06-20T07:09:30.397" v="151" actId="1076"/>
          <ac:spMkLst>
            <pc:docMk/>
            <pc:sldMk cId="1732296288" sldId="269"/>
            <ac:spMk id="4" creationId="{59D6362E-4E36-0B23-301F-8BED7BE76696}"/>
          </ac:spMkLst>
        </pc:spChg>
        <pc:spChg chg="mod">
          <ac:chgData name="VINODH KUMAR.S" userId="79a7477db0be4236" providerId="LiveId" clId="{C6568C37-E592-4158-9D13-8C0EDD14ECB9}" dt="2023-06-20T07:17:11.277" v="338" actId="14100"/>
          <ac:spMkLst>
            <pc:docMk/>
            <pc:sldMk cId="1732296288" sldId="269"/>
            <ac:spMk id="7" creationId="{3F156F63-F281-4AA2-B669-D0ABE4EFA86A}"/>
          </ac:spMkLst>
        </pc:spChg>
        <pc:graphicFrameChg chg="mod">
          <ac:chgData name="VINODH KUMAR.S" userId="79a7477db0be4236" providerId="LiveId" clId="{C6568C37-E592-4158-9D13-8C0EDD14ECB9}" dt="2023-06-20T07:21:02.434" v="362" actId="120"/>
          <ac:graphicFrameMkLst>
            <pc:docMk/>
            <pc:sldMk cId="1732296288" sldId="269"/>
            <ac:graphicFrameMk id="6" creationId="{CE524337-B01A-183B-F021-056A590FA73C}"/>
          </ac:graphicFrameMkLst>
        </pc:graphicFrameChg>
        <pc:graphicFrameChg chg="mod">
          <ac:chgData name="VINODH KUMAR.S" userId="79a7477db0be4236" providerId="LiveId" clId="{C6568C37-E592-4158-9D13-8C0EDD14ECB9}" dt="2023-06-20T07:21:08.487" v="363" actId="14100"/>
          <ac:graphicFrameMkLst>
            <pc:docMk/>
            <pc:sldMk cId="1732296288" sldId="269"/>
            <ac:graphicFrameMk id="10" creationId="{168D0C55-438D-88CB-1061-DF91C368CD52}"/>
          </ac:graphicFrameMkLst>
        </pc:graphicFrameChg>
      </pc:sldChg>
      <pc:sldChg chg="modSp mod">
        <pc:chgData name="VINODH KUMAR.S" userId="79a7477db0be4236" providerId="LiveId" clId="{C6568C37-E592-4158-9D13-8C0EDD14ECB9}" dt="2023-06-20T07:12:28.234" v="282" actId="2710"/>
        <pc:sldMkLst>
          <pc:docMk/>
          <pc:sldMk cId="1072646842" sldId="288"/>
        </pc:sldMkLst>
        <pc:spChg chg="mod">
          <ac:chgData name="VINODH KUMAR.S" userId="79a7477db0be4236" providerId="LiveId" clId="{C6568C37-E592-4158-9D13-8C0EDD14ECB9}" dt="2023-06-20T07:12:28.234" v="282" actId="2710"/>
          <ac:spMkLst>
            <pc:docMk/>
            <pc:sldMk cId="1072646842" sldId="288"/>
            <ac:spMk id="6" creationId="{F8E0CC12-8061-7D4A-8E48-8BA3DA4A93E9}"/>
          </ac:spMkLst>
        </pc:spChg>
      </pc:sldChg>
      <pc:sldChg chg="addSp delSp modSp mod">
        <pc:chgData name="VINODH KUMAR.S" userId="79a7477db0be4236" providerId="LiveId" clId="{C6568C37-E592-4158-9D13-8C0EDD14ECB9}" dt="2023-06-20T07:32:29.201" v="481" actId="14100"/>
        <pc:sldMkLst>
          <pc:docMk/>
          <pc:sldMk cId="2430622814" sldId="291"/>
        </pc:sldMkLst>
        <pc:spChg chg="add mod">
          <ac:chgData name="VINODH KUMAR.S" userId="79a7477db0be4236" providerId="LiveId" clId="{C6568C37-E592-4158-9D13-8C0EDD14ECB9}" dt="2023-06-20T07:31:12.149" v="467" actId="20577"/>
          <ac:spMkLst>
            <pc:docMk/>
            <pc:sldMk cId="2430622814" sldId="291"/>
            <ac:spMk id="2" creationId="{16EDD883-C537-7846-440A-975CB160B096}"/>
          </ac:spMkLst>
        </pc:spChg>
        <pc:picChg chg="del">
          <ac:chgData name="VINODH KUMAR.S" userId="79a7477db0be4236" providerId="LiveId" clId="{C6568C37-E592-4158-9D13-8C0EDD14ECB9}" dt="2023-06-20T07:31:14.314" v="468" actId="478"/>
          <ac:picMkLst>
            <pc:docMk/>
            <pc:sldMk cId="2430622814" sldId="291"/>
            <ac:picMk id="4" creationId="{0F5AB57F-20F2-FA79-66B0-61F356822C3B}"/>
          </ac:picMkLst>
        </pc:picChg>
        <pc:picChg chg="add mod modCrop">
          <ac:chgData name="VINODH KUMAR.S" userId="79a7477db0be4236" providerId="LiveId" clId="{C6568C37-E592-4158-9D13-8C0EDD14ECB9}" dt="2023-06-20T07:32:29.201" v="481" actId="14100"/>
          <ac:picMkLst>
            <pc:docMk/>
            <pc:sldMk cId="2430622814" sldId="291"/>
            <ac:picMk id="5" creationId="{21B49DEB-8AE2-E925-5B3C-2EE63E7A18FD}"/>
          </ac:picMkLst>
        </pc:picChg>
      </pc:sldChg>
      <pc:sldChg chg="del">
        <pc:chgData name="VINODH KUMAR.S" userId="79a7477db0be4236" providerId="LiveId" clId="{C6568C37-E592-4158-9D13-8C0EDD14ECB9}" dt="2023-06-20T07:31:21.244" v="469" actId="47"/>
        <pc:sldMkLst>
          <pc:docMk/>
          <pc:sldMk cId="3850653339" sldId="292"/>
        </pc:sldMkLst>
      </pc:sldChg>
      <pc:sldChg chg="del">
        <pc:chgData name="VINODH KUMAR.S" userId="79a7477db0be4236" providerId="LiveId" clId="{C6568C37-E592-4158-9D13-8C0EDD14ECB9}" dt="2023-06-20T07:31:23.208" v="470" actId="47"/>
        <pc:sldMkLst>
          <pc:docMk/>
          <pc:sldMk cId="3519709828" sldId="293"/>
        </pc:sldMkLst>
      </pc:sldChg>
      <pc:sldChg chg="addSp delSp modSp mod">
        <pc:chgData name="VINODH KUMAR.S" userId="79a7477db0be4236" providerId="LiveId" clId="{C6568C37-E592-4158-9D13-8C0EDD14ECB9}" dt="2023-06-20T07:30:49.522" v="453" actId="14100"/>
        <pc:sldMkLst>
          <pc:docMk/>
          <pc:sldMk cId="1434712305" sldId="294"/>
        </pc:sldMkLst>
        <pc:spChg chg="add del mod">
          <ac:chgData name="VINODH KUMAR.S" userId="79a7477db0be4236" providerId="LiveId" clId="{C6568C37-E592-4158-9D13-8C0EDD14ECB9}" dt="2023-06-20T07:28:23.966" v="402" actId="21"/>
          <ac:spMkLst>
            <pc:docMk/>
            <pc:sldMk cId="1434712305" sldId="294"/>
            <ac:spMk id="3" creationId="{64783F3E-4539-D3CC-E250-CE7B41BEE559}"/>
          </ac:spMkLst>
        </pc:spChg>
        <pc:spChg chg="add mod">
          <ac:chgData name="VINODH KUMAR.S" userId="79a7477db0be4236" providerId="LiveId" clId="{C6568C37-E592-4158-9D13-8C0EDD14ECB9}" dt="2023-06-20T07:28:41.608" v="431" actId="20577"/>
          <ac:spMkLst>
            <pc:docMk/>
            <pc:sldMk cId="1434712305" sldId="294"/>
            <ac:spMk id="5" creationId="{5D3A1BE7-8652-73F6-89A5-E273C3521B9F}"/>
          </ac:spMkLst>
        </pc:spChg>
        <pc:picChg chg="del">
          <ac:chgData name="VINODH KUMAR.S" userId="79a7477db0be4236" providerId="LiveId" clId="{C6568C37-E592-4158-9D13-8C0EDD14ECB9}" dt="2023-06-20T07:28:45.579" v="432" actId="478"/>
          <ac:picMkLst>
            <pc:docMk/>
            <pc:sldMk cId="1434712305" sldId="294"/>
            <ac:picMk id="4" creationId="{AE8D0E05-D0E3-9E2C-26EF-FE0051CE9052}"/>
          </ac:picMkLst>
        </pc:picChg>
        <pc:picChg chg="add mod modCrop">
          <ac:chgData name="VINODH KUMAR.S" userId="79a7477db0be4236" providerId="LiveId" clId="{C6568C37-E592-4158-9D13-8C0EDD14ECB9}" dt="2023-06-20T07:30:49.522" v="453" actId="14100"/>
          <ac:picMkLst>
            <pc:docMk/>
            <pc:sldMk cId="1434712305" sldId="294"/>
            <ac:picMk id="7" creationId="{0ADC89E9-93B4-302C-0C3E-874566ADBD9E}"/>
          </ac:picMkLst>
        </pc:picChg>
      </pc:sldChg>
      <pc:sldChg chg="addSp delSp modSp mod">
        <pc:chgData name="VINODH KUMAR.S" userId="79a7477db0be4236" providerId="LiveId" clId="{C6568C37-E592-4158-9D13-8C0EDD14ECB9}" dt="2023-06-20T07:27:23.779" v="395" actId="14100"/>
        <pc:sldMkLst>
          <pc:docMk/>
          <pc:sldMk cId="1434870006" sldId="295"/>
        </pc:sldMkLst>
        <pc:picChg chg="add del mod modCrop">
          <ac:chgData name="VINODH KUMAR.S" userId="79a7477db0be4236" providerId="LiveId" clId="{C6568C37-E592-4158-9D13-8C0EDD14ECB9}" dt="2023-06-20T07:25:04.035" v="373" actId="478"/>
          <ac:picMkLst>
            <pc:docMk/>
            <pc:sldMk cId="1434870006" sldId="295"/>
            <ac:picMk id="4" creationId="{CB5D1AE8-A889-FC12-8A01-E2EF5FC3C3F8}"/>
          </ac:picMkLst>
        </pc:picChg>
        <pc:picChg chg="add mod modCrop">
          <ac:chgData name="VINODH KUMAR.S" userId="79a7477db0be4236" providerId="LiveId" clId="{C6568C37-E592-4158-9D13-8C0EDD14ECB9}" dt="2023-06-20T07:27:23.779" v="395" actId="14100"/>
          <ac:picMkLst>
            <pc:docMk/>
            <pc:sldMk cId="1434870006" sldId="295"/>
            <ac:picMk id="6" creationId="{15FD963B-DDCB-93ED-59FE-85CA9831F27E}"/>
          </ac:picMkLst>
        </pc:picChg>
        <pc:picChg chg="del">
          <ac:chgData name="VINODH KUMAR.S" userId="79a7477db0be4236" providerId="LiveId" clId="{C6568C37-E592-4158-9D13-8C0EDD14ECB9}" dt="2023-06-20T07:25:06.686" v="374" actId="478"/>
          <ac:picMkLst>
            <pc:docMk/>
            <pc:sldMk cId="1434870006" sldId="295"/>
            <ac:picMk id="7" creationId="{165640A8-F3C7-6547-7F02-D90A2AEEDEBB}"/>
          </ac:picMkLst>
        </pc:picChg>
      </pc:sldChg>
      <pc:sldChg chg="modSp mod">
        <pc:chgData name="VINODH KUMAR.S" userId="79a7477db0be4236" providerId="LiveId" clId="{C6568C37-E592-4158-9D13-8C0EDD14ECB9}" dt="2023-06-20T07:27:59.429" v="399" actId="14100"/>
        <pc:sldMkLst>
          <pc:docMk/>
          <pc:sldMk cId="3636111510" sldId="296"/>
        </pc:sldMkLst>
        <pc:spChg chg="mod">
          <ac:chgData name="VINODH KUMAR.S" userId="79a7477db0be4236" providerId="LiveId" clId="{C6568C37-E592-4158-9D13-8C0EDD14ECB9}" dt="2023-06-20T07:27:48.042" v="396" actId="1076"/>
          <ac:spMkLst>
            <pc:docMk/>
            <pc:sldMk cId="3636111510" sldId="296"/>
            <ac:spMk id="2" creationId="{E84EE12B-4FD5-EF80-91C7-1D18ED4C1128}"/>
          </ac:spMkLst>
        </pc:spChg>
        <pc:picChg chg="mod">
          <ac:chgData name="VINODH KUMAR.S" userId="79a7477db0be4236" providerId="LiveId" clId="{C6568C37-E592-4158-9D13-8C0EDD14ECB9}" dt="2023-06-20T07:27:59.429" v="399" actId="14100"/>
          <ac:picMkLst>
            <pc:docMk/>
            <pc:sldMk cId="3636111510" sldId="296"/>
            <ac:picMk id="4" creationId="{C6A97ABF-AE72-387E-5F3C-96CCE4514DF4}"/>
          </ac:picMkLst>
        </pc:picChg>
      </pc:sldChg>
      <pc:sldChg chg="addSp delSp modSp mod">
        <pc:chgData name="VINODH KUMAR.S" userId="79a7477db0be4236" providerId="LiveId" clId="{C6568C37-E592-4158-9D13-8C0EDD14ECB9}" dt="2023-06-20T07:33:36.162" v="504" actId="14100"/>
        <pc:sldMkLst>
          <pc:docMk/>
          <pc:sldMk cId="4276444752" sldId="298"/>
        </pc:sldMkLst>
        <pc:spChg chg="add mod">
          <ac:chgData name="VINODH KUMAR.S" userId="79a7477db0be4236" providerId="LiveId" clId="{C6568C37-E592-4158-9D13-8C0EDD14ECB9}" dt="2023-06-20T07:32:49.732" v="495" actId="1076"/>
          <ac:spMkLst>
            <pc:docMk/>
            <pc:sldMk cId="4276444752" sldId="298"/>
            <ac:spMk id="2" creationId="{2B954914-28A0-4909-A3A8-5C57B2619E39}"/>
          </ac:spMkLst>
        </pc:spChg>
        <pc:picChg chg="del">
          <ac:chgData name="VINODH KUMAR.S" userId="79a7477db0be4236" providerId="LiveId" clId="{C6568C37-E592-4158-9D13-8C0EDD14ECB9}" dt="2023-06-20T07:32:36.683" v="482" actId="478"/>
          <ac:picMkLst>
            <pc:docMk/>
            <pc:sldMk cId="4276444752" sldId="298"/>
            <ac:picMk id="4" creationId="{7C2C6358-6108-9C61-A8E6-42608B3CAF18}"/>
          </ac:picMkLst>
        </pc:picChg>
        <pc:picChg chg="add mod modCrop">
          <ac:chgData name="VINODH KUMAR.S" userId="79a7477db0be4236" providerId="LiveId" clId="{C6568C37-E592-4158-9D13-8C0EDD14ECB9}" dt="2023-06-20T07:33:36.162" v="504" actId="14100"/>
          <ac:picMkLst>
            <pc:docMk/>
            <pc:sldMk cId="4276444752" sldId="298"/>
            <ac:picMk id="5" creationId="{17B55078-F04C-2E13-B442-CA163DC96323}"/>
          </ac:picMkLst>
        </pc:picChg>
      </pc:sldChg>
      <pc:sldChg chg="addSp delSp modSp mod">
        <pc:chgData name="VINODH KUMAR.S" userId="79a7477db0be4236" providerId="LiveId" clId="{C6568C37-E592-4158-9D13-8C0EDD14ECB9}" dt="2023-06-20T07:35:14.599" v="524" actId="14100"/>
        <pc:sldMkLst>
          <pc:docMk/>
          <pc:sldMk cId="1424280425" sldId="299"/>
        </pc:sldMkLst>
        <pc:spChg chg="del mod">
          <ac:chgData name="VINODH KUMAR.S" userId="79a7477db0be4236" providerId="LiveId" clId="{C6568C37-E592-4158-9D13-8C0EDD14ECB9}" dt="2023-06-20T07:33:55.571" v="507" actId="21"/>
          <ac:spMkLst>
            <pc:docMk/>
            <pc:sldMk cId="1424280425" sldId="299"/>
            <ac:spMk id="2" creationId="{9FC3277B-8D60-79BB-48CB-EB3B1F125AD7}"/>
          </ac:spMkLst>
        </pc:spChg>
        <pc:spChg chg="add del mod">
          <ac:chgData name="VINODH KUMAR.S" userId="79a7477db0be4236" providerId="LiveId" clId="{C6568C37-E592-4158-9D13-8C0EDD14ECB9}" dt="2023-06-20T07:33:57.893" v="508"/>
          <ac:spMkLst>
            <pc:docMk/>
            <pc:sldMk cId="1424280425" sldId="299"/>
            <ac:spMk id="5" creationId="{59F50B3A-2DF6-4F0D-ACC6-31A3606A6FAD}"/>
          </ac:spMkLst>
        </pc:spChg>
        <pc:spChg chg="add del mod">
          <ac:chgData name="VINODH KUMAR.S" userId="79a7477db0be4236" providerId="LiveId" clId="{C6568C37-E592-4158-9D13-8C0EDD14ECB9}" dt="2023-06-20T07:33:59.736" v="509" actId="478"/>
          <ac:spMkLst>
            <pc:docMk/>
            <pc:sldMk cId="1424280425" sldId="299"/>
            <ac:spMk id="6" creationId="{12317972-8267-F86F-F574-3EFE028E137C}"/>
          </ac:spMkLst>
        </pc:spChg>
        <pc:spChg chg="add del mod">
          <ac:chgData name="VINODH KUMAR.S" userId="79a7477db0be4236" providerId="LiveId" clId="{C6568C37-E592-4158-9D13-8C0EDD14ECB9}" dt="2023-06-20T07:34:18.242" v="511" actId="21"/>
          <ac:spMkLst>
            <pc:docMk/>
            <pc:sldMk cId="1424280425" sldId="299"/>
            <ac:spMk id="8" creationId="{C095FE07-A326-549E-D766-C053A1B2ACDD}"/>
          </ac:spMkLst>
        </pc:spChg>
        <pc:spChg chg="add mod">
          <ac:chgData name="VINODH KUMAR.S" userId="79a7477db0be4236" providerId="LiveId" clId="{C6568C37-E592-4158-9D13-8C0EDD14ECB9}" dt="2023-06-20T07:34:13.638" v="510"/>
          <ac:spMkLst>
            <pc:docMk/>
            <pc:sldMk cId="1424280425" sldId="299"/>
            <ac:spMk id="9" creationId="{054ED276-5336-EF70-CE80-39990F335FDF}"/>
          </ac:spMkLst>
        </pc:spChg>
        <pc:picChg chg="del">
          <ac:chgData name="VINODH KUMAR.S" userId="79a7477db0be4236" providerId="LiveId" clId="{C6568C37-E592-4158-9D13-8C0EDD14ECB9}" dt="2023-06-20T07:33:45.951" v="505" actId="478"/>
          <ac:picMkLst>
            <pc:docMk/>
            <pc:sldMk cId="1424280425" sldId="299"/>
            <ac:picMk id="4" creationId="{F90C6A69-6667-71AA-59F3-F5C5A26E450E}"/>
          </ac:picMkLst>
        </pc:picChg>
        <pc:picChg chg="add mod modCrop">
          <ac:chgData name="VINODH KUMAR.S" userId="79a7477db0be4236" providerId="LiveId" clId="{C6568C37-E592-4158-9D13-8C0EDD14ECB9}" dt="2023-06-20T07:35:14.599" v="524" actId="14100"/>
          <ac:picMkLst>
            <pc:docMk/>
            <pc:sldMk cId="1424280425" sldId="299"/>
            <ac:picMk id="11" creationId="{B2B7B844-352C-683E-5CB6-1CE37B2236AD}"/>
          </ac:picMkLst>
        </pc:picChg>
      </pc:sldChg>
      <pc:sldChg chg="addSp delSp modSp new mod">
        <pc:chgData name="VINODH KUMAR.S" userId="79a7477db0be4236" providerId="LiveId" clId="{C6568C37-E592-4158-9D13-8C0EDD14ECB9}" dt="2023-06-20T07:36:49.258" v="541" actId="1076"/>
        <pc:sldMkLst>
          <pc:docMk/>
          <pc:sldMk cId="1420284948" sldId="300"/>
        </pc:sldMkLst>
        <pc:spChg chg="del">
          <ac:chgData name="VINODH KUMAR.S" userId="79a7477db0be4236" providerId="LiveId" clId="{C6568C37-E592-4158-9D13-8C0EDD14ECB9}" dt="2023-06-20T07:35:31.729" v="526" actId="21"/>
          <ac:spMkLst>
            <pc:docMk/>
            <pc:sldMk cId="1420284948" sldId="300"/>
            <ac:spMk id="2" creationId="{F318D7A8-7C44-75B0-2BAE-6851420DBBFA}"/>
          </ac:spMkLst>
        </pc:spChg>
        <pc:spChg chg="add del mod">
          <ac:chgData name="VINODH KUMAR.S" userId="79a7477db0be4236" providerId="LiveId" clId="{C6568C37-E592-4158-9D13-8C0EDD14ECB9}" dt="2023-06-20T07:35:37.473" v="528" actId="21"/>
          <ac:spMkLst>
            <pc:docMk/>
            <pc:sldMk cId="1420284948" sldId="300"/>
            <ac:spMk id="3" creationId="{02C51D4C-DD65-BC28-282D-3CDF763EAB5E}"/>
          </ac:spMkLst>
        </pc:spChg>
        <pc:spChg chg="add mod">
          <ac:chgData name="VINODH KUMAR.S" userId="79a7477db0be4236" providerId="LiveId" clId="{C6568C37-E592-4158-9D13-8C0EDD14ECB9}" dt="2023-06-20T07:36:49.258" v="541" actId="1076"/>
          <ac:spMkLst>
            <pc:docMk/>
            <pc:sldMk cId="1420284948" sldId="300"/>
            <ac:spMk id="4" creationId="{81262D41-38D4-6B1B-2ED7-9B57F713F41B}"/>
          </ac:spMkLst>
        </pc:spChg>
        <pc:picChg chg="add mod modCrop">
          <ac:chgData name="VINODH KUMAR.S" userId="79a7477db0be4236" providerId="LiveId" clId="{C6568C37-E592-4158-9D13-8C0EDD14ECB9}" dt="2023-06-20T07:36:38.061" v="539" actId="14100"/>
          <ac:picMkLst>
            <pc:docMk/>
            <pc:sldMk cId="1420284948" sldId="300"/>
            <ac:picMk id="6" creationId="{A4F16768-1B15-4EDD-CA10-2F0387C894FB}"/>
          </ac:picMkLst>
        </pc:picChg>
      </pc:sldChg>
      <pc:sldChg chg="del">
        <pc:chgData name="VINODH KUMAR.S" userId="79a7477db0be4236" providerId="LiveId" clId="{C6568C37-E592-4158-9D13-8C0EDD14ECB9}" dt="2023-06-20T07:14:39.821" v="316" actId="47"/>
        <pc:sldMkLst>
          <pc:docMk/>
          <pc:sldMk cId="2298306223" sldId="30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3139D2-A097-4821-AB53-80670A5ED1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D2C6C2A-1DD0-4491-A031-3D79926E3699}">
      <dgm:prSet custT="1"/>
      <dgm:spPr/>
      <dgm:t>
        <a:bodyPr/>
        <a:lstStyle/>
        <a:p>
          <a:pPr algn="just"/>
          <a:r>
            <a:rPr lang="en-US" sz="2200" b="0" i="0" dirty="0">
              <a:latin typeface="Times New Roman" panose="02020603050405020304" pitchFamily="18" charset="0"/>
              <a:cs typeface="Times New Roman" panose="02020603050405020304" pitchFamily="18" charset="0"/>
            </a:rPr>
            <a:t> </a:t>
          </a:r>
          <a:r>
            <a:rPr lang="en-US" sz="2200" b="0" i="0" dirty="0"/>
            <a:t>By utilizing Power BI's data visualization and analytics capabilities, this project offers a user-friendly and interactive platform to analyze and interpret complex unemployment data. </a:t>
          </a:r>
          <a:endParaRPr lang="en-IN" sz="2200" dirty="0">
            <a:latin typeface="Times New Roman" panose="02020603050405020304" pitchFamily="18" charset="0"/>
            <a:cs typeface="Times New Roman" panose="02020603050405020304" pitchFamily="18" charset="0"/>
          </a:endParaRPr>
        </a:p>
      </dgm:t>
    </dgm:pt>
    <dgm:pt modelId="{71EAE2C6-FF81-49C2-88F0-B4F2C67AB4CB}" type="parTrans" cxnId="{E516FC98-99CE-43CE-AF88-2F8DF20F016C}">
      <dgm:prSet/>
      <dgm:spPr/>
      <dgm:t>
        <a:bodyPr/>
        <a:lstStyle/>
        <a:p>
          <a:endParaRPr lang="en-IN"/>
        </a:p>
      </dgm:t>
    </dgm:pt>
    <dgm:pt modelId="{7D92650A-9855-406D-A10D-0D3114BBFB63}" type="sibTrans" cxnId="{E516FC98-99CE-43CE-AF88-2F8DF20F016C}">
      <dgm:prSet/>
      <dgm:spPr/>
      <dgm:t>
        <a:bodyPr/>
        <a:lstStyle/>
        <a:p>
          <a:endParaRPr lang="en-IN"/>
        </a:p>
      </dgm:t>
    </dgm:pt>
    <dgm:pt modelId="{5DB71B46-1C07-4F0D-96E3-F441DDD288A3}">
      <dgm:prSet custT="1"/>
      <dgm:spPr/>
      <dgm:t>
        <a:bodyPr/>
        <a:lstStyle/>
        <a:p>
          <a:pPr algn="just"/>
          <a:r>
            <a:rPr lang="en-US" sz="2200" b="0" i="0" dirty="0"/>
            <a:t>The solution includes the data-driven approach to understand the root causes, trends, and potential solutions related to unemployment in India</a:t>
          </a:r>
          <a:endParaRPr lang="en-IN" sz="2200" dirty="0">
            <a:latin typeface="Times New Roman" panose="02020603050405020304" pitchFamily="18" charset="0"/>
            <a:cs typeface="Times New Roman" panose="02020603050405020304" pitchFamily="18" charset="0"/>
          </a:endParaRPr>
        </a:p>
      </dgm:t>
    </dgm:pt>
    <dgm:pt modelId="{BCA7D07D-3A87-42DA-94B7-214CBBC12F03}" type="parTrans" cxnId="{D35AEA0A-E500-4B85-9DB3-362B0062BC4F}">
      <dgm:prSet/>
      <dgm:spPr/>
      <dgm:t>
        <a:bodyPr/>
        <a:lstStyle/>
        <a:p>
          <a:endParaRPr lang="en-IN"/>
        </a:p>
      </dgm:t>
    </dgm:pt>
    <dgm:pt modelId="{C141D641-2C83-4A3D-92BF-71C671F0F11A}" type="sibTrans" cxnId="{D35AEA0A-E500-4B85-9DB3-362B0062BC4F}">
      <dgm:prSet/>
      <dgm:spPr/>
      <dgm:t>
        <a:bodyPr/>
        <a:lstStyle/>
        <a:p>
          <a:endParaRPr lang="en-IN"/>
        </a:p>
      </dgm:t>
    </dgm:pt>
    <dgm:pt modelId="{4A14F71B-64C6-4344-8FA4-4CCEBB0AA574}" type="pres">
      <dgm:prSet presAssocID="{CF3139D2-A097-4821-AB53-80670A5ED1CD}" presName="linear" presStyleCnt="0">
        <dgm:presLayoutVars>
          <dgm:animLvl val="lvl"/>
          <dgm:resizeHandles val="exact"/>
        </dgm:presLayoutVars>
      </dgm:prSet>
      <dgm:spPr/>
    </dgm:pt>
    <dgm:pt modelId="{21A403FF-79C5-4C88-952E-2815076E501A}" type="pres">
      <dgm:prSet presAssocID="{2D2C6C2A-1DD0-4491-A031-3D79926E3699}" presName="parentText" presStyleLbl="node1" presStyleIdx="0" presStyleCnt="2" custScaleX="104224" custScaleY="156873" custLinFactY="-12461" custLinFactNeighborY="-100000">
        <dgm:presLayoutVars>
          <dgm:chMax val="0"/>
          <dgm:bulletEnabled val="1"/>
        </dgm:presLayoutVars>
      </dgm:prSet>
      <dgm:spPr/>
    </dgm:pt>
    <dgm:pt modelId="{13B17F4D-A3E2-4E2F-8A94-3D2FBC26D22A}" type="pres">
      <dgm:prSet presAssocID="{7D92650A-9855-406D-A10D-0D3114BBFB63}" presName="spacer" presStyleCnt="0"/>
      <dgm:spPr/>
    </dgm:pt>
    <dgm:pt modelId="{F6C60908-2E6A-43B8-9875-B69598F40522}" type="pres">
      <dgm:prSet presAssocID="{5DB71B46-1C07-4F0D-96E3-F441DDD288A3}" presName="parentText" presStyleLbl="node1" presStyleIdx="1" presStyleCnt="2" custScaleY="127812">
        <dgm:presLayoutVars>
          <dgm:chMax val="0"/>
          <dgm:bulletEnabled val="1"/>
        </dgm:presLayoutVars>
      </dgm:prSet>
      <dgm:spPr/>
    </dgm:pt>
  </dgm:ptLst>
  <dgm:cxnLst>
    <dgm:cxn modelId="{D35AEA0A-E500-4B85-9DB3-362B0062BC4F}" srcId="{CF3139D2-A097-4821-AB53-80670A5ED1CD}" destId="{5DB71B46-1C07-4F0D-96E3-F441DDD288A3}" srcOrd="1" destOrd="0" parTransId="{BCA7D07D-3A87-42DA-94B7-214CBBC12F03}" sibTransId="{C141D641-2C83-4A3D-92BF-71C671F0F11A}"/>
    <dgm:cxn modelId="{62E3332F-8316-4353-94F4-CDCAA099CD03}" type="presOf" srcId="{CF3139D2-A097-4821-AB53-80670A5ED1CD}" destId="{4A14F71B-64C6-4344-8FA4-4CCEBB0AA574}" srcOrd="0" destOrd="0" presId="urn:microsoft.com/office/officeart/2005/8/layout/vList2"/>
    <dgm:cxn modelId="{4777FA73-ED6B-463B-A943-30223D054130}" type="presOf" srcId="{2D2C6C2A-1DD0-4491-A031-3D79926E3699}" destId="{21A403FF-79C5-4C88-952E-2815076E501A}" srcOrd="0" destOrd="0" presId="urn:microsoft.com/office/officeart/2005/8/layout/vList2"/>
    <dgm:cxn modelId="{E516FC98-99CE-43CE-AF88-2F8DF20F016C}" srcId="{CF3139D2-A097-4821-AB53-80670A5ED1CD}" destId="{2D2C6C2A-1DD0-4491-A031-3D79926E3699}" srcOrd="0" destOrd="0" parTransId="{71EAE2C6-FF81-49C2-88F0-B4F2C67AB4CB}" sibTransId="{7D92650A-9855-406D-A10D-0D3114BBFB63}"/>
    <dgm:cxn modelId="{3E795EB9-A689-470B-A388-9434BC4DC368}" type="presOf" srcId="{5DB71B46-1C07-4F0D-96E3-F441DDD288A3}" destId="{F6C60908-2E6A-43B8-9875-B69598F40522}" srcOrd="0" destOrd="0" presId="urn:microsoft.com/office/officeart/2005/8/layout/vList2"/>
    <dgm:cxn modelId="{817C6D00-AC01-4A86-8DF3-2FE485B5A838}" type="presParOf" srcId="{4A14F71B-64C6-4344-8FA4-4CCEBB0AA574}" destId="{21A403FF-79C5-4C88-952E-2815076E501A}" srcOrd="0" destOrd="0" presId="urn:microsoft.com/office/officeart/2005/8/layout/vList2"/>
    <dgm:cxn modelId="{FD85AF1E-E254-4AC5-AFE2-D31B127FB789}" type="presParOf" srcId="{4A14F71B-64C6-4344-8FA4-4CCEBB0AA574}" destId="{13B17F4D-A3E2-4E2F-8A94-3D2FBC26D22A}" srcOrd="1" destOrd="0" presId="urn:microsoft.com/office/officeart/2005/8/layout/vList2"/>
    <dgm:cxn modelId="{1E0EC71D-89A7-4265-A7A3-64E45B1200D6}" type="presParOf" srcId="{4A14F71B-64C6-4344-8FA4-4CCEBB0AA574}" destId="{F6C60908-2E6A-43B8-9875-B69598F4052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9A81F5-3D36-4138-98DE-3FDB990FE6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000EA20-10F0-4D14-AD4F-626BBA7B7C55}">
      <dgm:prSet custT="1"/>
      <dgm:spPr/>
      <dgm:t>
        <a:bodyPr/>
        <a:lstStyle/>
        <a:p>
          <a:pPr algn="just"/>
          <a:r>
            <a:rPr lang="en-US" sz="2200" b="0" i="0" dirty="0"/>
            <a:t>The proposed solution aims to provide policymakers, researchers, and the general public with actionable insights, enabling them to make informed decisions and design targeted interventions to tackle unemployment effectively.</a:t>
          </a:r>
          <a:endParaRPr lang="en-IN" sz="2200" dirty="0">
            <a:latin typeface="Times New Roman" panose="02020603050405020304" pitchFamily="18" charset="0"/>
            <a:cs typeface="Times New Roman" panose="02020603050405020304" pitchFamily="18" charset="0"/>
          </a:endParaRPr>
        </a:p>
      </dgm:t>
    </dgm:pt>
    <dgm:pt modelId="{97E7F5FC-63C0-40EB-8796-A60981979E62}" type="parTrans" cxnId="{2201D312-73A3-44F0-87B7-B4040EF06DB4}">
      <dgm:prSet/>
      <dgm:spPr/>
      <dgm:t>
        <a:bodyPr/>
        <a:lstStyle/>
        <a:p>
          <a:endParaRPr lang="en-IN"/>
        </a:p>
      </dgm:t>
    </dgm:pt>
    <dgm:pt modelId="{4BD8F0B6-6889-48B0-B901-4541CCFA6DBD}" type="sibTrans" cxnId="{2201D312-73A3-44F0-87B7-B4040EF06DB4}">
      <dgm:prSet/>
      <dgm:spPr/>
      <dgm:t>
        <a:bodyPr/>
        <a:lstStyle/>
        <a:p>
          <a:endParaRPr lang="en-IN"/>
        </a:p>
      </dgm:t>
    </dgm:pt>
    <dgm:pt modelId="{3500BA12-66BE-41EC-BFD1-1F25DD68F26C}" type="pres">
      <dgm:prSet presAssocID="{A69A81F5-3D36-4138-98DE-3FDB990FE63B}" presName="linear" presStyleCnt="0">
        <dgm:presLayoutVars>
          <dgm:animLvl val="lvl"/>
          <dgm:resizeHandles val="exact"/>
        </dgm:presLayoutVars>
      </dgm:prSet>
      <dgm:spPr/>
    </dgm:pt>
    <dgm:pt modelId="{75E203CB-3D8A-47BC-94D7-B9761EA381CA}" type="pres">
      <dgm:prSet presAssocID="{3000EA20-10F0-4D14-AD4F-626BBA7B7C55}" presName="parentText" presStyleLbl="node1" presStyleIdx="0" presStyleCnt="1" custScaleX="98644" custScaleY="646194" custLinFactY="-37712" custLinFactNeighborX="1448" custLinFactNeighborY="-100000">
        <dgm:presLayoutVars>
          <dgm:chMax val="0"/>
          <dgm:bulletEnabled val="1"/>
        </dgm:presLayoutVars>
      </dgm:prSet>
      <dgm:spPr/>
    </dgm:pt>
  </dgm:ptLst>
  <dgm:cxnLst>
    <dgm:cxn modelId="{2201D312-73A3-44F0-87B7-B4040EF06DB4}" srcId="{A69A81F5-3D36-4138-98DE-3FDB990FE63B}" destId="{3000EA20-10F0-4D14-AD4F-626BBA7B7C55}" srcOrd="0" destOrd="0" parTransId="{97E7F5FC-63C0-40EB-8796-A60981979E62}" sibTransId="{4BD8F0B6-6889-48B0-B901-4541CCFA6DBD}"/>
    <dgm:cxn modelId="{C28F6B5F-17E3-4AF2-A9E8-112B53F08ABD}" type="presOf" srcId="{3000EA20-10F0-4D14-AD4F-626BBA7B7C55}" destId="{75E203CB-3D8A-47BC-94D7-B9761EA381CA}" srcOrd="0" destOrd="0" presId="urn:microsoft.com/office/officeart/2005/8/layout/vList2"/>
    <dgm:cxn modelId="{A83EAD77-4CF9-4732-946C-6D686F704248}" type="presOf" srcId="{A69A81F5-3D36-4138-98DE-3FDB990FE63B}" destId="{3500BA12-66BE-41EC-BFD1-1F25DD68F26C}" srcOrd="0" destOrd="0" presId="urn:microsoft.com/office/officeart/2005/8/layout/vList2"/>
    <dgm:cxn modelId="{ED1E65C4-E8DF-4263-A1BF-A94339DDE894}" type="presParOf" srcId="{3500BA12-66BE-41EC-BFD1-1F25DD68F26C}" destId="{75E203CB-3D8A-47BC-94D7-B9761EA381C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6038B4-0C83-4C53-9747-7AC483841EE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405BFB0-E542-42DC-A328-046E43435E0E}">
      <dgm:prSet/>
      <dgm:spPr/>
      <dgm:t>
        <a:bodyPr/>
        <a:lstStyle/>
        <a:p>
          <a:r>
            <a:rPr lang="en-IN" dirty="0"/>
            <a:t>VINODH KUMAR – Team Leader</a:t>
          </a:r>
        </a:p>
      </dgm:t>
    </dgm:pt>
    <dgm:pt modelId="{9E064E4C-A50A-4E5F-A965-A40FFB74A63B}" type="parTrans" cxnId="{7B0741D5-12FF-4375-98FD-DEAC9781E697}">
      <dgm:prSet/>
      <dgm:spPr/>
      <dgm:t>
        <a:bodyPr/>
        <a:lstStyle/>
        <a:p>
          <a:endParaRPr lang="en-IN"/>
        </a:p>
      </dgm:t>
    </dgm:pt>
    <dgm:pt modelId="{BECA7799-D82D-4D0F-8724-6B409AD0D04F}" type="sibTrans" cxnId="{7B0741D5-12FF-4375-98FD-DEAC9781E697}">
      <dgm:prSet/>
      <dgm:spPr/>
      <dgm:t>
        <a:bodyPr/>
        <a:lstStyle/>
        <a:p>
          <a:endParaRPr lang="en-IN"/>
        </a:p>
      </dgm:t>
    </dgm:pt>
    <dgm:pt modelId="{0B9BBCA6-A09B-4C16-BD8C-F6564098A387}">
      <dgm:prSet/>
      <dgm:spPr/>
      <dgm:t>
        <a:bodyPr/>
        <a:lstStyle/>
        <a:p>
          <a:r>
            <a:rPr lang="en-IN" dirty="0"/>
            <a:t>AISHWARYA MS </a:t>
          </a:r>
        </a:p>
      </dgm:t>
    </dgm:pt>
    <dgm:pt modelId="{97A95346-9041-4D72-BE10-E4A73D9FEB4C}" type="parTrans" cxnId="{F40B50FE-BCEC-4B46-AE81-6B6DAE26B12D}">
      <dgm:prSet/>
      <dgm:spPr/>
      <dgm:t>
        <a:bodyPr/>
        <a:lstStyle/>
        <a:p>
          <a:endParaRPr lang="en-IN"/>
        </a:p>
      </dgm:t>
    </dgm:pt>
    <dgm:pt modelId="{8934ACA0-3F11-4D97-B997-D23F5740C422}" type="sibTrans" cxnId="{F40B50FE-BCEC-4B46-AE81-6B6DAE26B12D}">
      <dgm:prSet/>
      <dgm:spPr/>
      <dgm:t>
        <a:bodyPr/>
        <a:lstStyle/>
        <a:p>
          <a:endParaRPr lang="en-IN"/>
        </a:p>
      </dgm:t>
    </dgm:pt>
    <dgm:pt modelId="{DC84DB03-AA04-44BD-9037-C116DE3E5919}">
      <dgm:prSet/>
      <dgm:spPr/>
      <dgm:t>
        <a:bodyPr/>
        <a:lstStyle/>
        <a:p>
          <a:r>
            <a:rPr lang="en-IN"/>
            <a:t>DEEPAK </a:t>
          </a:r>
        </a:p>
      </dgm:t>
    </dgm:pt>
    <dgm:pt modelId="{4DE95780-766C-4993-95AC-D7E42E85AF43}" type="parTrans" cxnId="{DE285C01-71D5-40FE-928B-897A051EA4D2}">
      <dgm:prSet/>
      <dgm:spPr/>
      <dgm:t>
        <a:bodyPr/>
        <a:lstStyle/>
        <a:p>
          <a:endParaRPr lang="en-IN"/>
        </a:p>
      </dgm:t>
    </dgm:pt>
    <dgm:pt modelId="{C8906B1C-B225-4BCD-840D-D9AFC573ACFB}" type="sibTrans" cxnId="{DE285C01-71D5-40FE-928B-897A051EA4D2}">
      <dgm:prSet/>
      <dgm:spPr/>
      <dgm:t>
        <a:bodyPr/>
        <a:lstStyle/>
        <a:p>
          <a:endParaRPr lang="en-IN"/>
        </a:p>
      </dgm:t>
    </dgm:pt>
    <dgm:pt modelId="{A7DA7F57-CA0B-452C-9E74-5591710B92C1}">
      <dgm:prSet/>
      <dgm:spPr/>
      <dgm:t>
        <a:bodyPr/>
        <a:lstStyle/>
        <a:p>
          <a:r>
            <a:rPr lang="en-IN" dirty="0"/>
            <a:t>YASHASWINI </a:t>
          </a:r>
        </a:p>
      </dgm:t>
    </dgm:pt>
    <dgm:pt modelId="{B65C940C-148F-4C02-8516-517D0136306A}" type="parTrans" cxnId="{B4E602CC-B37C-452A-8935-534FA8BD0B96}">
      <dgm:prSet/>
      <dgm:spPr/>
      <dgm:t>
        <a:bodyPr/>
        <a:lstStyle/>
        <a:p>
          <a:endParaRPr lang="en-IN"/>
        </a:p>
      </dgm:t>
    </dgm:pt>
    <dgm:pt modelId="{A5FD7847-545D-488B-8B4C-CC6A36A28E3E}" type="sibTrans" cxnId="{B4E602CC-B37C-452A-8935-534FA8BD0B96}">
      <dgm:prSet/>
      <dgm:spPr/>
      <dgm:t>
        <a:bodyPr/>
        <a:lstStyle/>
        <a:p>
          <a:endParaRPr lang="en-IN"/>
        </a:p>
      </dgm:t>
    </dgm:pt>
    <dgm:pt modelId="{B8080F1B-E0A3-442D-9821-A39A3A71B590}">
      <dgm:prSet/>
      <dgm:spPr/>
      <dgm:t>
        <a:bodyPr/>
        <a:lstStyle/>
        <a:p>
          <a:r>
            <a:rPr lang="en-IN" dirty="0"/>
            <a:t>ZAIBA </a:t>
          </a:r>
        </a:p>
      </dgm:t>
    </dgm:pt>
    <dgm:pt modelId="{740FC349-CB94-48CB-A4E8-27F93A873308}" type="parTrans" cxnId="{162C01B2-2CFE-448E-BAD4-78147A74C261}">
      <dgm:prSet/>
      <dgm:spPr/>
      <dgm:t>
        <a:bodyPr/>
        <a:lstStyle/>
        <a:p>
          <a:endParaRPr lang="en-IN"/>
        </a:p>
      </dgm:t>
    </dgm:pt>
    <dgm:pt modelId="{2DB2348B-6740-4405-A259-AFBA08D68C0D}" type="sibTrans" cxnId="{162C01B2-2CFE-448E-BAD4-78147A74C261}">
      <dgm:prSet/>
      <dgm:spPr/>
      <dgm:t>
        <a:bodyPr/>
        <a:lstStyle/>
        <a:p>
          <a:endParaRPr lang="en-IN"/>
        </a:p>
      </dgm:t>
    </dgm:pt>
    <dgm:pt modelId="{02E15974-2EA3-408E-87F1-1DB76D0BCAE7}" type="pres">
      <dgm:prSet presAssocID="{D66038B4-0C83-4C53-9747-7AC483841EE4}" presName="Name0" presStyleCnt="0">
        <dgm:presLayoutVars>
          <dgm:dir/>
          <dgm:animLvl val="lvl"/>
          <dgm:resizeHandles val="exact"/>
        </dgm:presLayoutVars>
      </dgm:prSet>
      <dgm:spPr/>
    </dgm:pt>
    <dgm:pt modelId="{49472006-4943-48EC-A394-62E9E0B5AB74}" type="pres">
      <dgm:prSet presAssocID="{8405BFB0-E542-42DC-A328-046E43435E0E}" presName="linNode" presStyleCnt="0"/>
      <dgm:spPr/>
    </dgm:pt>
    <dgm:pt modelId="{67B51DD8-5DB7-475A-B944-991D68064A30}" type="pres">
      <dgm:prSet presAssocID="{8405BFB0-E542-42DC-A328-046E43435E0E}" presName="parentText" presStyleLbl="node1" presStyleIdx="0" presStyleCnt="5" custScaleX="277778">
        <dgm:presLayoutVars>
          <dgm:chMax val="1"/>
          <dgm:bulletEnabled val="1"/>
        </dgm:presLayoutVars>
      </dgm:prSet>
      <dgm:spPr/>
    </dgm:pt>
    <dgm:pt modelId="{32746F04-3686-4473-94E2-560A084D32ED}" type="pres">
      <dgm:prSet presAssocID="{BECA7799-D82D-4D0F-8724-6B409AD0D04F}" presName="sp" presStyleCnt="0"/>
      <dgm:spPr/>
    </dgm:pt>
    <dgm:pt modelId="{5138678C-5DAC-4374-84BC-C7A2B61F6C78}" type="pres">
      <dgm:prSet presAssocID="{0B9BBCA6-A09B-4C16-BD8C-F6564098A387}" presName="linNode" presStyleCnt="0"/>
      <dgm:spPr/>
    </dgm:pt>
    <dgm:pt modelId="{5ED0FABC-5B69-46D1-BF2D-F2C98C70A53A}" type="pres">
      <dgm:prSet presAssocID="{0B9BBCA6-A09B-4C16-BD8C-F6564098A387}" presName="parentText" presStyleLbl="node1" presStyleIdx="1" presStyleCnt="5" custScaleX="277778" custLinFactNeighborY="-4322">
        <dgm:presLayoutVars>
          <dgm:chMax val="1"/>
          <dgm:bulletEnabled val="1"/>
        </dgm:presLayoutVars>
      </dgm:prSet>
      <dgm:spPr/>
    </dgm:pt>
    <dgm:pt modelId="{22D430D0-9474-45EC-B7B5-6C3945D892E3}" type="pres">
      <dgm:prSet presAssocID="{8934ACA0-3F11-4D97-B997-D23F5740C422}" presName="sp" presStyleCnt="0"/>
      <dgm:spPr/>
    </dgm:pt>
    <dgm:pt modelId="{8AAD30A0-2660-431E-8788-94B25DB52F51}" type="pres">
      <dgm:prSet presAssocID="{DC84DB03-AA04-44BD-9037-C116DE3E5919}" presName="linNode" presStyleCnt="0"/>
      <dgm:spPr/>
    </dgm:pt>
    <dgm:pt modelId="{1A8F94DB-E414-40BF-8074-413D88E08674}" type="pres">
      <dgm:prSet presAssocID="{DC84DB03-AA04-44BD-9037-C116DE3E5919}" presName="parentText" presStyleLbl="node1" presStyleIdx="2" presStyleCnt="5" custScaleX="277778">
        <dgm:presLayoutVars>
          <dgm:chMax val="1"/>
          <dgm:bulletEnabled val="1"/>
        </dgm:presLayoutVars>
      </dgm:prSet>
      <dgm:spPr/>
    </dgm:pt>
    <dgm:pt modelId="{5FF979CA-9BDA-4E1B-AFB7-60578A8E773F}" type="pres">
      <dgm:prSet presAssocID="{C8906B1C-B225-4BCD-840D-D9AFC573ACFB}" presName="sp" presStyleCnt="0"/>
      <dgm:spPr/>
    </dgm:pt>
    <dgm:pt modelId="{09BFC3B8-EC0D-4EF1-8E9E-195262C86223}" type="pres">
      <dgm:prSet presAssocID="{A7DA7F57-CA0B-452C-9E74-5591710B92C1}" presName="linNode" presStyleCnt="0"/>
      <dgm:spPr/>
    </dgm:pt>
    <dgm:pt modelId="{48A31776-39B4-4B2A-9CED-3457ED110B0E}" type="pres">
      <dgm:prSet presAssocID="{A7DA7F57-CA0B-452C-9E74-5591710B92C1}" presName="parentText" presStyleLbl="node1" presStyleIdx="3" presStyleCnt="5" custScaleX="277778">
        <dgm:presLayoutVars>
          <dgm:chMax val="1"/>
          <dgm:bulletEnabled val="1"/>
        </dgm:presLayoutVars>
      </dgm:prSet>
      <dgm:spPr/>
    </dgm:pt>
    <dgm:pt modelId="{F26A15AF-0DB8-4CC6-A053-ACDFC05F7B23}" type="pres">
      <dgm:prSet presAssocID="{A5FD7847-545D-488B-8B4C-CC6A36A28E3E}" presName="sp" presStyleCnt="0"/>
      <dgm:spPr/>
    </dgm:pt>
    <dgm:pt modelId="{C93CAC4F-93B9-4F40-9909-7EC1AB5A2C54}" type="pres">
      <dgm:prSet presAssocID="{B8080F1B-E0A3-442D-9821-A39A3A71B590}" presName="linNode" presStyleCnt="0"/>
      <dgm:spPr/>
    </dgm:pt>
    <dgm:pt modelId="{6EF7EECC-155E-4C6F-9417-75837C8B8D32}" type="pres">
      <dgm:prSet presAssocID="{B8080F1B-E0A3-442D-9821-A39A3A71B590}" presName="parentText" presStyleLbl="node1" presStyleIdx="4" presStyleCnt="5" custScaleX="277778">
        <dgm:presLayoutVars>
          <dgm:chMax val="1"/>
          <dgm:bulletEnabled val="1"/>
        </dgm:presLayoutVars>
      </dgm:prSet>
      <dgm:spPr/>
    </dgm:pt>
  </dgm:ptLst>
  <dgm:cxnLst>
    <dgm:cxn modelId="{DE285C01-71D5-40FE-928B-897A051EA4D2}" srcId="{D66038B4-0C83-4C53-9747-7AC483841EE4}" destId="{DC84DB03-AA04-44BD-9037-C116DE3E5919}" srcOrd="2" destOrd="0" parTransId="{4DE95780-766C-4993-95AC-D7E42E85AF43}" sibTransId="{C8906B1C-B225-4BCD-840D-D9AFC573ACFB}"/>
    <dgm:cxn modelId="{ECB2491D-79BE-4F01-ABAE-3C65FA439333}" type="presOf" srcId="{B8080F1B-E0A3-442D-9821-A39A3A71B590}" destId="{6EF7EECC-155E-4C6F-9417-75837C8B8D32}" srcOrd="0" destOrd="0" presId="urn:microsoft.com/office/officeart/2005/8/layout/vList5"/>
    <dgm:cxn modelId="{E0B13D93-7518-4F09-B98C-00ED2B48DA17}" type="presOf" srcId="{D66038B4-0C83-4C53-9747-7AC483841EE4}" destId="{02E15974-2EA3-408E-87F1-1DB76D0BCAE7}" srcOrd="0" destOrd="0" presId="urn:microsoft.com/office/officeart/2005/8/layout/vList5"/>
    <dgm:cxn modelId="{DAC695AE-D499-4B55-BDAE-9282DA89E2AC}" type="presOf" srcId="{8405BFB0-E542-42DC-A328-046E43435E0E}" destId="{67B51DD8-5DB7-475A-B944-991D68064A30}" srcOrd="0" destOrd="0" presId="urn:microsoft.com/office/officeart/2005/8/layout/vList5"/>
    <dgm:cxn modelId="{162C01B2-2CFE-448E-BAD4-78147A74C261}" srcId="{D66038B4-0C83-4C53-9747-7AC483841EE4}" destId="{B8080F1B-E0A3-442D-9821-A39A3A71B590}" srcOrd="4" destOrd="0" parTransId="{740FC349-CB94-48CB-A4E8-27F93A873308}" sibTransId="{2DB2348B-6740-4405-A259-AFBA08D68C0D}"/>
    <dgm:cxn modelId="{56B73FBB-A906-4118-BED3-3B5DEF3A5E30}" type="presOf" srcId="{A7DA7F57-CA0B-452C-9E74-5591710B92C1}" destId="{48A31776-39B4-4B2A-9CED-3457ED110B0E}" srcOrd="0" destOrd="0" presId="urn:microsoft.com/office/officeart/2005/8/layout/vList5"/>
    <dgm:cxn modelId="{C4BD40CA-7C0C-4A21-824F-DF7F6B1D9CEE}" type="presOf" srcId="{DC84DB03-AA04-44BD-9037-C116DE3E5919}" destId="{1A8F94DB-E414-40BF-8074-413D88E08674}" srcOrd="0" destOrd="0" presId="urn:microsoft.com/office/officeart/2005/8/layout/vList5"/>
    <dgm:cxn modelId="{B4E602CC-B37C-452A-8935-534FA8BD0B96}" srcId="{D66038B4-0C83-4C53-9747-7AC483841EE4}" destId="{A7DA7F57-CA0B-452C-9E74-5591710B92C1}" srcOrd="3" destOrd="0" parTransId="{B65C940C-148F-4C02-8516-517D0136306A}" sibTransId="{A5FD7847-545D-488B-8B4C-CC6A36A28E3E}"/>
    <dgm:cxn modelId="{DDBA34CE-1204-4BFD-ADA8-F5FE0AEDB1D1}" type="presOf" srcId="{0B9BBCA6-A09B-4C16-BD8C-F6564098A387}" destId="{5ED0FABC-5B69-46D1-BF2D-F2C98C70A53A}" srcOrd="0" destOrd="0" presId="urn:microsoft.com/office/officeart/2005/8/layout/vList5"/>
    <dgm:cxn modelId="{7B0741D5-12FF-4375-98FD-DEAC9781E697}" srcId="{D66038B4-0C83-4C53-9747-7AC483841EE4}" destId="{8405BFB0-E542-42DC-A328-046E43435E0E}" srcOrd="0" destOrd="0" parTransId="{9E064E4C-A50A-4E5F-A965-A40FFB74A63B}" sibTransId="{BECA7799-D82D-4D0F-8724-6B409AD0D04F}"/>
    <dgm:cxn modelId="{F40B50FE-BCEC-4B46-AE81-6B6DAE26B12D}" srcId="{D66038B4-0C83-4C53-9747-7AC483841EE4}" destId="{0B9BBCA6-A09B-4C16-BD8C-F6564098A387}" srcOrd="1" destOrd="0" parTransId="{97A95346-9041-4D72-BE10-E4A73D9FEB4C}" sibTransId="{8934ACA0-3F11-4D97-B997-D23F5740C422}"/>
    <dgm:cxn modelId="{5B37CD72-FBFD-453B-AADA-457F9166CF25}" type="presParOf" srcId="{02E15974-2EA3-408E-87F1-1DB76D0BCAE7}" destId="{49472006-4943-48EC-A394-62E9E0B5AB74}" srcOrd="0" destOrd="0" presId="urn:microsoft.com/office/officeart/2005/8/layout/vList5"/>
    <dgm:cxn modelId="{41DF901B-2813-4134-8CAA-83B6C2EB476F}" type="presParOf" srcId="{49472006-4943-48EC-A394-62E9E0B5AB74}" destId="{67B51DD8-5DB7-475A-B944-991D68064A30}" srcOrd="0" destOrd="0" presId="urn:microsoft.com/office/officeart/2005/8/layout/vList5"/>
    <dgm:cxn modelId="{2C8C0CA6-18F0-4F84-BF74-D991A5C43C40}" type="presParOf" srcId="{02E15974-2EA3-408E-87F1-1DB76D0BCAE7}" destId="{32746F04-3686-4473-94E2-560A084D32ED}" srcOrd="1" destOrd="0" presId="urn:microsoft.com/office/officeart/2005/8/layout/vList5"/>
    <dgm:cxn modelId="{E73C0905-1864-4860-AD83-F5C416D771F5}" type="presParOf" srcId="{02E15974-2EA3-408E-87F1-1DB76D0BCAE7}" destId="{5138678C-5DAC-4374-84BC-C7A2B61F6C78}" srcOrd="2" destOrd="0" presId="urn:microsoft.com/office/officeart/2005/8/layout/vList5"/>
    <dgm:cxn modelId="{8BA80173-3E63-4440-A28A-56977746B68E}" type="presParOf" srcId="{5138678C-5DAC-4374-84BC-C7A2B61F6C78}" destId="{5ED0FABC-5B69-46D1-BF2D-F2C98C70A53A}" srcOrd="0" destOrd="0" presId="urn:microsoft.com/office/officeart/2005/8/layout/vList5"/>
    <dgm:cxn modelId="{0CB419F0-08D0-43FB-926D-1F6834150C89}" type="presParOf" srcId="{02E15974-2EA3-408E-87F1-1DB76D0BCAE7}" destId="{22D430D0-9474-45EC-B7B5-6C3945D892E3}" srcOrd="3" destOrd="0" presId="urn:microsoft.com/office/officeart/2005/8/layout/vList5"/>
    <dgm:cxn modelId="{4D0A0884-D7B0-4275-9246-BAE2978AC3E5}" type="presParOf" srcId="{02E15974-2EA3-408E-87F1-1DB76D0BCAE7}" destId="{8AAD30A0-2660-431E-8788-94B25DB52F51}" srcOrd="4" destOrd="0" presId="urn:microsoft.com/office/officeart/2005/8/layout/vList5"/>
    <dgm:cxn modelId="{6278FFCA-D6C4-4518-8667-7FE75ACD95E5}" type="presParOf" srcId="{8AAD30A0-2660-431E-8788-94B25DB52F51}" destId="{1A8F94DB-E414-40BF-8074-413D88E08674}" srcOrd="0" destOrd="0" presId="urn:microsoft.com/office/officeart/2005/8/layout/vList5"/>
    <dgm:cxn modelId="{0646FB5C-D80B-4175-97B2-91E0B143C287}" type="presParOf" srcId="{02E15974-2EA3-408E-87F1-1DB76D0BCAE7}" destId="{5FF979CA-9BDA-4E1B-AFB7-60578A8E773F}" srcOrd="5" destOrd="0" presId="urn:microsoft.com/office/officeart/2005/8/layout/vList5"/>
    <dgm:cxn modelId="{973E7FF1-9E6B-4962-96E3-E6CC0141A47E}" type="presParOf" srcId="{02E15974-2EA3-408E-87F1-1DB76D0BCAE7}" destId="{09BFC3B8-EC0D-4EF1-8E9E-195262C86223}" srcOrd="6" destOrd="0" presId="urn:microsoft.com/office/officeart/2005/8/layout/vList5"/>
    <dgm:cxn modelId="{CABF269B-1861-44A1-8CA5-4E684D754A29}" type="presParOf" srcId="{09BFC3B8-EC0D-4EF1-8E9E-195262C86223}" destId="{48A31776-39B4-4B2A-9CED-3457ED110B0E}" srcOrd="0" destOrd="0" presId="urn:microsoft.com/office/officeart/2005/8/layout/vList5"/>
    <dgm:cxn modelId="{D36D7754-1DDB-46FC-8837-269A92EC6A7A}" type="presParOf" srcId="{02E15974-2EA3-408E-87F1-1DB76D0BCAE7}" destId="{F26A15AF-0DB8-4CC6-A053-ACDFC05F7B23}" srcOrd="7" destOrd="0" presId="urn:microsoft.com/office/officeart/2005/8/layout/vList5"/>
    <dgm:cxn modelId="{588C1AC4-64BF-4E96-BA44-4299CCD02234}" type="presParOf" srcId="{02E15974-2EA3-408E-87F1-1DB76D0BCAE7}" destId="{C93CAC4F-93B9-4F40-9909-7EC1AB5A2C54}" srcOrd="8" destOrd="0" presId="urn:microsoft.com/office/officeart/2005/8/layout/vList5"/>
    <dgm:cxn modelId="{A455396B-19BE-4730-BB8D-BDF30EC4183F}" type="presParOf" srcId="{C93CAC4F-93B9-4F40-9909-7EC1AB5A2C54}" destId="{6EF7EECC-155E-4C6F-9417-75837C8B8D3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403FF-79C5-4C88-952E-2815076E501A}">
      <dsp:nvSpPr>
        <dsp:cNvPr id="0" name=""/>
        <dsp:cNvSpPr/>
      </dsp:nvSpPr>
      <dsp:spPr>
        <a:xfrm>
          <a:off x="0" y="446545"/>
          <a:ext cx="4905676" cy="18945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 </a:t>
          </a:r>
          <a:r>
            <a:rPr lang="en-US" sz="2200" b="0" i="0" kern="1200" dirty="0"/>
            <a:t>By utilizing Power BI's data visualization and analytics capabilities, this project offers a user-friendly and interactive platform to analyze and interpret complex unemployment data. </a:t>
          </a:r>
          <a:endParaRPr lang="en-IN" sz="2200" kern="1200" dirty="0">
            <a:latin typeface="Times New Roman" panose="02020603050405020304" pitchFamily="18" charset="0"/>
            <a:cs typeface="Times New Roman" panose="02020603050405020304" pitchFamily="18" charset="0"/>
          </a:endParaRPr>
        </a:p>
      </dsp:txBody>
      <dsp:txXfrm>
        <a:off x="92484" y="539029"/>
        <a:ext cx="4720708" cy="1709573"/>
      </dsp:txXfrm>
    </dsp:sp>
    <dsp:sp modelId="{F6C60908-2E6A-43B8-9875-B69598F40522}">
      <dsp:nvSpPr>
        <dsp:cNvPr id="0" name=""/>
        <dsp:cNvSpPr/>
      </dsp:nvSpPr>
      <dsp:spPr>
        <a:xfrm>
          <a:off x="0" y="2520321"/>
          <a:ext cx="4905676" cy="1543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b="0" i="0" kern="1200" dirty="0"/>
            <a:t>The solution includes the data-driven approach to understand the root causes, trends, and potential solutions related to unemployment in India</a:t>
          </a:r>
          <a:endParaRPr lang="en-IN" sz="2200" kern="1200" dirty="0">
            <a:latin typeface="Times New Roman" panose="02020603050405020304" pitchFamily="18" charset="0"/>
            <a:cs typeface="Times New Roman" panose="02020603050405020304" pitchFamily="18" charset="0"/>
          </a:endParaRPr>
        </a:p>
      </dsp:txBody>
      <dsp:txXfrm>
        <a:off x="75351" y="2595672"/>
        <a:ext cx="4754974" cy="1392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203CB-3D8A-47BC-94D7-B9761EA381CA}">
      <dsp:nvSpPr>
        <dsp:cNvPr id="0" name=""/>
        <dsp:cNvSpPr/>
      </dsp:nvSpPr>
      <dsp:spPr>
        <a:xfrm>
          <a:off x="166023" y="0"/>
          <a:ext cx="5997568" cy="16994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b="0" i="0" kern="1200" dirty="0"/>
            <a:t>The proposed solution aims to provide policymakers, researchers, and the general public with actionable insights, enabling them to make informed decisions and design targeted interventions to tackle unemployment effectively.</a:t>
          </a:r>
          <a:endParaRPr lang="en-IN" sz="2200" kern="1200" dirty="0">
            <a:latin typeface="Times New Roman" panose="02020603050405020304" pitchFamily="18" charset="0"/>
            <a:cs typeface="Times New Roman" panose="02020603050405020304" pitchFamily="18" charset="0"/>
          </a:endParaRPr>
        </a:p>
      </dsp:txBody>
      <dsp:txXfrm>
        <a:off x="248983" y="82960"/>
        <a:ext cx="5831648" cy="1533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51DD8-5DB7-475A-B944-991D68064A30}">
      <dsp:nvSpPr>
        <dsp:cNvPr id="0" name=""/>
        <dsp:cNvSpPr/>
      </dsp:nvSpPr>
      <dsp:spPr>
        <a:xfrm>
          <a:off x="2650" y="1573"/>
          <a:ext cx="5426670" cy="68812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VINODH KUMAR – Team Leader</a:t>
          </a:r>
        </a:p>
      </dsp:txBody>
      <dsp:txXfrm>
        <a:off x="36241" y="35164"/>
        <a:ext cx="5359488" cy="620943"/>
      </dsp:txXfrm>
    </dsp:sp>
    <dsp:sp modelId="{5ED0FABC-5B69-46D1-BF2D-F2C98C70A53A}">
      <dsp:nvSpPr>
        <dsp:cNvPr id="0" name=""/>
        <dsp:cNvSpPr/>
      </dsp:nvSpPr>
      <dsp:spPr>
        <a:xfrm>
          <a:off x="2650" y="694364"/>
          <a:ext cx="5426670" cy="68812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AISHWARYA MS </a:t>
          </a:r>
        </a:p>
      </dsp:txBody>
      <dsp:txXfrm>
        <a:off x="36241" y="727955"/>
        <a:ext cx="5359488" cy="620943"/>
      </dsp:txXfrm>
    </dsp:sp>
    <dsp:sp modelId="{1A8F94DB-E414-40BF-8074-413D88E08674}">
      <dsp:nvSpPr>
        <dsp:cNvPr id="0" name=""/>
        <dsp:cNvSpPr/>
      </dsp:nvSpPr>
      <dsp:spPr>
        <a:xfrm>
          <a:off x="2650" y="1446637"/>
          <a:ext cx="5426670" cy="68812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a:t>DEEPAK </a:t>
          </a:r>
        </a:p>
      </dsp:txBody>
      <dsp:txXfrm>
        <a:off x="36241" y="1480228"/>
        <a:ext cx="5359488" cy="620943"/>
      </dsp:txXfrm>
    </dsp:sp>
    <dsp:sp modelId="{48A31776-39B4-4B2A-9CED-3457ED110B0E}">
      <dsp:nvSpPr>
        <dsp:cNvPr id="0" name=""/>
        <dsp:cNvSpPr/>
      </dsp:nvSpPr>
      <dsp:spPr>
        <a:xfrm>
          <a:off x="2650" y="2169168"/>
          <a:ext cx="5426670" cy="68812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YASHASWINI </a:t>
          </a:r>
        </a:p>
      </dsp:txBody>
      <dsp:txXfrm>
        <a:off x="36241" y="2202759"/>
        <a:ext cx="5359488" cy="620943"/>
      </dsp:txXfrm>
    </dsp:sp>
    <dsp:sp modelId="{6EF7EECC-155E-4C6F-9417-75837C8B8D32}">
      <dsp:nvSpPr>
        <dsp:cNvPr id="0" name=""/>
        <dsp:cNvSpPr/>
      </dsp:nvSpPr>
      <dsp:spPr>
        <a:xfrm>
          <a:off x="2650" y="2891700"/>
          <a:ext cx="5426670" cy="68812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ZAIBA </a:t>
          </a:r>
        </a:p>
      </dsp:txBody>
      <dsp:txXfrm>
        <a:off x="36241" y="2925291"/>
        <a:ext cx="5359488" cy="62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C9890-0E35-4745-9691-63FDC1A110C6}" type="datetimeFigureOut">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8BBF7-E9C0-450F-A687-701EE74500A5}" type="slidenum">
              <a:t>‹#›</a:t>
            </a:fld>
            <a:endParaRPr lang="en-US"/>
          </a:p>
        </p:txBody>
      </p:sp>
    </p:spTree>
    <p:extLst>
      <p:ext uri="{BB962C8B-B14F-4D97-AF65-F5344CB8AC3E}">
        <p14:creationId xmlns:p14="http://schemas.microsoft.com/office/powerpoint/2010/main" val="390536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Let me quickly walk you through the brief plan for today.  We are going to discuss the need for this program, what it offers to the students, how it will help you choose a fine career pathway, how to get enrolled in this program and so on….</a:t>
            </a:r>
          </a:p>
        </p:txBody>
      </p:sp>
      <p:sp>
        <p:nvSpPr>
          <p:cNvPr id="4" name="Slide Number Placeholder 3"/>
          <p:cNvSpPr>
            <a:spLocks noGrp="1"/>
          </p:cNvSpPr>
          <p:nvPr>
            <p:ph type="sldNum" sz="quarter" idx="5"/>
          </p:nvPr>
        </p:nvSpPr>
        <p:spPr/>
        <p:txBody>
          <a:bodyPr/>
          <a:lstStyle/>
          <a:p>
            <a:fld id="{7AE837CE-94BC-46E1-BA01-A0C26C9EC0B5}" type="slidenum">
              <a:rPr lang="en-IN" smtClean="0"/>
              <a:t>2</a:t>
            </a:fld>
            <a:endParaRPr lang="en-IN"/>
          </a:p>
        </p:txBody>
      </p:sp>
    </p:spTree>
    <p:extLst>
      <p:ext uri="{BB962C8B-B14F-4D97-AF65-F5344CB8AC3E}">
        <p14:creationId xmlns:p14="http://schemas.microsoft.com/office/powerpoint/2010/main" val="274908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now request our technical expert Mr so and so to help you understand the finer details of the course and curriculum. </a:t>
            </a:r>
          </a:p>
        </p:txBody>
      </p:sp>
      <p:sp>
        <p:nvSpPr>
          <p:cNvPr id="4" name="Slide Number Placeholder 3"/>
          <p:cNvSpPr>
            <a:spLocks noGrp="1"/>
          </p:cNvSpPr>
          <p:nvPr>
            <p:ph type="sldNum" sz="quarter" idx="5"/>
          </p:nvPr>
        </p:nvSpPr>
        <p:spPr/>
        <p:txBody>
          <a:bodyPr/>
          <a:lstStyle/>
          <a:p>
            <a:fld id="{8C8DABAE-C56E-42CD-828B-36B7D5E53BAA}" type="slidenum">
              <a:rPr lang="en-IN" smtClean="0"/>
              <a:t>3</a:t>
            </a:fld>
            <a:endParaRPr lang="en-IN"/>
          </a:p>
        </p:txBody>
      </p:sp>
    </p:spTree>
    <p:extLst>
      <p:ext uri="{BB962C8B-B14F-4D97-AF65-F5344CB8AC3E}">
        <p14:creationId xmlns:p14="http://schemas.microsoft.com/office/powerpoint/2010/main" val="247239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8DABAE-C56E-42CD-828B-36B7D5E53BAA}" type="slidenum">
              <a:rPr lang="en-IN" smtClean="0"/>
              <a:t>4</a:t>
            </a:fld>
            <a:endParaRPr lang="en-IN"/>
          </a:p>
        </p:txBody>
      </p:sp>
    </p:spTree>
    <p:extLst>
      <p:ext uri="{BB962C8B-B14F-4D97-AF65-F5344CB8AC3E}">
        <p14:creationId xmlns:p14="http://schemas.microsoft.com/office/powerpoint/2010/main" val="8576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E837CE-94BC-46E1-BA01-A0C26C9EC0B5}" type="slidenum">
              <a:rPr lang="en-IN" smtClean="0"/>
              <a:t>15</a:t>
            </a:fld>
            <a:endParaRPr lang="en-IN"/>
          </a:p>
        </p:txBody>
      </p:sp>
    </p:spTree>
    <p:extLst>
      <p:ext uri="{BB962C8B-B14F-4D97-AF65-F5344CB8AC3E}">
        <p14:creationId xmlns:p14="http://schemas.microsoft.com/office/powerpoint/2010/main" val="348042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AF9E6D3-E140-490A-B951-E37777D61D3B}" type="datetimeFigureOut">
              <a:rPr lang="en-IN" smtClean="0"/>
              <a:t>20-06-2023</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64329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9E6D3-E140-490A-B951-E37777D61D3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40271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AF9E6D3-E140-490A-B951-E37777D61D3B}" type="datetimeFigureOut">
              <a:rPr lang="en-IN" smtClean="0"/>
              <a:t>20-06-2023</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1786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6AF9E6D3-E140-490A-B951-E37777D61D3B}" type="datetimeFigureOut">
              <a:rPr lang="en-IN" smtClean="0"/>
              <a:t>20-06-2023</a:t>
            </a:fld>
            <a:endParaRPr lang="en-IN"/>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994323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AF9E6D3-E140-490A-B951-E37777D61D3B}" type="datetimeFigureOut">
              <a:rPr lang="en-IN" smtClean="0"/>
              <a:t>20-06-2023</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643293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6AF9E6D3-E140-490A-B951-E37777D61D3B}" type="datetimeFigureOut">
              <a:rPr lang="en-IN" smtClean="0"/>
              <a:t>20-06-2023</a:t>
            </a:fld>
            <a:endParaRPr lang="en-IN"/>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0C4D071B-8D64-446B-BA02-46611119430D}" type="slidenum">
              <a:rPr lang="en-IN" smtClean="0"/>
              <a:t>‹#›</a:t>
            </a:fld>
            <a:endParaRPr lang="en-IN"/>
          </a:p>
        </p:txBody>
      </p:sp>
      <p:pic>
        <p:nvPicPr>
          <p:cNvPr id="4" name="Picture 3" descr="Logo&#10;&#10;Description automatically generated">
            <a:extLst>
              <a:ext uri="{FF2B5EF4-FFF2-40B4-BE49-F238E27FC236}">
                <a16:creationId xmlns:a16="http://schemas.microsoft.com/office/drawing/2014/main" id="{75BB925A-087F-44D2-A4EF-34AC02BC127B}"/>
              </a:ext>
            </a:extLst>
          </p:cNvPr>
          <p:cNvPicPr>
            <a:picLocks noChangeAspect="1"/>
          </p:cNvPicPr>
          <p:nvPr/>
        </p:nvPicPr>
        <p:blipFill>
          <a:blip r:embed="rId2"/>
          <a:stretch>
            <a:fillRect/>
          </a:stretch>
        </p:blipFill>
        <p:spPr>
          <a:xfrm>
            <a:off x="10307690" y="6192487"/>
            <a:ext cx="1423099" cy="462853"/>
          </a:xfrm>
          <a:prstGeom prst="rect">
            <a:avLst/>
          </a:prstGeom>
        </p:spPr>
      </p:pic>
    </p:spTree>
    <p:extLst>
      <p:ext uri="{BB962C8B-B14F-4D97-AF65-F5344CB8AC3E}">
        <p14:creationId xmlns:p14="http://schemas.microsoft.com/office/powerpoint/2010/main" val="994323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AF9E6D3-E140-490A-B951-E37777D61D3B}" type="datetimeFigureOut">
              <a:rPr lang="en-IN" smtClean="0"/>
              <a:t>20-06-2023</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0C4D071B-8D64-446B-BA02-46611119430D}" type="slidenum">
              <a:rPr lang="en-IN" smtClean="0"/>
              <a:t>‹#›</a:t>
            </a:fld>
            <a:endParaRPr lang="en-IN"/>
          </a:p>
        </p:txBody>
      </p:sp>
      <p:pic>
        <p:nvPicPr>
          <p:cNvPr id="4" name="Picture 3" descr="Logo&#10;&#10;Description automatically generated">
            <a:extLst>
              <a:ext uri="{FF2B5EF4-FFF2-40B4-BE49-F238E27FC236}">
                <a16:creationId xmlns:a16="http://schemas.microsoft.com/office/drawing/2014/main" id="{BCD6A936-922A-4936-9948-445F850E5A38}"/>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4261054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9E6D3-E140-490A-B951-E37777D61D3B}"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pic>
        <p:nvPicPr>
          <p:cNvPr id="9" name="Picture 8" descr="Logo&#10;&#10;Description automatically generated">
            <a:extLst>
              <a:ext uri="{FF2B5EF4-FFF2-40B4-BE49-F238E27FC236}">
                <a16:creationId xmlns:a16="http://schemas.microsoft.com/office/drawing/2014/main" id="{025861E6-3B8C-4258-9803-7B4A65D45ED1}"/>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617457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9E6D3-E140-490A-B951-E37777D61D3B}" type="datetimeFigureOut">
              <a:rPr lang="en-IN" smtClean="0"/>
              <a:t>20-06-2023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D071B-8D64-446B-BA02-46611119430D}" type="slidenum">
              <a:rPr lang="en-IN" smtClean="0"/>
              <a:t>‹#›</a:t>
            </a:fld>
            <a:endParaRPr lang="en-IN"/>
          </a:p>
        </p:txBody>
      </p:sp>
      <p:pic>
        <p:nvPicPr>
          <p:cNvPr id="2" name="Picture 1" descr="Logo&#10;&#10;Description automatically generated">
            <a:extLst>
              <a:ext uri="{FF2B5EF4-FFF2-40B4-BE49-F238E27FC236}">
                <a16:creationId xmlns:a16="http://schemas.microsoft.com/office/drawing/2014/main" id="{7C5FE485-7EE5-4F03-B2B9-9B18DDD9156D}"/>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2000212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AF9E6D3-E140-490A-B951-E37777D61D3B}" type="datetimeFigureOut">
              <a:rPr lang="en-IN" smtClean="0"/>
              <a:t>20-06-2023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D071B-8D64-446B-BA02-46611119430D}" type="slidenum">
              <a:rPr lang="en-IN" smtClean="0"/>
              <a:t>‹#›</a:t>
            </a:fld>
            <a:endParaRPr lang="en-IN"/>
          </a:p>
        </p:txBody>
      </p:sp>
      <p:pic>
        <p:nvPicPr>
          <p:cNvPr id="2" name="Picture 1" descr="Logo&#10;&#10;Description automatically generated">
            <a:extLst>
              <a:ext uri="{FF2B5EF4-FFF2-40B4-BE49-F238E27FC236}">
                <a16:creationId xmlns:a16="http://schemas.microsoft.com/office/drawing/2014/main" id="{5FD36584-983C-4106-8B8C-0E003FE7E936}"/>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4288019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9E6D3-E140-490A-B951-E37777D61D3B}" type="datetimeFigureOut">
              <a:rPr lang="en-IN" smtClean="0"/>
              <a:t>20-06-2023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8553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AF9E6D3-E140-490A-B951-E37777D61D3B}" type="datetimeFigureOut">
              <a:rPr lang="en-IN" smtClean="0"/>
              <a:t>20-06-2023</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610545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AF9E6D3-E140-490A-B951-E37777D61D3B}" type="datetimeFigureOut">
              <a:rPr lang="en-IN" smtClean="0"/>
              <a:t>20-06-2023</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14526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9E6D3-E140-490A-B951-E37777D61D3B}"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8720982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9E6D3-E140-490A-B951-E37777D61D3B}"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4027115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AF9E6D3-E140-490A-B951-E37777D61D3B}" type="datetimeFigureOut">
              <a:rPr lang="en-IN" smtClean="0"/>
              <a:t>20-06-2023</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1786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9E6D3-E140-490A-B951-E37777D61D3B}"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174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9E6D3-E140-490A-B951-E37777D61D3B}" type="datetimeFigureOut">
              <a:rPr lang="en-IN" smtClean="0"/>
              <a:t>20-06-2023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0002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AF9E6D3-E140-490A-B951-E37777D61D3B}" type="datetimeFigureOut">
              <a:rPr lang="en-IN" smtClean="0"/>
              <a:t>20-06-2023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880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9E6D3-E140-490A-B951-E37777D61D3B}" type="datetimeFigureOut">
              <a:rPr lang="en-IN" smtClean="0"/>
              <a:t>20-06-2023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8553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AF9E6D3-E140-490A-B951-E37777D61D3B}" type="datetimeFigureOut">
              <a:rPr lang="en-IN" smtClean="0"/>
              <a:t>20-06-2023</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1452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9E6D3-E140-490A-B951-E37777D61D3B}"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87209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AF9E6D3-E140-490A-B951-E37777D61D3B}" type="datetimeFigureOut">
              <a:rPr lang="en-IN" smtClean="0"/>
              <a:t>20-06-2023</a:t>
            </a:fld>
            <a:endParaRPr lang="en-IN"/>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C4D071B-8D64-446B-BA02-46611119430D}" type="slidenum">
              <a:rPr lang="en-IN" smtClean="0"/>
              <a:t>‹#›</a:t>
            </a:fld>
            <a:endParaRPr lang="en-IN"/>
          </a:p>
        </p:txBody>
      </p:sp>
      <p:sp>
        <p:nvSpPr>
          <p:cNvPr id="9" name="Rectangle 8"/>
          <p:cNvSpPr/>
          <p:nvPr/>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descr="Logo&#10;&#10;Description automatically generated">
            <a:extLst>
              <a:ext uri="{FF2B5EF4-FFF2-40B4-BE49-F238E27FC236}">
                <a16:creationId xmlns:a16="http://schemas.microsoft.com/office/drawing/2014/main" id="{768AEEF1-88A3-4ABE-8BE4-3FEF118C2971}"/>
              </a:ext>
            </a:extLst>
          </p:cNvPr>
          <p:cNvPicPr>
            <a:picLocks noChangeAspect="1"/>
          </p:cNvPicPr>
          <p:nvPr userDrawn="1"/>
        </p:nvPicPr>
        <p:blipFill>
          <a:blip r:embed="rId13"/>
          <a:stretch>
            <a:fillRect/>
          </a:stretch>
        </p:blipFill>
        <p:spPr>
          <a:xfrm>
            <a:off x="10232666" y="6176896"/>
            <a:ext cx="1423099" cy="462853"/>
          </a:xfrm>
          <a:prstGeom prst="rect">
            <a:avLst/>
          </a:prstGeom>
        </p:spPr>
      </p:pic>
    </p:spTree>
    <p:extLst>
      <p:ext uri="{BB962C8B-B14F-4D97-AF65-F5344CB8AC3E}">
        <p14:creationId xmlns:p14="http://schemas.microsoft.com/office/powerpoint/2010/main" val="686184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6/20/2023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
        <p:nvSpPr>
          <p:cNvPr id="7" name="Rectangle 6">
            <a:extLst>
              <a:ext uri="{FF2B5EF4-FFF2-40B4-BE49-F238E27FC236}">
                <a16:creationId xmlns:a16="http://schemas.microsoft.com/office/drawing/2014/main" id="{91DFE49E-42A4-4D9B-B7E8-6FF242FF10EF}"/>
              </a:ext>
            </a:extLst>
          </p:cNvPr>
          <p:cNvSpPr/>
          <p:nvPr userDrawn="1"/>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a:extLst>
              <a:ext uri="{FF2B5EF4-FFF2-40B4-BE49-F238E27FC236}">
                <a16:creationId xmlns:a16="http://schemas.microsoft.com/office/drawing/2014/main" id="{A05FD87A-258B-44BF-B73C-1D10B8FDCAEE}"/>
              </a:ext>
            </a:extLst>
          </p:cNvPr>
          <p:cNvSpPr/>
          <p:nvPr userDrawn="1"/>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F69800AF-5E88-4C90-9BAF-A42D6BA77F0B}"/>
              </a:ext>
            </a:extLst>
          </p:cNvPr>
          <p:cNvSpPr/>
          <p:nvPr userDrawn="1"/>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descr="Logo&#10;&#10;Description automatically generated">
            <a:extLst>
              <a:ext uri="{FF2B5EF4-FFF2-40B4-BE49-F238E27FC236}">
                <a16:creationId xmlns:a16="http://schemas.microsoft.com/office/drawing/2014/main" id="{9202596F-B901-4A5E-B8E9-D56DB7DAE8F0}"/>
              </a:ext>
            </a:extLst>
          </p:cNvPr>
          <p:cNvPicPr>
            <a:picLocks noChangeAspect="1"/>
          </p:cNvPicPr>
          <p:nvPr userDrawn="1"/>
        </p:nvPicPr>
        <p:blipFill>
          <a:blip r:embed="rId13"/>
          <a:stretch>
            <a:fillRect/>
          </a:stretch>
        </p:blipFill>
        <p:spPr>
          <a:xfrm>
            <a:off x="10232666" y="6176896"/>
            <a:ext cx="1423099" cy="46285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AF9E6D3-E140-490A-B951-E37777D61D3B}" type="datetimeFigureOut">
              <a:rPr lang="en-IN" smtClean="0"/>
              <a:t>20-06-2023</a:t>
            </a:fld>
            <a:endParaRPr lang="en-IN"/>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C4D071B-8D64-446B-BA02-46611119430D}" type="slidenum">
              <a:rPr lang="en-IN" smtClean="0"/>
              <a:t>‹#›</a:t>
            </a:fld>
            <a:endParaRPr lang="en-IN"/>
          </a:p>
        </p:txBody>
      </p:sp>
      <p:grpSp>
        <p:nvGrpSpPr>
          <p:cNvPr id="7" name="Group 6">
            <a:extLst>
              <a:ext uri="{FF2B5EF4-FFF2-40B4-BE49-F238E27FC236}">
                <a16:creationId xmlns:a16="http://schemas.microsoft.com/office/drawing/2014/main" id="{1FCBEE95-D830-4093-8A75-5C18686AB35C}"/>
              </a:ext>
            </a:extLst>
          </p:cNvPr>
          <p:cNvGrpSpPr/>
          <p:nvPr userDrawn="1"/>
        </p:nvGrpSpPr>
        <p:grpSpPr>
          <a:xfrm>
            <a:off x="446534" y="296884"/>
            <a:ext cx="11298933" cy="98554"/>
            <a:chOff x="446534" y="453643"/>
            <a:chExt cx="11298933" cy="98554"/>
          </a:xfrm>
        </p:grpSpPr>
        <p:sp>
          <p:nvSpPr>
            <p:cNvPr id="9" name="Rectangle 8"/>
            <p:cNvSpPr/>
            <p:nvPr/>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grpSp>
      <p:pic>
        <p:nvPicPr>
          <p:cNvPr id="13" name="Picture 12" descr="Logo&#10;&#10;Description automatically generated">
            <a:extLst>
              <a:ext uri="{FF2B5EF4-FFF2-40B4-BE49-F238E27FC236}">
                <a16:creationId xmlns:a16="http://schemas.microsoft.com/office/drawing/2014/main" id="{D7E05EB8-8861-4726-8427-C97398BB2B8F}"/>
              </a:ext>
            </a:extLst>
          </p:cNvPr>
          <p:cNvPicPr>
            <a:picLocks noChangeAspect="1"/>
          </p:cNvPicPr>
          <p:nvPr userDrawn="1"/>
        </p:nvPicPr>
        <p:blipFill>
          <a:blip r:embed="rId13"/>
          <a:stretch>
            <a:fillRect/>
          </a:stretch>
        </p:blipFill>
        <p:spPr>
          <a:xfrm>
            <a:off x="10232666" y="6176896"/>
            <a:ext cx="1423099" cy="462853"/>
          </a:xfrm>
          <a:prstGeom prst="rect">
            <a:avLst/>
          </a:prstGeom>
        </p:spPr>
      </p:pic>
      <p:sp>
        <p:nvSpPr>
          <p:cNvPr id="14" name="TextBox 13">
            <a:extLst>
              <a:ext uri="{FF2B5EF4-FFF2-40B4-BE49-F238E27FC236}">
                <a16:creationId xmlns:a16="http://schemas.microsoft.com/office/drawing/2014/main" id="{411BAA4E-BCF2-4D4E-A741-E17C4F0164AB}"/>
              </a:ext>
            </a:extLst>
          </p:cNvPr>
          <p:cNvSpPr txBox="1"/>
          <p:nvPr userDrawn="1"/>
        </p:nvSpPr>
        <p:spPr>
          <a:xfrm>
            <a:off x="446534" y="6158341"/>
            <a:ext cx="1371600" cy="369332"/>
          </a:xfrm>
          <a:prstGeom prst="rect">
            <a:avLst/>
          </a:prstGeom>
          <a:noFill/>
          <a:ln>
            <a:solidFill>
              <a:schemeClr val="bg1">
                <a:lumMod val="50000"/>
              </a:schemeClr>
            </a:solidFill>
          </a:ln>
        </p:spPr>
        <p:txBody>
          <a:bodyPr wrap="square" rtlCol="0">
            <a:spAutoFit/>
          </a:bodyPr>
          <a:lstStyle/>
          <a:p>
            <a:pPr algn="ctr"/>
            <a:r>
              <a:rPr lang="en-US"/>
              <a:t>EY LOGO</a:t>
            </a:r>
          </a:p>
        </p:txBody>
      </p:sp>
    </p:spTree>
    <p:extLst>
      <p:ext uri="{BB962C8B-B14F-4D97-AF65-F5344CB8AC3E}">
        <p14:creationId xmlns:p14="http://schemas.microsoft.com/office/powerpoint/2010/main" val="68618465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sv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07E78BF-6FA0-4759-9753-5850B37555CE}"/>
              </a:ext>
            </a:extLst>
          </p:cNvPr>
          <p:cNvSpPr/>
          <p:nvPr/>
        </p:nvSpPr>
        <p:spPr>
          <a:xfrm>
            <a:off x="0" y="203200"/>
            <a:ext cx="122105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D89D81-7395-4F68-927A-C05E6EDC03D5}"/>
              </a:ext>
            </a:extLst>
          </p:cNvPr>
          <p:cNvSpPr/>
          <p:nvPr/>
        </p:nvSpPr>
        <p:spPr>
          <a:xfrm>
            <a:off x="0" y="5587089"/>
            <a:ext cx="12210573" cy="1270911"/>
          </a:xfrm>
          <a:custGeom>
            <a:avLst/>
            <a:gdLst>
              <a:gd name="connsiteX0" fmla="*/ 0 w 12210573"/>
              <a:gd name="connsiteY0" fmla="*/ 0 h 1270911"/>
              <a:gd name="connsiteX1" fmla="*/ 12210573 w 12210573"/>
              <a:gd name="connsiteY1" fmla="*/ 0 h 1270911"/>
              <a:gd name="connsiteX2" fmla="*/ 12210573 w 12210573"/>
              <a:gd name="connsiteY2" fmla="*/ 1270911 h 1270911"/>
              <a:gd name="connsiteX3" fmla="*/ 0 w 12210573"/>
              <a:gd name="connsiteY3" fmla="*/ 1270911 h 1270911"/>
              <a:gd name="connsiteX4" fmla="*/ 0 w 12210573"/>
              <a:gd name="connsiteY4" fmla="*/ 0 h 1270911"/>
              <a:gd name="connsiteX0" fmla="*/ 0 w 12210573"/>
              <a:gd name="connsiteY0" fmla="*/ 0 h 1270911"/>
              <a:gd name="connsiteX1" fmla="*/ 12197321 w 12210573"/>
              <a:gd name="connsiteY1" fmla="*/ 318052 h 1270911"/>
              <a:gd name="connsiteX2" fmla="*/ 12210573 w 12210573"/>
              <a:gd name="connsiteY2" fmla="*/ 1270911 h 1270911"/>
              <a:gd name="connsiteX3" fmla="*/ 0 w 12210573"/>
              <a:gd name="connsiteY3" fmla="*/ 1270911 h 1270911"/>
              <a:gd name="connsiteX4" fmla="*/ 0 w 12210573"/>
              <a:gd name="connsiteY4" fmla="*/ 0 h 127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573" h="1270911">
                <a:moveTo>
                  <a:pt x="0" y="0"/>
                </a:moveTo>
                <a:lnTo>
                  <a:pt x="12197321" y="318052"/>
                </a:lnTo>
                <a:lnTo>
                  <a:pt x="12210573" y="1270911"/>
                </a:lnTo>
                <a:lnTo>
                  <a:pt x="0" y="1270911"/>
                </a:lnTo>
                <a:lnTo>
                  <a:pt x="0" y="0"/>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AB5D5D8-F67F-4BE1-AA3C-FA1D7E8E8F82}"/>
              </a:ext>
            </a:extLst>
          </p:cNvPr>
          <p:cNvSpPr txBox="1"/>
          <p:nvPr/>
        </p:nvSpPr>
        <p:spPr>
          <a:xfrm>
            <a:off x="1068092" y="5719609"/>
            <a:ext cx="3084260" cy="456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1400">
                <a:solidFill>
                  <a:schemeClr val="bg2">
                    <a:lumMod val="10000"/>
                  </a:schemeClr>
                </a:solidFill>
                <a:latin typeface="Arial" panose="020B0604020202020204" pitchFamily="34" charset="0"/>
                <a:ea typeface="+mn-lt"/>
                <a:cs typeface="Arial" panose="020B0604020202020204" pitchFamily="34" charset="0"/>
              </a:rPr>
              <a:t>https://nextgen.edunetworld.com</a:t>
            </a:r>
            <a:endParaRPr lang="en-US" sz="1400">
              <a:solidFill>
                <a:schemeClr val="bg2">
                  <a:lumMod val="10000"/>
                </a:schemeClr>
              </a:solidFill>
              <a:latin typeface="Arial" panose="020B0604020202020204" pitchFamily="34" charset="0"/>
              <a:cs typeface="Arial" panose="020B0604020202020204" pitchFamily="34" charset="0"/>
            </a:endParaRPr>
          </a:p>
        </p:txBody>
      </p:sp>
      <p:pic>
        <p:nvPicPr>
          <p:cNvPr id="11" name="Graphic 10" descr="Internet">
            <a:extLst>
              <a:ext uri="{FF2B5EF4-FFF2-40B4-BE49-F238E27FC236}">
                <a16:creationId xmlns:a16="http://schemas.microsoft.com/office/drawing/2014/main" id="{B46EEF54-9073-474F-905F-C02D0D82AB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348" y="5791203"/>
            <a:ext cx="435148" cy="456344"/>
          </a:xfrm>
          <a:prstGeom prst="rect">
            <a:avLst/>
          </a:prstGeom>
        </p:spPr>
      </p:pic>
      <p:sp>
        <p:nvSpPr>
          <p:cNvPr id="12" name="TextBox 11">
            <a:extLst>
              <a:ext uri="{FF2B5EF4-FFF2-40B4-BE49-F238E27FC236}">
                <a16:creationId xmlns:a16="http://schemas.microsoft.com/office/drawing/2014/main" id="{6A9E8ABD-C89E-4E1E-BCF3-525F353A992A}"/>
              </a:ext>
            </a:extLst>
          </p:cNvPr>
          <p:cNvSpPr txBox="1"/>
          <p:nvPr/>
        </p:nvSpPr>
        <p:spPr>
          <a:xfrm>
            <a:off x="1016942" y="6114784"/>
            <a:ext cx="3214515" cy="456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1400">
                <a:solidFill>
                  <a:schemeClr val="bg2">
                    <a:lumMod val="10000"/>
                  </a:schemeClr>
                </a:solidFill>
                <a:latin typeface="Arial"/>
                <a:ea typeface="+mn-lt"/>
                <a:cs typeface="+mn-lt"/>
              </a:rPr>
              <a:t> nextgenep@edunetfoundation.org</a:t>
            </a:r>
            <a:endParaRPr lang="en-US" sz="1400">
              <a:solidFill>
                <a:schemeClr val="bg2">
                  <a:lumMod val="10000"/>
                </a:schemeClr>
              </a:solidFill>
              <a:latin typeface="Arial" panose="020B0604020202020204" pitchFamily="34" charset="0"/>
              <a:cs typeface="Arial" panose="020B0604020202020204" pitchFamily="34" charset="0"/>
            </a:endParaRPr>
          </a:p>
        </p:txBody>
      </p:sp>
      <p:pic>
        <p:nvPicPr>
          <p:cNvPr id="13" name="Graphic 12" descr="Email">
            <a:extLst>
              <a:ext uri="{FF2B5EF4-FFF2-40B4-BE49-F238E27FC236}">
                <a16:creationId xmlns:a16="http://schemas.microsoft.com/office/drawing/2014/main" id="{FF87498D-7ED5-4E98-91C7-1DECD0BA8C1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7399" y="6243617"/>
            <a:ext cx="378503" cy="314258"/>
          </a:xfrm>
          <a:prstGeom prst="rect">
            <a:avLst/>
          </a:prstGeom>
        </p:spPr>
      </p:pic>
      <p:sp>
        <p:nvSpPr>
          <p:cNvPr id="15" name="Rectangle 14">
            <a:extLst>
              <a:ext uri="{FF2B5EF4-FFF2-40B4-BE49-F238E27FC236}">
                <a16:creationId xmlns:a16="http://schemas.microsoft.com/office/drawing/2014/main" id="{A07242BD-83F2-4C36-BA28-7FD2BACD9370}"/>
              </a:ext>
            </a:extLst>
          </p:cNvPr>
          <p:cNvSpPr/>
          <p:nvPr/>
        </p:nvSpPr>
        <p:spPr>
          <a:xfrm>
            <a:off x="1" y="861069"/>
            <a:ext cx="6665844" cy="4938053"/>
          </a:xfrm>
          <a:custGeom>
            <a:avLst/>
            <a:gdLst>
              <a:gd name="connsiteX0" fmla="*/ 0 w 6276183"/>
              <a:gd name="connsiteY0" fmla="*/ 0 h 2498391"/>
              <a:gd name="connsiteX1" fmla="*/ 6276183 w 6276183"/>
              <a:gd name="connsiteY1" fmla="*/ 0 h 2498391"/>
              <a:gd name="connsiteX2" fmla="*/ 6276183 w 6276183"/>
              <a:gd name="connsiteY2" fmla="*/ 2498391 h 2498391"/>
              <a:gd name="connsiteX3" fmla="*/ 0 w 6276183"/>
              <a:gd name="connsiteY3" fmla="*/ 2498391 h 2498391"/>
              <a:gd name="connsiteX4" fmla="*/ 0 w 6276183"/>
              <a:gd name="connsiteY4" fmla="*/ 0 h 2498391"/>
              <a:gd name="connsiteX0" fmla="*/ 0 w 6276183"/>
              <a:gd name="connsiteY0" fmla="*/ 13252 h 2511643"/>
              <a:gd name="connsiteX1" fmla="*/ 6276183 w 6276183"/>
              <a:gd name="connsiteY1" fmla="*/ 0 h 2511643"/>
              <a:gd name="connsiteX2" fmla="*/ 6276183 w 6276183"/>
              <a:gd name="connsiteY2" fmla="*/ 2511643 h 2511643"/>
              <a:gd name="connsiteX3" fmla="*/ 0 w 6276183"/>
              <a:gd name="connsiteY3" fmla="*/ 2511643 h 2511643"/>
              <a:gd name="connsiteX4" fmla="*/ 0 w 6276183"/>
              <a:gd name="connsiteY4" fmla="*/ 13252 h 2511643"/>
              <a:gd name="connsiteX0" fmla="*/ 0 w 6580983"/>
              <a:gd name="connsiteY0" fmla="*/ 0 h 2498391"/>
              <a:gd name="connsiteX1" fmla="*/ 6580983 w 6580983"/>
              <a:gd name="connsiteY1" fmla="*/ 1 h 2498391"/>
              <a:gd name="connsiteX2" fmla="*/ 6276183 w 6580983"/>
              <a:gd name="connsiteY2" fmla="*/ 2498391 h 2498391"/>
              <a:gd name="connsiteX3" fmla="*/ 0 w 6580983"/>
              <a:gd name="connsiteY3" fmla="*/ 2498391 h 2498391"/>
              <a:gd name="connsiteX4" fmla="*/ 0 w 6580983"/>
              <a:gd name="connsiteY4" fmla="*/ 0 h 2498391"/>
              <a:gd name="connsiteX0" fmla="*/ 0 w 6580983"/>
              <a:gd name="connsiteY0" fmla="*/ 0 h 2617272"/>
              <a:gd name="connsiteX1" fmla="*/ 6580983 w 6580983"/>
              <a:gd name="connsiteY1" fmla="*/ 1 h 2617272"/>
              <a:gd name="connsiteX2" fmla="*/ 6290484 w 6580983"/>
              <a:gd name="connsiteY2" fmla="*/ 2617272 h 2617272"/>
              <a:gd name="connsiteX3" fmla="*/ 0 w 6580983"/>
              <a:gd name="connsiteY3" fmla="*/ 2498391 h 2617272"/>
              <a:gd name="connsiteX4" fmla="*/ 0 w 6580983"/>
              <a:gd name="connsiteY4" fmla="*/ 0 h 2617272"/>
              <a:gd name="connsiteX0" fmla="*/ 0 w 6580983"/>
              <a:gd name="connsiteY0" fmla="*/ 0 h 2617272"/>
              <a:gd name="connsiteX1" fmla="*/ 6580983 w 6580983"/>
              <a:gd name="connsiteY1" fmla="*/ 1 h 2617272"/>
              <a:gd name="connsiteX2" fmla="*/ 6204680 w 6580983"/>
              <a:gd name="connsiteY2" fmla="*/ 2617272 h 2617272"/>
              <a:gd name="connsiteX3" fmla="*/ 0 w 6580983"/>
              <a:gd name="connsiteY3" fmla="*/ 2498391 h 2617272"/>
              <a:gd name="connsiteX4" fmla="*/ 0 w 6580983"/>
              <a:gd name="connsiteY4" fmla="*/ 0 h 2617272"/>
              <a:gd name="connsiteX0" fmla="*/ 0 w 6824095"/>
              <a:gd name="connsiteY0" fmla="*/ 0 h 2617272"/>
              <a:gd name="connsiteX1" fmla="*/ 6824095 w 6824095"/>
              <a:gd name="connsiteY1" fmla="*/ 1 h 2617272"/>
              <a:gd name="connsiteX2" fmla="*/ 6204680 w 6824095"/>
              <a:gd name="connsiteY2" fmla="*/ 2617272 h 2617272"/>
              <a:gd name="connsiteX3" fmla="*/ 0 w 6824095"/>
              <a:gd name="connsiteY3" fmla="*/ 2498391 h 2617272"/>
              <a:gd name="connsiteX4" fmla="*/ 0 w 6824095"/>
              <a:gd name="connsiteY4" fmla="*/ 0 h 2617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4095" h="2617272">
                <a:moveTo>
                  <a:pt x="0" y="0"/>
                </a:moveTo>
                <a:lnTo>
                  <a:pt x="6824095" y="1"/>
                </a:lnTo>
                <a:lnTo>
                  <a:pt x="6204680" y="2617272"/>
                </a:lnTo>
                <a:lnTo>
                  <a:pt x="0" y="249839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21FD953-2013-4583-B36B-4F4249F6F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5950628" cy="5511983"/>
          </a:xfrm>
          <a:prstGeom prst="rect">
            <a:avLst/>
          </a:prstGeom>
        </p:spPr>
      </p:pic>
      <p:sp>
        <p:nvSpPr>
          <p:cNvPr id="14" name="Rectangle 13">
            <a:extLst>
              <a:ext uri="{FF2B5EF4-FFF2-40B4-BE49-F238E27FC236}">
                <a16:creationId xmlns:a16="http://schemas.microsoft.com/office/drawing/2014/main" id="{DFF6A43A-1F42-42C1-90CA-5F268F29DBBC}"/>
              </a:ext>
            </a:extLst>
          </p:cNvPr>
          <p:cNvSpPr/>
          <p:nvPr/>
        </p:nvSpPr>
        <p:spPr>
          <a:xfrm>
            <a:off x="0" y="5489649"/>
            <a:ext cx="12210573" cy="662614"/>
          </a:xfrm>
          <a:custGeom>
            <a:avLst/>
            <a:gdLst>
              <a:gd name="connsiteX0" fmla="*/ 0 w 12210573"/>
              <a:gd name="connsiteY0" fmla="*/ 0 h 119275"/>
              <a:gd name="connsiteX1" fmla="*/ 12210573 w 12210573"/>
              <a:gd name="connsiteY1" fmla="*/ 0 h 119275"/>
              <a:gd name="connsiteX2" fmla="*/ 12210573 w 12210573"/>
              <a:gd name="connsiteY2" fmla="*/ 119275 h 119275"/>
              <a:gd name="connsiteX3" fmla="*/ 0 w 12210573"/>
              <a:gd name="connsiteY3" fmla="*/ 119275 h 119275"/>
              <a:gd name="connsiteX4" fmla="*/ 0 w 12210573"/>
              <a:gd name="connsiteY4" fmla="*/ 0 h 119275"/>
              <a:gd name="connsiteX0" fmla="*/ 0 w 12210573"/>
              <a:gd name="connsiteY0" fmla="*/ 0 h 662614"/>
              <a:gd name="connsiteX1" fmla="*/ 12210573 w 12210573"/>
              <a:gd name="connsiteY1" fmla="*/ 0 h 662614"/>
              <a:gd name="connsiteX2" fmla="*/ 12197321 w 12210573"/>
              <a:gd name="connsiteY2" fmla="*/ 662614 h 662614"/>
              <a:gd name="connsiteX3" fmla="*/ 0 w 12210573"/>
              <a:gd name="connsiteY3" fmla="*/ 119275 h 662614"/>
              <a:gd name="connsiteX4" fmla="*/ 0 w 12210573"/>
              <a:gd name="connsiteY4" fmla="*/ 0 h 662614"/>
              <a:gd name="connsiteX0" fmla="*/ 0 w 12210573"/>
              <a:gd name="connsiteY0" fmla="*/ 0 h 662614"/>
              <a:gd name="connsiteX1" fmla="*/ 12210573 w 12210573"/>
              <a:gd name="connsiteY1" fmla="*/ 344557 h 662614"/>
              <a:gd name="connsiteX2" fmla="*/ 12197321 w 12210573"/>
              <a:gd name="connsiteY2" fmla="*/ 662614 h 662614"/>
              <a:gd name="connsiteX3" fmla="*/ 0 w 12210573"/>
              <a:gd name="connsiteY3" fmla="*/ 119275 h 662614"/>
              <a:gd name="connsiteX4" fmla="*/ 0 w 12210573"/>
              <a:gd name="connsiteY4" fmla="*/ 0 h 662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573" h="662614">
                <a:moveTo>
                  <a:pt x="0" y="0"/>
                </a:moveTo>
                <a:lnTo>
                  <a:pt x="12210573" y="344557"/>
                </a:lnTo>
                <a:lnTo>
                  <a:pt x="12197321" y="662614"/>
                </a:lnTo>
                <a:lnTo>
                  <a:pt x="0" y="119275"/>
                </a:lnTo>
                <a:lnTo>
                  <a:pt x="0" y="0"/>
                </a:lnTo>
                <a:close/>
              </a:path>
            </a:pathLst>
          </a:cu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D109EF31-08E6-4CE1-AA76-60F334B0A193}"/>
              </a:ext>
            </a:extLst>
          </p:cNvPr>
          <p:cNvPicPr>
            <a:picLocks noChangeAspect="1"/>
          </p:cNvPicPr>
          <p:nvPr/>
        </p:nvPicPr>
        <p:blipFill>
          <a:blip r:embed="rId7"/>
          <a:stretch>
            <a:fillRect/>
          </a:stretch>
        </p:blipFill>
        <p:spPr>
          <a:xfrm>
            <a:off x="10232666" y="306178"/>
            <a:ext cx="1423099" cy="462853"/>
          </a:xfrm>
          <a:prstGeom prst="rect">
            <a:avLst/>
          </a:prstGeom>
        </p:spPr>
      </p:pic>
      <p:sp>
        <p:nvSpPr>
          <p:cNvPr id="24" name="Rectangle 23">
            <a:extLst>
              <a:ext uri="{FF2B5EF4-FFF2-40B4-BE49-F238E27FC236}">
                <a16:creationId xmlns:a16="http://schemas.microsoft.com/office/drawing/2014/main" id="{4E20EE1B-A84F-401D-A9BE-54DC8586CDCB}"/>
              </a:ext>
            </a:extLst>
          </p:cNvPr>
          <p:cNvSpPr/>
          <p:nvPr/>
        </p:nvSpPr>
        <p:spPr>
          <a:xfrm>
            <a:off x="0" y="-203200"/>
            <a:ext cx="5950628" cy="540394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617F66-74F1-477F-8B95-A29B791B66C5}"/>
              </a:ext>
            </a:extLst>
          </p:cNvPr>
          <p:cNvSpPr txBox="1"/>
          <p:nvPr/>
        </p:nvSpPr>
        <p:spPr>
          <a:xfrm>
            <a:off x="468373" y="1254576"/>
            <a:ext cx="5950628" cy="2123658"/>
          </a:xfrm>
          <a:prstGeom prst="rect">
            <a:avLst/>
          </a:prstGeom>
          <a:noFill/>
        </p:spPr>
        <p:txBody>
          <a:bodyPr wrap="square" rtlCol="0">
            <a:spAutoFit/>
          </a:bodyPr>
          <a:lstStyle/>
          <a:p>
            <a:r>
              <a:rPr lang="en-US" sz="4400" b="1" dirty="0">
                <a:solidFill>
                  <a:srgbClr val="243666"/>
                </a:solidFill>
                <a:latin typeface="Arial" panose="020B0604020202020204" pitchFamily="34" charset="0"/>
                <a:cs typeface="Arial" panose="020B0604020202020204" pitchFamily="34" charset="0"/>
              </a:rPr>
              <a:t>NEXT GEN EMPLOYABILITY PROGRAM</a:t>
            </a:r>
          </a:p>
        </p:txBody>
      </p:sp>
      <p:sp>
        <p:nvSpPr>
          <p:cNvPr id="19" name="TextBox 18">
            <a:extLst>
              <a:ext uri="{FF2B5EF4-FFF2-40B4-BE49-F238E27FC236}">
                <a16:creationId xmlns:a16="http://schemas.microsoft.com/office/drawing/2014/main" id="{E23E936F-34FC-4B8A-9705-F59EDF1920AC}"/>
              </a:ext>
            </a:extLst>
          </p:cNvPr>
          <p:cNvSpPr txBox="1"/>
          <p:nvPr/>
        </p:nvSpPr>
        <p:spPr>
          <a:xfrm>
            <a:off x="627399" y="3602944"/>
            <a:ext cx="7123230" cy="830997"/>
          </a:xfrm>
          <a:prstGeom prst="rect">
            <a:avLst/>
          </a:prstGeom>
          <a:noFill/>
        </p:spPr>
        <p:txBody>
          <a:bodyPr wrap="square" lIns="91440" tIns="45720" rIns="91440" bIns="45720" rtlCol="0" anchor="t">
            <a:spAutoFit/>
          </a:bodyPr>
          <a:lstStyle/>
          <a:p>
            <a:r>
              <a:rPr lang="en-US" sz="2400" b="1" dirty="0">
                <a:solidFill>
                  <a:schemeClr val="bg2">
                    <a:lumMod val="10000"/>
                  </a:schemeClr>
                </a:solidFill>
                <a:latin typeface="Arial"/>
                <a:cs typeface="Arial"/>
              </a:rPr>
              <a:t>College Name: T John Institute of Technology </a:t>
            </a:r>
          </a:p>
          <a:p>
            <a:r>
              <a:rPr lang="en-US" sz="2400" b="1" dirty="0">
                <a:solidFill>
                  <a:schemeClr val="bg2">
                    <a:lumMod val="10000"/>
                  </a:schemeClr>
                </a:solidFill>
                <a:latin typeface="Arial"/>
                <a:cs typeface="Arial"/>
              </a:rPr>
              <a:t>Team Name: Team_21</a:t>
            </a:r>
            <a:endParaRPr lang="en-US" sz="1600" dirty="0">
              <a:solidFill>
                <a:schemeClr val="bg2">
                  <a:lumMod val="10000"/>
                </a:schemeClr>
              </a:solidFill>
            </a:endParaRPr>
          </a:p>
        </p:txBody>
      </p:sp>
      <p:cxnSp>
        <p:nvCxnSpPr>
          <p:cNvPr id="30" name="Straight Connector 29">
            <a:extLst>
              <a:ext uri="{FF2B5EF4-FFF2-40B4-BE49-F238E27FC236}">
                <a16:creationId xmlns:a16="http://schemas.microsoft.com/office/drawing/2014/main" id="{1AF088EC-96F3-4905-B95F-924688D7337C}"/>
              </a:ext>
            </a:extLst>
          </p:cNvPr>
          <p:cNvCxnSpPr>
            <a:cxnSpLocks/>
          </p:cNvCxnSpPr>
          <p:nvPr/>
        </p:nvCxnSpPr>
        <p:spPr>
          <a:xfrm>
            <a:off x="605557" y="3460475"/>
            <a:ext cx="0" cy="1164534"/>
          </a:xfrm>
          <a:prstGeom prst="line">
            <a:avLst/>
          </a:prstGeom>
          <a:ln w="57150">
            <a:solidFill>
              <a:srgbClr val="FFE6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0AFE77A-4A92-4904-B6BF-26E0649435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7092" y="955784"/>
            <a:ext cx="4723481" cy="4865172"/>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90851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D883-C537-7846-440A-975CB160B096}"/>
              </a:ext>
            </a:extLst>
          </p:cNvPr>
          <p:cNvSpPr txBox="1">
            <a:spLocks/>
          </p:cNvSpPr>
          <p:nvPr/>
        </p:nvSpPr>
        <p:spPr>
          <a:xfrm>
            <a:off x="404443" y="716366"/>
            <a:ext cx="11029616" cy="564104"/>
          </a:xfrm>
          <a:prstGeom prst="rect">
            <a:avLst/>
          </a:prstGeom>
        </p:spPr>
        <p:txBody>
          <a:bodyPr>
            <a:noAutofit/>
          </a:bodyPr>
          <a:lst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Arial" panose="020B0604020202020204" pitchFamily="34" charset="0"/>
                <a:cs typeface="Arial" panose="020B0604020202020204" pitchFamily="34" charset="0"/>
              </a:rPr>
              <a:t>Modelling &amp; results</a:t>
            </a:r>
            <a:endParaRPr lang="en-IN" sz="32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1B49DEB-8AE2-E925-5B3C-2EE63E7A18FD}"/>
              </a:ext>
            </a:extLst>
          </p:cNvPr>
          <p:cNvPicPr>
            <a:picLocks noChangeAspect="1"/>
          </p:cNvPicPr>
          <p:nvPr/>
        </p:nvPicPr>
        <p:blipFill rotWithShape="1">
          <a:blip r:embed="rId2">
            <a:extLst>
              <a:ext uri="{28A0092B-C50C-407E-A947-70E740481C1C}">
                <a14:useLocalDpi xmlns:a14="http://schemas.microsoft.com/office/drawing/2010/main" val="0"/>
              </a:ext>
            </a:extLst>
          </a:blip>
          <a:srcRect l="5932" t="5498" r="5589" b="12509"/>
          <a:stretch/>
        </p:blipFill>
        <p:spPr>
          <a:xfrm>
            <a:off x="404443" y="1400176"/>
            <a:ext cx="9833693" cy="5086349"/>
          </a:xfrm>
          <a:prstGeom prst="rect">
            <a:avLst/>
          </a:prstGeom>
        </p:spPr>
      </p:pic>
    </p:spTree>
    <p:extLst>
      <p:ext uri="{BB962C8B-B14F-4D97-AF65-F5344CB8AC3E}">
        <p14:creationId xmlns:p14="http://schemas.microsoft.com/office/powerpoint/2010/main" val="243062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4914-28A0-4909-A3A8-5C57B2619E39}"/>
              </a:ext>
            </a:extLst>
          </p:cNvPr>
          <p:cNvSpPr txBox="1">
            <a:spLocks/>
          </p:cNvSpPr>
          <p:nvPr/>
        </p:nvSpPr>
        <p:spPr>
          <a:xfrm>
            <a:off x="404443" y="744309"/>
            <a:ext cx="11029616" cy="564104"/>
          </a:xfrm>
          <a:prstGeom prst="rect">
            <a:avLst/>
          </a:prstGeom>
        </p:spPr>
        <p:txBody>
          <a:bodyPr>
            <a:noAutofit/>
          </a:bodyPr>
          <a:lst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Arial" panose="020B0604020202020204" pitchFamily="34" charset="0"/>
                <a:cs typeface="Arial" panose="020B0604020202020204" pitchFamily="34" charset="0"/>
              </a:rPr>
              <a:t>Modelling &amp; results </a:t>
            </a:r>
            <a:endParaRPr lang="en-IN" sz="32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7B55078-F04C-2E13-B442-CA163DC96323}"/>
              </a:ext>
            </a:extLst>
          </p:cNvPr>
          <p:cNvPicPr>
            <a:picLocks noChangeAspect="1"/>
          </p:cNvPicPr>
          <p:nvPr/>
        </p:nvPicPr>
        <p:blipFill rotWithShape="1">
          <a:blip r:embed="rId2">
            <a:extLst>
              <a:ext uri="{28A0092B-C50C-407E-A947-70E740481C1C}">
                <a14:useLocalDpi xmlns:a14="http://schemas.microsoft.com/office/drawing/2010/main" val="0"/>
              </a:ext>
            </a:extLst>
          </a:blip>
          <a:srcRect l="10855" t="5565" r="13458" b="7692"/>
          <a:stretch/>
        </p:blipFill>
        <p:spPr>
          <a:xfrm>
            <a:off x="404442" y="1428751"/>
            <a:ext cx="9725396" cy="5189514"/>
          </a:xfrm>
          <a:prstGeom prst="rect">
            <a:avLst/>
          </a:prstGeom>
        </p:spPr>
      </p:pic>
    </p:spTree>
    <p:extLst>
      <p:ext uri="{BB962C8B-B14F-4D97-AF65-F5344CB8AC3E}">
        <p14:creationId xmlns:p14="http://schemas.microsoft.com/office/powerpoint/2010/main" val="4276444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54ED276-5336-EF70-CE80-39990F335FDF}"/>
              </a:ext>
            </a:extLst>
          </p:cNvPr>
          <p:cNvSpPr txBox="1">
            <a:spLocks/>
          </p:cNvSpPr>
          <p:nvPr/>
        </p:nvSpPr>
        <p:spPr>
          <a:xfrm>
            <a:off x="404443" y="744309"/>
            <a:ext cx="11029616" cy="564104"/>
          </a:xfrm>
          <a:prstGeom prst="rect">
            <a:avLst/>
          </a:prstGeom>
        </p:spPr>
        <p:txBody>
          <a:bodyPr>
            <a:noAutofit/>
          </a:bodyPr>
          <a:lst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Arial" panose="020B0604020202020204" pitchFamily="34" charset="0"/>
                <a:cs typeface="Arial" panose="020B0604020202020204" pitchFamily="34" charset="0"/>
              </a:rPr>
              <a:t>Modelling &amp; results </a:t>
            </a:r>
            <a:endParaRPr lang="en-IN" sz="32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B2B7B844-352C-683E-5CB6-1CE37B2236AD}"/>
              </a:ext>
            </a:extLst>
          </p:cNvPr>
          <p:cNvPicPr>
            <a:picLocks noChangeAspect="1"/>
          </p:cNvPicPr>
          <p:nvPr/>
        </p:nvPicPr>
        <p:blipFill rotWithShape="1">
          <a:blip r:embed="rId2">
            <a:extLst>
              <a:ext uri="{28A0092B-C50C-407E-A947-70E740481C1C}">
                <a14:useLocalDpi xmlns:a14="http://schemas.microsoft.com/office/drawing/2010/main" val="0"/>
              </a:ext>
            </a:extLst>
          </a:blip>
          <a:srcRect l="13490" t="7187" r="11877" b="10309"/>
          <a:stretch/>
        </p:blipFill>
        <p:spPr>
          <a:xfrm>
            <a:off x="528635" y="1438955"/>
            <a:ext cx="9686927" cy="5135161"/>
          </a:xfrm>
          <a:prstGeom prst="rect">
            <a:avLst/>
          </a:prstGeom>
        </p:spPr>
      </p:pic>
    </p:spTree>
    <p:extLst>
      <p:ext uri="{BB962C8B-B14F-4D97-AF65-F5344CB8AC3E}">
        <p14:creationId xmlns:p14="http://schemas.microsoft.com/office/powerpoint/2010/main" val="142428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262D41-38D4-6B1B-2ED7-9B57F713F41B}"/>
              </a:ext>
            </a:extLst>
          </p:cNvPr>
          <p:cNvSpPr txBox="1">
            <a:spLocks/>
          </p:cNvSpPr>
          <p:nvPr/>
        </p:nvSpPr>
        <p:spPr>
          <a:xfrm>
            <a:off x="542925" y="615721"/>
            <a:ext cx="11029616" cy="564104"/>
          </a:xfrm>
          <a:prstGeom prst="rect">
            <a:avLst/>
          </a:prstGeom>
        </p:spPr>
        <p:txBody>
          <a:bodyPr>
            <a:noAutofit/>
          </a:bodyPr>
          <a:lst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Arial" panose="020B0604020202020204" pitchFamily="34" charset="0"/>
                <a:cs typeface="Arial" panose="020B0604020202020204" pitchFamily="34" charset="0"/>
              </a:rPr>
              <a:t>Modelling &amp; results </a:t>
            </a:r>
            <a:endParaRPr lang="en-IN" sz="32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4F16768-1B15-4EDD-CA10-2F0387C894FB}"/>
              </a:ext>
            </a:extLst>
          </p:cNvPr>
          <p:cNvPicPr>
            <a:picLocks noChangeAspect="1"/>
          </p:cNvPicPr>
          <p:nvPr/>
        </p:nvPicPr>
        <p:blipFill rotWithShape="1">
          <a:blip r:embed="rId2">
            <a:extLst>
              <a:ext uri="{28A0092B-C50C-407E-A947-70E740481C1C}">
                <a14:useLocalDpi xmlns:a14="http://schemas.microsoft.com/office/drawing/2010/main" val="0"/>
              </a:ext>
            </a:extLst>
          </a:blip>
          <a:srcRect l="24736" t="4989" r="24925" b="5786"/>
          <a:stretch/>
        </p:blipFill>
        <p:spPr>
          <a:xfrm>
            <a:off x="542925" y="1308413"/>
            <a:ext cx="9601200" cy="5357917"/>
          </a:xfrm>
          <a:prstGeom prst="rect">
            <a:avLst/>
          </a:prstGeom>
        </p:spPr>
      </p:pic>
    </p:spTree>
    <p:extLst>
      <p:ext uri="{BB962C8B-B14F-4D97-AF65-F5344CB8AC3E}">
        <p14:creationId xmlns:p14="http://schemas.microsoft.com/office/powerpoint/2010/main" val="1420284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FB26-266D-758D-B81C-FF701B4472C2}"/>
              </a:ext>
            </a:extLst>
          </p:cNvPr>
          <p:cNvSpPr>
            <a:spLocks noGrp="1"/>
          </p:cNvSpPr>
          <p:nvPr>
            <p:ph type="title"/>
          </p:nvPr>
        </p:nvSpPr>
        <p:spPr>
          <a:xfrm>
            <a:off x="575894" y="746807"/>
            <a:ext cx="10780728" cy="971183"/>
          </a:xfrm>
        </p:spPr>
        <p:txBody>
          <a:bodyPr>
            <a:normAutofit/>
          </a:bodyPr>
          <a:lstStyle/>
          <a:p>
            <a:r>
              <a:rPr lang="en-US" sz="3600" b="1" dirty="0">
                <a:solidFill>
                  <a:schemeClr val="tx2"/>
                </a:solidFill>
                <a:latin typeface="Arial Nova"/>
              </a:rPr>
              <a:t>Meet our team</a:t>
            </a:r>
          </a:p>
        </p:txBody>
      </p:sp>
      <p:graphicFrame>
        <p:nvGraphicFramePr>
          <p:cNvPr id="4" name="Diagram 3">
            <a:extLst>
              <a:ext uri="{FF2B5EF4-FFF2-40B4-BE49-F238E27FC236}">
                <a16:creationId xmlns:a16="http://schemas.microsoft.com/office/drawing/2014/main" id="{5FFF0D42-1DE5-1C3E-8DA0-834C9F43AF42}"/>
              </a:ext>
            </a:extLst>
          </p:cNvPr>
          <p:cNvGraphicFramePr/>
          <p:nvPr>
            <p:extLst>
              <p:ext uri="{D42A27DB-BD31-4B8C-83A1-F6EECF244321}">
                <p14:modId xmlns:p14="http://schemas.microsoft.com/office/powerpoint/2010/main" val="2229107544"/>
              </p:ext>
            </p:extLst>
          </p:nvPr>
        </p:nvGraphicFramePr>
        <p:xfrm>
          <a:off x="3380014" y="2264228"/>
          <a:ext cx="5431971"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090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A8A82-1D5B-EB4D-A1AF-0F29FFDE6221}"/>
              </a:ext>
            </a:extLst>
          </p:cNvPr>
          <p:cNvSpPr txBox="1"/>
          <p:nvPr/>
        </p:nvSpPr>
        <p:spPr>
          <a:xfrm>
            <a:off x="374095" y="4764880"/>
            <a:ext cx="5606604" cy="1077218"/>
          </a:xfrm>
          <a:prstGeom prst="rect">
            <a:avLst/>
          </a:prstGeom>
          <a:noFill/>
        </p:spPr>
        <p:txBody>
          <a:bodyPr wrap="square" lIns="91440" tIns="45720" rIns="91440" bIns="45720" rtlCol="0" anchor="t">
            <a:spAutoFit/>
          </a:bodyPr>
          <a:lstStyle/>
          <a:p>
            <a:pPr algn="ctr"/>
            <a:r>
              <a:rPr lang="en-US" sz="3200" b="1">
                <a:solidFill>
                  <a:srgbClr val="243666"/>
                </a:solidFill>
                <a:latin typeface="Arial"/>
                <a:cs typeface="Arial"/>
              </a:rPr>
              <a:t>Any </a:t>
            </a:r>
            <a:endParaRPr lang="en-US"/>
          </a:p>
          <a:p>
            <a:pPr algn="ctr"/>
            <a:r>
              <a:rPr lang="en-US" sz="3200" b="1">
                <a:solidFill>
                  <a:srgbClr val="243666"/>
                </a:solidFill>
                <a:latin typeface="Arial"/>
                <a:cs typeface="Arial"/>
              </a:rPr>
              <a:t>questions/comments?</a:t>
            </a:r>
            <a:endParaRPr lang="en-US"/>
          </a:p>
        </p:txBody>
      </p:sp>
      <p:pic>
        <p:nvPicPr>
          <p:cNvPr id="5" name="Picture 5" descr="A picture containing icon&#10;&#10;Description automatically generated">
            <a:extLst>
              <a:ext uri="{FF2B5EF4-FFF2-40B4-BE49-F238E27FC236}">
                <a16:creationId xmlns:a16="http://schemas.microsoft.com/office/drawing/2014/main" id="{49C053A8-1939-DEBE-CD28-5A4A3E3021DE}"/>
              </a:ext>
            </a:extLst>
          </p:cNvPr>
          <p:cNvPicPr>
            <a:picLocks noChangeAspect="1"/>
          </p:cNvPicPr>
          <p:nvPr/>
        </p:nvPicPr>
        <p:blipFill>
          <a:blip r:embed="rId3"/>
          <a:stretch>
            <a:fillRect/>
          </a:stretch>
        </p:blipFill>
        <p:spPr>
          <a:xfrm>
            <a:off x="6305911" y="1000577"/>
            <a:ext cx="5474897" cy="4856843"/>
          </a:xfrm>
          <a:prstGeom prst="rect">
            <a:avLst/>
          </a:prstGeom>
        </p:spPr>
      </p:pic>
      <p:pic>
        <p:nvPicPr>
          <p:cNvPr id="7" name="Picture 7" descr="Icon&#10;&#10;Description automatically generated">
            <a:extLst>
              <a:ext uri="{FF2B5EF4-FFF2-40B4-BE49-F238E27FC236}">
                <a16:creationId xmlns:a16="http://schemas.microsoft.com/office/drawing/2014/main" id="{4DEEFF58-347F-2407-410C-52B71AF28773}"/>
              </a:ext>
            </a:extLst>
          </p:cNvPr>
          <p:cNvPicPr>
            <a:picLocks noChangeAspect="1"/>
          </p:cNvPicPr>
          <p:nvPr/>
        </p:nvPicPr>
        <p:blipFill>
          <a:blip r:embed="rId4"/>
          <a:stretch>
            <a:fillRect/>
          </a:stretch>
        </p:blipFill>
        <p:spPr>
          <a:xfrm>
            <a:off x="2294627" y="1510606"/>
            <a:ext cx="2067465" cy="3074788"/>
          </a:xfrm>
          <a:prstGeom prst="rect">
            <a:avLst/>
          </a:prstGeom>
        </p:spPr>
      </p:pic>
    </p:spTree>
    <p:extLst>
      <p:ext uri="{BB962C8B-B14F-4D97-AF65-F5344CB8AC3E}">
        <p14:creationId xmlns:p14="http://schemas.microsoft.com/office/powerpoint/2010/main" val="852713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0475-2794-2098-1F4B-4526A62FF63E}"/>
              </a:ext>
            </a:extLst>
          </p:cNvPr>
          <p:cNvSpPr>
            <a:spLocks noGrp="1"/>
          </p:cNvSpPr>
          <p:nvPr>
            <p:ph type="title"/>
          </p:nvPr>
        </p:nvSpPr>
        <p:spPr>
          <a:xfrm>
            <a:off x="581192" y="3060787"/>
            <a:ext cx="11029616" cy="988332"/>
          </a:xfrm>
        </p:spPr>
        <p:txBody>
          <a:bodyPr>
            <a:noAutofit/>
          </a:bodyPr>
          <a:lstStyle/>
          <a:p>
            <a:pPr algn="ctr"/>
            <a:r>
              <a:rPr lang="en-IN" sz="7200" dirty="0"/>
              <a:t>THANK YOU</a:t>
            </a:r>
          </a:p>
        </p:txBody>
      </p:sp>
    </p:spTree>
    <p:extLst>
      <p:ext uri="{BB962C8B-B14F-4D97-AF65-F5344CB8AC3E}">
        <p14:creationId xmlns:p14="http://schemas.microsoft.com/office/powerpoint/2010/main" val="244370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346DBD-5513-46D2-AB06-13FE478B3A17}"/>
              </a:ext>
            </a:extLst>
          </p:cNvPr>
          <p:cNvSpPr/>
          <p:nvPr/>
        </p:nvSpPr>
        <p:spPr>
          <a:xfrm>
            <a:off x="0" y="1168174"/>
            <a:ext cx="12192000" cy="3429000"/>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4"/>
          <p:cNvSpPr txBox="1"/>
          <p:nvPr/>
        </p:nvSpPr>
        <p:spPr>
          <a:xfrm>
            <a:off x="415955" y="253765"/>
            <a:ext cx="2057400" cy="2226171"/>
          </a:xfrm>
          <a:prstGeom prst="rect">
            <a:avLst/>
          </a:prstGeom>
        </p:spPr>
        <p:txBody>
          <a:bodyPr lIns="33867" tIns="33867" rIns="33867" bIns="33867" rtlCol="0" anchor="ctr"/>
          <a:lstStyle/>
          <a:p>
            <a:pPr algn="ctr">
              <a:lnSpc>
                <a:spcPts val="2023"/>
              </a:lnSpc>
            </a:pPr>
            <a:endParaRPr sz="1200"/>
          </a:p>
        </p:txBody>
      </p:sp>
      <p:sp>
        <p:nvSpPr>
          <p:cNvPr id="5" name="TextBox 5"/>
          <p:cNvSpPr txBox="1"/>
          <p:nvPr/>
        </p:nvSpPr>
        <p:spPr>
          <a:xfrm>
            <a:off x="2833844" y="2414932"/>
            <a:ext cx="6524311" cy="456856"/>
          </a:xfrm>
          <a:prstGeom prst="rect">
            <a:avLst/>
          </a:prstGeom>
        </p:spPr>
        <p:txBody>
          <a:bodyPr wrap="square" lIns="0" tIns="0" rIns="0" bIns="0" rtlCol="0" anchor="t">
            <a:spAutoFit/>
          </a:body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7" name="TextBox 7"/>
          <p:cNvSpPr txBox="1"/>
          <p:nvPr/>
        </p:nvSpPr>
        <p:spPr>
          <a:xfrm>
            <a:off x="2010981" y="5764022"/>
            <a:ext cx="8395386" cy="512320"/>
          </a:xfrm>
          <a:prstGeom prst="rect">
            <a:avLst/>
          </a:prstGeom>
        </p:spPr>
        <p:txBody>
          <a:bodyPr wrap="square" lIns="0" tIns="0" rIns="0" bIns="0" rtlCol="0" anchor="t">
            <a:spAutoFit/>
          </a:bodyPr>
          <a:lstStyle/>
          <a:p>
            <a:pPr algn="ctr">
              <a:lnSpc>
                <a:spcPts val="1996"/>
              </a:lnSpc>
              <a:spcBef>
                <a:spcPct val="0"/>
              </a:spcBef>
            </a:pPr>
            <a:r>
              <a:rPr lang="en-US" sz="1650" dirty="0">
                <a:solidFill>
                  <a:schemeClr val="accent2">
                    <a:lumMod val="75000"/>
                  </a:schemeClr>
                </a:solidFill>
                <a:latin typeface="Poppins"/>
              </a:rPr>
              <a:t>Problem Statement| Project Overview|</a:t>
            </a:r>
            <a:r>
              <a:rPr lang="en-US" sz="1650" dirty="0">
                <a:solidFill>
                  <a:schemeClr val="accent2">
                    <a:lumMod val="75000"/>
                  </a:schemeClr>
                </a:solidFill>
                <a:latin typeface="Poppins"/>
                <a:ea typeface="+mn-lt"/>
                <a:cs typeface="Poppins"/>
              </a:rPr>
              <a:t> </a:t>
            </a:r>
            <a:r>
              <a:rPr lang="en-US" sz="1650" dirty="0">
                <a:solidFill>
                  <a:schemeClr val="accent2">
                    <a:lumMod val="75000"/>
                  </a:schemeClr>
                </a:solidFill>
                <a:latin typeface="Poppins"/>
                <a:ea typeface="+mn-lt"/>
                <a:cs typeface="+mn-lt"/>
              </a:rPr>
              <a:t>Solution &amp; Proposed Value Proposition</a:t>
            </a:r>
            <a:r>
              <a:rPr lang="en-US" sz="1650" dirty="0">
                <a:solidFill>
                  <a:schemeClr val="accent2">
                    <a:lumMod val="75000"/>
                  </a:schemeClr>
                </a:solidFill>
                <a:latin typeface="Poppins"/>
              </a:rPr>
              <a:t> | </a:t>
            </a:r>
            <a:r>
              <a:rPr lang="en-US" sz="1650" dirty="0">
                <a:solidFill>
                  <a:schemeClr val="accent2">
                    <a:lumMod val="75000"/>
                  </a:schemeClr>
                </a:solidFill>
                <a:latin typeface="Poppins"/>
                <a:ea typeface="+mn-lt"/>
                <a:cs typeface="Poppins"/>
              </a:rPr>
              <a:t>Wow Factor</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Team Intro | Q&amp;A</a:t>
            </a:r>
            <a:endParaRPr lang="en-US" dirty="0">
              <a:solidFill>
                <a:schemeClr val="accent2">
                  <a:lumMod val="75000"/>
                </a:schemeClr>
              </a:solidFill>
              <a:latin typeface="Poppins"/>
              <a:cs typeface="Poppins"/>
            </a:endParaRPr>
          </a:p>
        </p:txBody>
      </p:sp>
      <p:sp>
        <p:nvSpPr>
          <p:cNvPr id="8" name="AutoShape 8"/>
          <p:cNvSpPr/>
          <p:nvPr/>
        </p:nvSpPr>
        <p:spPr>
          <a:xfrm>
            <a:off x="4016829" y="5228015"/>
            <a:ext cx="5693228" cy="0"/>
          </a:xfrm>
          <a:prstGeom prst="line">
            <a:avLst/>
          </a:prstGeom>
          <a:ln w="19050" cap="flat">
            <a:solidFill>
              <a:srgbClr val="FFC000"/>
            </a:solidFill>
            <a:prstDash val="solid"/>
            <a:headEnd type="none" w="sm" len="sm"/>
            <a:tailEnd type="none" w="sm" len="sm"/>
          </a:ln>
        </p:spPr>
      </p:sp>
      <p:sp>
        <p:nvSpPr>
          <p:cNvPr id="10" name="TextBox 10"/>
          <p:cNvSpPr txBox="1"/>
          <p:nvPr/>
        </p:nvSpPr>
        <p:spPr>
          <a:xfrm>
            <a:off x="2089598" y="4971150"/>
            <a:ext cx="8265289" cy="256865"/>
          </a:xfrm>
          <a:prstGeom prst="rect">
            <a:avLst/>
          </a:prstGeom>
        </p:spPr>
        <p:txBody>
          <a:bodyPr lIns="0" tIns="0" rIns="0" bIns="0" rtlCol="0" anchor="t">
            <a:spAutoFit/>
          </a:bodyPr>
          <a:lstStyle/>
          <a:p>
            <a:pPr algn="ctr">
              <a:lnSpc>
                <a:spcPts val="1996"/>
              </a:lnSpc>
              <a:spcBef>
                <a:spcPct val="0"/>
              </a:spcBef>
            </a:pPr>
            <a:r>
              <a:rPr lang="en-US" sz="1650" dirty="0">
                <a:solidFill>
                  <a:srgbClr val="0066A1"/>
                </a:solidFill>
                <a:latin typeface="Poppins"/>
              </a:rPr>
              <a:t>Project title: ANALYSIS OF UNEMPLOYMENT IN INDIA USING POWER-BI </a:t>
            </a:r>
          </a:p>
        </p:txBody>
      </p:sp>
      <p:sp>
        <p:nvSpPr>
          <p:cNvPr id="9" name="Rectangle 8">
            <a:extLst>
              <a:ext uri="{FF2B5EF4-FFF2-40B4-BE49-F238E27FC236}">
                <a16:creationId xmlns:a16="http://schemas.microsoft.com/office/drawing/2014/main" id="{FDB7102B-8B29-4B88-A0D8-4E762631B01C}"/>
              </a:ext>
            </a:extLst>
          </p:cNvPr>
          <p:cNvSpPr/>
          <p:nvPr/>
        </p:nvSpPr>
        <p:spPr>
          <a:xfrm>
            <a:off x="0" y="4036028"/>
            <a:ext cx="12192000" cy="270939"/>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18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862B24E2-836A-4FC5-ABC0-C534E4091358}"/>
              </a:ext>
            </a:extLst>
          </p:cNvPr>
          <p:cNvSpPr/>
          <p:nvPr/>
        </p:nvSpPr>
        <p:spPr>
          <a:xfrm flipV="1">
            <a:off x="103174" y="5405326"/>
            <a:ext cx="8197732" cy="1290732"/>
          </a:xfrm>
          <a:prstGeom prst="flowChartDocumen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E96DAED-821F-478F-AAE5-BD6BCDD5F3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905" y="3429000"/>
            <a:ext cx="3818507" cy="2543126"/>
          </a:xfrm>
          <a:prstGeom prst="rect">
            <a:avLst/>
          </a:prstGeom>
        </p:spPr>
      </p:pic>
      <p:sp>
        <p:nvSpPr>
          <p:cNvPr id="9" name="TextBox 9"/>
          <p:cNvSpPr txBox="1"/>
          <p:nvPr/>
        </p:nvSpPr>
        <p:spPr>
          <a:xfrm>
            <a:off x="103173" y="161940"/>
            <a:ext cx="358835" cy="244298"/>
          </a:xfrm>
          <a:prstGeom prst="rect">
            <a:avLst/>
          </a:prstGeom>
        </p:spPr>
        <p:txBody>
          <a:bodyPr lIns="0" tIns="0" rIns="0" bIns="0" rtlCol="0" anchor="t">
            <a:spAutoFit/>
          </a:bodyPr>
          <a:lstStyle/>
          <a:p>
            <a:pPr algn="ctr">
              <a:lnSpc>
                <a:spcPts val="1919"/>
              </a:lnSpc>
            </a:pPr>
            <a:r>
              <a:rPr lang="en-US" sz="1600" spc="49">
                <a:solidFill>
                  <a:srgbClr val="EEEEEE"/>
                </a:solidFill>
                <a:latin typeface="Poppins Medium"/>
              </a:rPr>
              <a:t>V</a:t>
            </a:r>
          </a:p>
        </p:txBody>
      </p:sp>
      <p:sp>
        <p:nvSpPr>
          <p:cNvPr id="19" name="TextBox 18">
            <a:extLst>
              <a:ext uri="{FF2B5EF4-FFF2-40B4-BE49-F238E27FC236}">
                <a16:creationId xmlns:a16="http://schemas.microsoft.com/office/drawing/2014/main" id="{74164796-80C5-44A3-81C7-1EA4ECD78F82}"/>
              </a:ext>
            </a:extLst>
          </p:cNvPr>
          <p:cNvSpPr txBox="1"/>
          <p:nvPr/>
        </p:nvSpPr>
        <p:spPr>
          <a:xfrm>
            <a:off x="351635" y="606290"/>
            <a:ext cx="7776365" cy="646331"/>
          </a:xfrm>
          <a:prstGeom prst="rect">
            <a:avLst/>
          </a:prstGeom>
          <a:noFill/>
        </p:spPr>
        <p:txBody>
          <a:bodyPr wrap="square" rtlCol="0">
            <a:spAutoFit/>
          </a:bodyPr>
          <a:lstStyle/>
          <a:p>
            <a:r>
              <a:rPr lang="en-US" sz="3600" b="1" dirty="0">
                <a:solidFill>
                  <a:schemeClr val="bg2">
                    <a:lumMod val="10000"/>
                  </a:schemeClr>
                </a:solidFill>
                <a:latin typeface="Arial" panose="020B0604020202020204" pitchFamily="34" charset="0"/>
                <a:cs typeface="Arial" panose="020B0604020202020204" pitchFamily="34" charset="0"/>
              </a:rPr>
              <a:t>PROBLEM STATEMENT</a:t>
            </a:r>
            <a:endParaRPr lang="en-IN" sz="3600" b="1" dirty="0">
              <a:solidFill>
                <a:schemeClr val="bg2">
                  <a:lumMod val="10000"/>
                </a:schemeClr>
              </a:solidFill>
              <a:latin typeface="Arial" panose="020B0604020202020204" pitchFamily="34" charset="0"/>
              <a:cs typeface="Arial" panose="020B0604020202020204" pitchFamily="34" charset="0"/>
            </a:endParaRPr>
          </a:p>
        </p:txBody>
      </p:sp>
      <p:pic>
        <p:nvPicPr>
          <p:cNvPr id="38" name="Graphic 37" descr="Arrow Rotate right">
            <a:extLst>
              <a:ext uri="{FF2B5EF4-FFF2-40B4-BE49-F238E27FC236}">
                <a16:creationId xmlns:a16="http://schemas.microsoft.com/office/drawing/2014/main" id="{F7802686-5659-4405-8E89-5BB24605B0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270234">
            <a:off x="8518859" y="2680783"/>
            <a:ext cx="914400" cy="914400"/>
          </a:xfrm>
          <a:prstGeom prst="rect">
            <a:avLst/>
          </a:prstGeom>
        </p:spPr>
      </p:pic>
      <p:sp>
        <p:nvSpPr>
          <p:cNvPr id="2" name="Rectangle 1">
            <a:extLst>
              <a:ext uri="{FF2B5EF4-FFF2-40B4-BE49-F238E27FC236}">
                <a16:creationId xmlns:a16="http://schemas.microsoft.com/office/drawing/2014/main" id="{4F8DB89D-16F3-BF23-282F-BE7930FE280C}"/>
              </a:ext>
            </a:extLst>
          </p:cNvPr>
          <p:cNvSpPr/>
          <p:nvPr/>
        </p:nvSpPr>
        <p:spPr>
          <a:xfrm>
            <a:off x="282590" y="1748763"/>
            <a:ext cx="8018313" cy="3970227"/>
          </a:xfrm>
          <a:prstGeom prst="rect">
            <a:avLst/>
          </a:prstGeo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problem is to analyze the current state of unemployment in India using Power BI. Unemployment is a pressing issue that affects the economic well-being and social stability of a nation. Identifying key factors and visualizing the data through Power BI can provide valuable insights for policymakers, researchers, and stakeholders.</a:t>
            </a:r>
          </a:p>
          <a:p>
            <a:pPr lvl="0" algn="just">
              <a:lnSpc>
                <a:spcPct val="150000"/>
              </a:lnSpc>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45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F6D373F-D0FE-47F0-AF11-EAF055A93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360" y="719434"/>
            <a:ext cx="3086501" cy="3574693"/>
          </a:xfrm>
          <a:prstGeom prst="rect">
            <a:avLst/>
          </a:prstGeom>
        </p:spPr>
      </p:pic>
      <p:sp>
        <p:nvSpPr>
          <p:cNvPr id="27" name="Rectangle 26">
            <a:extLst>
              <a:ext uri="{FF2B5EF4-FFF2-40B4-BE49-F238E27FC236}">
                <a16:creationId xmlns:a16="http://schemas.microsoft.com/office/drawing/2014/main" id="{3BBF6A12-C2B6-48FD-8071-0C83EA5F5889}"/>
              </a:ext>
            </a:extLst>
          </p:cNvPr>
          <p:cNvSpPr/>
          <p:nvPr/>
        </p:nvSpPr>
        <p:spPr>
          <a:xfrm>
            <a:off x="5791200" y="1074057"/>
            <a:ext cx="1800331" cy="4818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5313B5BA-C7B4-0903-BD2A-BF5777F2E8BF}"/>
              </a:ext>
            </a:extLst>
          </p:cNvPr>
          <p:cNvSpPr txBox="1">
            <a:spLocks/>
          </p:cNvSpPr>
          <p:nvPr/>
        </p:nvSpPr>
        <p:spPr>
          <a:xfrm>
            <a:off x="387461" y="271689"/>
            <a:ext cx="13219118" cy="141643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ts val="3200"/>
              </a:lnSpc>
            </a:pPr>
            <a:endParaRPr lang="en-US" sz="2933">
              <a:solidFill>
                <a:srgbClr val="2D4263"/>
              </a:solidFill>
              <a:latin typeface="Poppins Medium"/>
            </a:endParaRPr>
          </a:p>
        </p:txBody>
      </p:sp>
      <p:sp>
        <p:nvSpPr>
          <p:cNvPr id="28" name="TextBox 27">
            <a:extLst>
              <a:ext uri="{FF2B5EF4-FFF2-40B4-BE49-F238E27FC236}">
                <a16:creationId xmlns:a16="http://schemas.microsoft.com/office/drawing/2014/main" id="{D12C59D9-5A8D-47A5-9FB8-D767503BA6D5}"/>
              </a:ext>
            </a:extLst>
          </p:cNvPr>
          <p:cNvSpPr txBox="1"/>
          <p:nvPr/>
        </p:nvSpPr>
        <p:spPr>
          <a:xfrm>
            <a:off x="351635" y="606290"/>
            <a:ext cx="6511213" cy="646331"/>
          </a:xfrm>
          <a:prstGeom prst="rect">
            <a:avLst/>
          </a:prstGeom>
          <a:noFill/>
        </p:spPr>
        <p:txBody>
          <a:bodyPr wrap="square" lIns="91440" tIns="45720" rIns="91440" bIns="45720" rtlCol="0" anchor="t">
            <a:spAutoFit/>
          </a:bodyPr>
          <a:lstStyle/>
          <a:p>
            <a:r>
              <a:rPr lang="en-US" sz="3600" b="1" dirty="0">
                <a:solidFill>
                  <a:schemeClr val="bg2">
                    <a:lumMod val="10000"/>
                  </a:schemeClr>
                </a:solidFill>
                <a:latin typeface="Arial"/>
                <a:cs typeface="Arial"/>
              </a:rPr>
              <a:t>PROJECT OVERVIEW</a:t>
            </a:r>
            <a:endParaRPr lang="en-IN" sz="3600" b="1" dirty="0">
              <a:solidFill>
                <a:schemeClr val="bg2">
                  <a:lumMod val="1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46A7B2A-20D6-B9F9-9C5E-503700614330}"/>
              </a:ext>
            </a:extLst>
          </p:cNvPr>
          <p:cNvSpPr txBox="1"/>
          <p:nvPr/>
        </p:nvSpPr>
        <p:spPr>
          <a:xfrm>
            <a:off x="351635" y="1561485"/>
            <a:ext cx="8088346" cy="4273286"/>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This project utilizes </a:t>
            </a:r>
            <a:r>
              <a:rPr lang="en-US" sz="2400" i="0" dirty="0">
                <a:effectLst/>
                <a:latin typeface="Times New Roman" panose="02020603050405020304" pitchFamily="18" charset="0"/>
                <a:cs typeface="Times New Roman" panose="02020603050405020304" pitchFamily="18" charset="0"/>
              </a:rPr>
              <a:t>Power BI </a:t>
            </a:r>
            <a:r>
              <a:rPr lang="en-US" sz="2400" b="0" i="0" dirty="0">
                <a:effectLst/>
                <a:latin typeface="Times New Roman" panose="02020603050405020304" pitchFamily="18" charset="0"/>
                <a:cs typeface="Times New Roman" panose="02020603050405020304" pitchFamily="18" charset="0"/>
              </a:rPr>
              <a:t>to analyze India's unemployment situation using a provided dataset. </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The project will involve the following key steps:   </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Data Collection and Integration</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Data Cleaning and Preparation</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Unemployment Metrics </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Visualization</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Spatial Analysis</a:t>
            </a:r>
          </a:p>
        </p:txBody>
      </p:sp>
    </p:spTree>
    <p:extLst>
      <p:ext uri="{BB962C8B-B14F-4D97-AF65-F5344CB8AC3E}">
        <p14:creationId xmlns:p14="http://schemas.microsoft.com/office/powerpoint/2010/main" val="66322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1AB433-BD63-430C-95CA-63512AB4B4D3}"/>
              </a:ext>
            </a:extLst>
          </p:cNvPr>
          <p:cNvSpPr/>
          <p:nvPr/>
        </p:nvSpPr>
        <p:spPr>
          <a:xfrm>
            <a:off x="444753" y="816699"/>
            <a:ext cx="6667458" cy="48221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B754B39-D8A7-586A-E81F-296BBD35797B}"/>
              </a:ext>
            </a:extLst>
          </p:cNvPr>
          <p:cNvSpPr txBox="1"/>
          <p:nvPr/>
        </p:nvSpPr>
        <p:spPr>
          <a:xfrm>
            <a:off x="696686" y="926813"/>
            <a:ext cx="38223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Arial"/>
              </a:rPr>
              <a:t>SOLUTION</a:t>
            </a:r>
            <a:endParaRPr lang="en-US" sz="3200" dirty="0">
              <a:latin typeface="Arial Nova"/>
              <a:cs typeface="Arial" panose="020B0604020202020204" pitchFamily="34" charset="0"/>
            </a:endParaRPr>
          </a:p>
        </p:txBody>
      </p:sp>
      <p:sp>
        <p:nvSpPr>
          <p:cNvPr id="7" name="Rectangle 6">
            <a:extLst>
              <a:ext uri="{FF2B5EF4-FFF2-40B4-BE49-F238E27FC236}">
                <a16:creationId xmlns:a16="http://schemas.microsoft.com/office/drawing/2014/main" id="{3F156F63-F281-4AA2-B669-D0ABE4EFA86A}"/>
              </a:ext>
            </a:extLst>
          </p:cNvPr>
          <p:cNvSpPr/>
          <p:nvPr/>
        </p:nvSpPr>
        <p:spPr>
          <a:xfrm>
            <a:off x="5854294" y="1737482"/>
            <a:ext cx="6376615" cy="2980531"/>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D6362E-4E36-0B23-301F-8BED7BE76696}"/>
              </a:ext>
            </a:extLst>
          </p:cNvPr>
          <p:cNvSpPr txBox="1"/>
          <p:nvPr/>
        </p:nvSpPr>
        <p:spPr>
          <a:xfrm>
            <a:off x="6126853" y="1846832"/>
            <a:ext cx="53738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latin typeface="Arial"/>
                <a:cs typeface="Arial"/>
              </a:rPr>
              <a:t>Proposed Value Proposition</a:t>
            </a:r>
            <a:endParaRPr lang="en-US" sz="1500" dirty="0">
              <a:solidFill>
                <a:schemeClr val="bg1"/>
              </a:solidFill>
              <a:latin typeface="Arial"/>
              <a:cs typeface="Arial"/>
            </a:endParaRPr>
          </a:p>
        </p:txBody>
      </p:sp>
      <p:sp>
        <p:nvSpPr>
          <p:cNvPr id="8" name="Rectangle 7">
            <a:extLst>
              <a:ext uri="{FF2B5EF4-FFF2-40B4-BE49-F238E27FC236}">
                <a16:creationId xmlns:a16="http://schemas.microsoft.com/office/drawing/2014/main" id="{994E63E2-E0C2-4CED-973E-5006D0359A86}"/>
              </a:ext>
            </a:extLst>
          </p:cNvPr>
          <p:cNvSpPr/>
          <p:nvPr/>
        </p:nvSpPr>
        <p:spPr>
          <a:xfrm>
            <a:off x="0" y="816699"/>
            <a:ext cx="444753" cy="23626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CE524337-B01A-183B-F021-056A590FA73C}"/>
              </a:ext>
            </a:extLst>
          </p:cNvPr>
          <p:cNvGraphicFramePr/>
          <p:nvPr>
            <p:extLst>
              <p:ext uri="{D42A27DB-BD31-4B8C-83A1-F6EECF244321}">
                <p14:modId xmlns:p14="http://schemas.microsoft.com/office/powerpoint/2010/main" val="3056214163"/>
              </p:ext>
            </p:extLst>
          </p:nvPr>
        </p:nvGraphicFramePr>
        <p:xfrm>
          <a:off x="696686" y="1585796"/>
          <a:ext cx="4905676" cy="467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168D0C55-438D-88CB-1061-DF91C368CD52}"/>
              </a:ext>
            </a:extLst>
          </p:cNvPr>
          <p:cNvGraphicFramePr/>
          <p:nvPr>
            <p:extLst>
              <p:ext uri="{D42A27DB-BD31-4B8C-83A1-F6EECF244321}">
                <p14:modId xmlns:p14="http://schemas.microsoft.com/office/powerpoint/2010/main" val="2321047447"/>
              </p:ext>
            </p:extLst>
          </p:nvPr>
        </p:nvGraphicFramePr>
        <p:xfrm>
          <a:off x="5854295" y="2476500"/>
          <a:ext cx="6163592" cy="1995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322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D6B07A1-DB96-3F92-6900-14FF2AD29FE0}"/>
              </a:ext>
            </a:extLst>
          </p:cNvPr>
          <p:cNvSpPr>
            <a:spLocks noGrp="1"/>
          </p:cNvSpPr>
          <p:nvPr>
            <p:ph type="title"/>
          </p:nvPr>
        </p:nvSpPr>
        <p:spPr>
          <a:xfrm>
            <a:off x="576910" y="847444"/>
            <a:ext cx="3552712" cy="1722419"/>
          </a:xfrm>
        </p:spPr>
        <p:txBody>
          <a:bodyPr>
            <a:noAutofit/>
          </a:bodyPr>
          <a:lstStyle/>
          <a:p>
            <a:r>
              <a:rPr lang="en-US" sz="3600" b="1" dirty="0">
                <a:latin typeface="Arial Nova"/>
              </a:rPr>
              <a:t>THE WOW in your solution</a:t>
            </a:r>
          </a:p>
        </p:txBody>
      </p:sp>
      <p:sp>
        <p:nvSpPr>
          <p:cNvPr id="3" name="Text Placeholder 2">
            <a:extLst>
              <a:ext uri="{FF2B5EF4-FFF2-40B4-BE49-F238E27FC236}">
                <a16:creationId xmlns:a16="http://schemas.microsoft.com/office/drawing/2014/main" id="{BB5E39E2-AA83-2B41-9232-8EE5360CB6BD}"/>
              </a:ext>
            </a:extLst>
          </p:cNvPr>
          <p:cNvSpPr>
            <a:spLocks noGrp="1"/>
          </p:cNvSpPr>
          <p:nvPr>
            <p:ph type="body" sz="half" idx="2"/>
          </p:nvPr>
        </p:nvSpPr>
        <p:spPr>
          <a:xfrm>
            <a:off x="767857" y="6476999"/>
            <a:ext cx="3031852" cy="380999"/>
          </a:xfrm>
        </p:spPr>
        <p:txBody>
          <a:bodyPr/>
          <a:lstStyle/>
          <a:p>
            <a:r>
              <a:rPr lang="en-US" dirty="0"/>
              <a:t>.</a:t>
            </a:r>
          </a:p>
        </p:txBody>
      </p:sp>
      <p:sp>
        <p:nvSpPr>
          <p:cNvPr id="6" name="Content Placeholder 5">
            <a:extLst>
              <a:ext uri="{FF2B5EF4-FFF2-40B4-BE49-F238E27FC236}">
                <a16:creationId xmlns:a16="http://schemas.microsoft.com/office/drawing/2014/main" id="{F8E0CC12-8061-7D4A-8E48-8BA3DA4A93E9}"/>
              </a:ext>
            </a:extLst>
          </p:cNvPr>
          <p:cNvSpPr>
            <a:spLocks noGrp="1"/>
          </p:cNvSpPr>
          <p:nvPr>
            <p:ph idx="1"/>
          </p:nvPr>
        </p:nvSpPr>
        <p:spPr>
          <a:xfrm>
            <a:off x="4515444" y="1017524"/>
            <a:ext cx="7300319" cy="4822952"/>
          </a:xfrm>
        </p:spPr>
        <p:txBody>
          <a:bodyPr/>
          <a:lstStyle/>
          <a:p>
            <a:pPr algn="just">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wow factor of this project lies in its ability to transform Raw and </a:t>
            </a:r>
            <a:r>
              <a:rPr lang="en-IN" dirty="0">
                <a:solidFill>
                  <a:schemeClr val="tx1"/>
                </a:solidFill>
                <a:latin typeface="Times New Roman" panose="02020603050405020304" pitchFamily="18" charset="0"/>
                <a:cs typeface="Times New Roman" panose="02020603050405020304" pitchFamily="18" charset="0"/>
              </a:rPr>
              <a:t>Complex</a:t>
            </a:r>
            <a:r>
              <a:rPr lang="en-US" b="0" i="0" dirty="0">
                <a:solidFill>
                  <a:schemeClr val="tx1"/>
                </a:solidFill>
                <a:effectLst/>
                <a:latin typeface="Times New Roman" panose="02020603050405020304" pitchFamily="18" charset="0"/>
                <a:cs typeface="Times New Roman" panose="02020603050405020304" pitchFamily="18" charset="0"/>
              </a:rPr>
              <a:t> unemployment data into visually compelling and easy-to-understand visualizations. </a:t>
            </a:r>
          </a:p>
          <a:p>
            <a:pPr algn="just">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Power BI's dynamic dashboards, interactive charts, and </a:t>
            </a:r>
            <a:r>
              <a:rPr lang="en-IN" dirty="0">
                <a:solidFill>
                  <a:schemeClr val="tx1"/>
                </a:solidFill>
                <a:latin typeface="Times New Roman" panose="02020603050405020304" pitchFamily="18" charset="0"/>
                <a:cs typeface="Times New Roman" panose="02020603050405020304" pitchFamily="18" charset="0"/>
              </a:rPr>
              <a:t>Reflexive </a:t>
            </a:r>
            <a:r>
              <a:rPr lang="en-US" b="0" i="0" dirty="0">
                <a:solidFill>
                  <a:schemeClr val="tx1"/>
                </a:solidFill>
                <a:effectLst/>
                <a:latin typeface="Times New Roman" panose="02020603050405020304" pitchFamily="18" charset="0"/>
                <a:cs typeface="Times New Roman" panose="02020603050405020304" pitchFamily="18" charset="0"/>
              </a:rPr>
              <a:t>user interface make the exploration and interpretation of complex data sets.</a:t>
            </a:r>
          </a:p>
          <a:p>
            <a:pPr algn="just">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Moreover, the project's focus on analyzing unemployment from multiple angles and dimensions adds depth and richness to the insights.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794042B-2A5A-B412-4AFB-8FC77CD2C205}"/>
              </a:ext>
            </a:extLst>
          </p:cNvPr>
          <p:cNvSpPr txBox="1"/>
          <p:nvPr/>
        </p:nvSpPr>
        <p:spPr>
          <a:xfrm>
            <a:off x="376238" y="2705100"/>
            <a:ext cx="3753384"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Söhne"/>
              </a:rPr>
              <a:t>V</a:t>
            </a:r>
            <a:r>
              <a:rPr lang="en-US" sz="2400" b="0" i="0" dirty="0">
                <a:solidFill>
                  <a:schemeClr val="bg1"/>
                </a:solidFill>
                <a:effectLst/>
                <a:latin typeface="Söhne"/>
              </a:rPr>
              <a:t>isually compelling and easy-to-understand visualizations. </a:t>
            </a:r>
          </a:p>
          <a:p>
            <a:pPr marL="285750" indent="-285750">
              <a:buFont typeface="Arial" panose="020B0604020202020204" pitchFamily="34" charset="0"/>
              <a:buChar char="•"/>
            </a:pPr>
            <a:r>
              <a:rPr lang="en-US" sz="2400" b="0" i="0" dirty="0">
                <a:solidFill>
                  <a:schemeClr val="bg1"/>
                </a:solidFill>
                <a:effectLst/>
                <a:latin typeface="Söhne"/>
              </a:rPr>
              <a:t>Power BI's dynamic dashboards, interactive charts, and </a:t>
            </a:r>
            <a:r>
              <a:rPr lang="en-IN" sz="2400" dirty="0">
                <a:solidFill>
                  <a:schemeClr val="bg1"/>
                </a:solidFill>
                <a:latin typeface="Söhne"/>
              </a:rPr>
              <a:t>Reflexive </a:t>
            </a:r>
            <a:r>
              <a:rPr lang="en-US" sz="2400" b="0" i="0" dirty="0">
                <a:solidFill>
                  <a:schemeClr val="bg1"/>
                </a:solidFill>
                <a:effectLst/>
                <a:latin typeface="Söhne"/>
              </a:rPr>
              <a:t>user.</a:t>
            </a:r>
          </a:p>
          <a:p>
            <a:pPr marL="285750" indent="-285750">
              <a:buFont typeface="Arial" panose="020B0604020202020204" pitchFamily="34" charset="0"/>
              <a:buChar char="•"/>
            </a:pPr>
            <a:r>
              <a:rPr lang="en-US" sz="2400" dirty="0">
                <a:solidFill>
                  <a:schemeClr val="bg1"/>
                </a:solidFill>
                <a:latin typeface="Söhne"/>
              </a:rPr>
              <a:t>A</a:t>
            </a:r>
            <a:r>
              <a:rPr lang="en-US" sz="2400" b="0" i="0" dirty="0">
                <a:solidFill>
                  <a:schemeClr val="bg1"/>
                </a:solidFill>
                <a:effectLst/>
                <a:latin typeface="Söhne"/>
              </a:rPr>
              <a:t>nalysis of unemployment from multiple angles and dimensions.</a:t>
            </a:r>
            <a:endParaRPr lang="en-US" sz="2400" dirty="0">
              <a:solidFill>
                <a:schemeClr val="bg1"/>
              </a:solidFill>
            </a:endParaRPr>
          </a:p>
          <a:p>
            <a:endParaRPr lang="en-IN" dirty="0"/>
          </a:p>
        </p:txBody>
      </p:sp>
    </p:spTree>
    <p:extLst>
      <p:ext uri="{BB962C8B-B14F-4D97-AF65-F5344CB8AC3E}">
        <p14:creationId xmlns:p14="http://schemas.microsoft.com/office/powerpoint/2010/main" val="107264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E12B-4FD5-EF80-91C7-1D18ED4C1128}"/>
              </a:ext>
            </a:extLst>
          </p:cNvPr>
          <p:cNvSpPr>
            <a:spLocks noGrp="1"/>
          </p:cNvSpPr>
          <p:nvPr>
            <p:ph type="title"/>
          </p:nvPr>
        </p:nvSpPr>
        <p:spPr>
          <a:xfrm>
            <a:off x="581192" y="349792"/>
            <a:ext cx="11029616" cy="988332"/>
          </a:xfrm>
        </p:spPr>
        <p:txBody>
          <a:bodyPr>
            <a:normAutofit/>
          </a:bodyPr>
          <a:lstStyle/>
          <a:p>
            <a:r>
              <a:rPr lang="en-US" sz="3200" b="1" dirty="0">
                <a:latin typeface="Arial" panose="020B0604020202020204" pitchFamily="34" charset="0"/>
                <a:cs typeface="Arial" panose="020B0604020202020204" pitchFamily="34" charset="0"/>
              </a:rPr>
              <a:t>Modelling &amp; results - Dataset</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6A97ABF-AE72-387E-5F3C-96CCE4514DF4}"/>
              </a:ext>
            </a:extLst>
          </p:cNvPr>
          <p:cNvPicPr>
            <a:picLocks noChangeAspect="1"/>
          </p:cNvPicPr>
          <p:nvPr/>
        </p:nvPicPr>
        <p:blipFill rotWithShape="1">
          <a:blip r:embed="rId2">
            <a:extLst>
              <a:ext uri="{28A0092B-C50C-407E-A947-70E740481C1C}">
                <a14:useLocalDpi xmlns:a14="http://schemas.microsoft.com/office/drawing/2010/main" val="0"/>
              </a:ext>
            </a:extLst>
          </a:blip>
          <a:srcRect t="22540" r="19286" b="9047"/>
          <a:stretch/>
        </p:blipFill>
        <p:spPr>
          <a:xfrm>
            <a:off x="581192" y="1534067"/>
            <a:ext cx="9596952" cy="4801332"/>
          </a:xfrm>
          <a:prstGeom prst="rect">
            <a:avLst/>
          </a:prstGeom>
        </p:spPr>
      </p:pic>
    </p:spTree>
    <p:extLst>
      <p:ext uri="{BB962C8B-B14F-4D97-AF65-F5344CB8AC3E}">
        <p14:creationId xmlns:p14="http://schemas.microsoft.com/office/powerpoint/2010/main" val="363611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A22E-DC98-0C77-4F39-335FA6507DC3}"/>
              </a:ext>
            </a:extLst>
          </p:cNvPr>
          <p:cNvSpPr>
            <a:spLocks noGrp="1"/>
          </p:cNvSpPr>
          <p:nvPr>
            <p:ph type="title"/>
          </p:nvPr>
        </p:nvSpPr>
        <p:spPr>
          <a:xfrm>
            <a:off x="575893" y="772884"/>
            <a:ext cx="11029616" cy="564104"/>
          </a:xfrm>
        </p:spPr>
        <p:txBody>
          <a:bodyPr>
            <a:noAutofit/>
          </a:bodyPr>
          <a:lstStyle/>
          <a:p>
            <a:r>
              <a:rPr lang="en-US" sz="3200" b="1" dirty="0">
                <a:latin typeface="Arial" panose="020B0604020202020204" pitchFamily="34" charset="0"/>
                <a:cs typeface="Arial" panose="020B0604020202020204" pitchFamily="34" charset="0"/>
              </a:rPr>
              <a:t>Modelling &amp; results – Dashboard</a:t>
            </a:r>
            <a:endParaRPr lang="en-IN" sz="32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5FD963B-DDCB-93ED-59FE-85CA9831F27E}"/>
              </a:ext>
            </a:extLst>
          </p:cNvPr>
          <p:cNvPicPr>
            <a:picLocks noChangeAspect="1"/>
          </p:cNvPicPr>
          <p:nvPr/>
        </p:nvPicPr>
        <p:blipFill rotWithShape="1">
          <a:blip r:embed="rId2">
            <a:extLst>
              <a:ext uri="{28A0092B-C50C-407E-A947-70E740481C1C}">
                <a14:useLocalDpi xmlns:a14="http://schemas.microsoft.com/office/drawing/2010/main" val="0"/>
              </a:ext>
            </a:extLst>
          </a:blip>
          <a:srcRect l="12533" t="15300" r="11667" b="9611"/>
          <a:stretch/>
        </p:blipFill>
        <p:spPr>
          <a:xfrm>
            <a:off x="575893" y="1528762"/>
            <a:ext cx="9411070" cy="4989412"/>
          </a:xfrm>
          <a:prstGeom prst="rect">
            <a:avLst/>
          </a:prstGeom>
        </p:spPr>
      </p:pic>
    </p:spTree>
    <p:extLst>
      <p:ext uri="{BB962C8B-B14F-4D97-AF65-F5344CB8AC3E}">
        <p14:creationId xmlns:p14="http://schemas.microsoft.com/office/powerpoint/2010/main" val="143487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D3A1BE7-8652-73F6-89A5-E273C3521B9F}"/>
              </a:ext>
            </a:extLst>
          </p:cNvPr>
          <p:cNvSpPr txBox="1">
            <a:spLocks/>
          </p:cNvSpPr>
          <p:nvPr/>
        </p:nvSpPr>
        <p:spPr>
          <a:xfrm>
            <a:off x="375868" y="735548"/>
            <a:ext cx="11029616" cy="564104"/>
          </a:xfrm>
          <a:prstGeom prst="rect">
            <a:avLst/>
          </a:prstGeom>
        </p:spPr>
        <p:txBody>
          <a:bodyPr>
            <a:noAutofit/>
          </a:bodyPr>
          <a:lst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Arial" panose="020B0604020202020204" pitchFamily="34" charset="0"/>
                <a:cs typeface="Arial" panose="020B0604020202020204" pitchFamily="34" charset="0"/>
              </a:rPr>
              <a:t>Modelling &amp; results</a:t>
            </a:r>
            <a:endParaRPr lang="en-IN" sz="3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ADC89E9-93B4-302C-0C3E-874566ADBD9E}"/>
              </a:ext>
            </a:extLst>
          </p:cNvPr>
          <p:cNvPicPr>
            <a:picLocks noChangeAspect="1"/>
          </p:cNvPicPr>
          <p:nvPr/>
        </p:nvPicPr>
        <p:blipFill rotWithShape="1">
          <a:blip r:embed="rId2">
            <a:extLst>
              <a:ext uri="{28A0092B-C50C-407E-A947-70E740481C1C}">
                <a14:useLocalDpi xmlns:a14="http://schemas.microsoft.com/office/drawing/2010/main" val="0"/>
              </a:ext>
            </a:extLst>
          </a:blip>
          <a:srcRect l="6289" t="4085" r="6666" b="12809"/>
          <a:stretch/>
        </p:blipFill>
        <p:spPr>
          <a:xfrm>
            <a:off x="485775" y="1342514"/>
            <a:ext cx="9729788" cy="5176831"/>
          </a:xfrm>
          <a:prstGeom prst="rect">
            <a:avLst/>
          </a:prstGeom>
        </p:spPr>
      </p:pic>
    </p:spTree>
    <p:extLst>
      <p:ext uri="{BB962C8B-B14F-4D97-AF65-F5344CB8AC3E}">
        <p14:creationId xmlns:p14="http://schemas.microsoft.com/office/powerpoint/2010/main" val="1434712305"/>
      </p:ext>
    </p:extLst>
  </p:cSld>
  <p:clrMapOvr>
    <a:masterClrMapping/>
  </p:clrMapOvr>
</p:sld>
</file>

<file path=ppt/theme/theme1.xml><?xml version="1.0" encoding="utf-8"?>
<a:theme xmlns:a="http://schemas.openxmlformats.org/drawingml/2006/main" name="Theme4">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4" id="{34B891E0-5CBD-47E9-9B89-D35C127E08E4}" vid="{081EA47E-CB43-4F2C-B51F-AAADA209E070}"/>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4">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4" id="{34B891E0-5CBD-47E9-9B89-D35C127E08E4}" vid="{081EA47E-CB43-4F2C-B51F-AAADA209E07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3991</TotalTime>
  <Words>476</Words>
  <Application>Microsoft Office PowerPoint</Application>
  <PresentationFormat>Widescreen</PresentationFormat>
  <Paragraphs>55</Paragraphs>
  <Slides>16</Slides>
  <Notes>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16</vt:i4>
      </vt:variant>
    </vt:vector>
  </HeadingPairs>
  <TitlesOfParts>
    <vt:vector size="30" baseType="lpstr">
      <vt:lpstr>Arial</vt:lpstr>
      <vt:lpstr>Arial Nova</vt:lpstr>
      <vt:lpstr>Calibri</vt:lpstr>
      <vt:lpstr>Franklin Gothic Book</vt:lpstr>
      <vt:lpstr>Franklin Gothic Demi</vt:lpstr>
      <vt:lpstr>Poppins</vt:lpstr>
      <vt:lpstr>Poppins Medium</vt:lpstr>
      <vt:lpstr>Söhne</vt:lpstr>
      <vt:lpstr>Times New Roman</vt:lpstr>
      <vt:lpstr>Wingdings</vt:lpstr>
      <vt:lpstr>Wingdings 2</vt:lpstr>
      <vt:lpstr>Theme4</vt:lpstr>
      <vt:lpstr>Office Theme</vt:lpstr>
      <vt:lpstr>Theme4</vt:lpstr>
      <vt:lpstr>PowerPoint Presentation</vt:lpstr>
      <vt:lpstr>PowerPoint Presentation</vt:lpstr>
      <vt:lpstr>PowerPoint Presentation</vt:lpstr>
      <vt:lpstr>PowerPoint Presentation</vt:lpstr>
      <vt:lpstr>PowerPoint Presentation</vt:lpstr>
      <vt:lpstr>THE WOW in your solution</vt:lpstr>
      <vt:lpstr>Modelling &amp; results - Dataset</vt:lpstr>
      <vt:lpstr>Modelling &amp; results – Dashboard</vt:lpstr>
      <vt:lpstr>PowerPoint Presentation</vt:lpstr>
      <vt:lpstr>PowerPoint Presentation</vt:lpstr>
      <vt:lpstr>PowerPoint Presentation</vt:lpstr>
      <vt:lpstr>PowerPoint Presentation</vt:lpstr>
      <vt:lpstr>PowerPoint Presentation</vt:lpstr>
      <vt:lpstr>Meet our team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KUMAR S</dc:creator>
  <cp:lastModifiedBy>aishwaryams ms</cp:lastModifiedBy>
  <cp:revision>48</cp:revision>
  <dcterms:created xsi:type="dcterms:W3CDTF">2023-03-03T03:50:49Z</dcterms:created>
  <dcterms:modified xsi:type="dcterms:W3CDTF">2023-06-20T17:18:14Z</dcterms:modified>
</cp:coreProperties>
</file>