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6"/>
  </p:notesMasterIdLst>
  <p:sldIdLst>
    <p:sldId id="257" r:id="rId2"/>
    <p:sldId id="266" r:id="rId3"/>
    <p:sldId id="281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D6DF"/>
    <a:srgbClr val="30353F"/>
    <a:srgbClr val="43CDD9"/>
    <a:srgbClr val="667181"/>
    <a:srgbClr val="BABABA"/>
    <a:srgbClr val="DBDBDB"/>
    <a:srgbClr val="85E0E7"/>
    <a:srgbClr val="515A6B"/>
    <a:srgbClr val="AFBBBD"/>
    <a:srgbClr val="8FA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636" y="114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18/02/2019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9927" y="3444079"/>
            <a:ext cx="435215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Identity Server 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41064" y="4150067"/>
            <a:ext cx="33098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zh-CN" altLang="en-US" sz="2000" dirty="0">
                <a:solidFill>
                  <a:schemeClr val="bg1"/>
                </a:solidFill>
              </a:rPr>
              <a:t>杨旭 </a:t>
            </a:r>
            <a:r>
              <a:rPr lang="en-US" altLang="zh-CN" sz="2000" dirty="0">
                <a:solidFill>
                  <a:schemeClr val="bg1"/>
                </a:solidFill>
              </a:rPr>
              <a:t>.NET Core + Angular Dev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5" name="Picture 4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F009AE9F-DCC6-4B00-A7AA-1372A6F7D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15" y="4705496"/>
            <a:ext cx="933676" cy="933676"/>
          </a:xfrm>
          <a:prstGeom prst="rect">
            <a:avLst/>
          </a:prstGeom>
        </p:spPr>
      </p:pic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7947EDC-00C2-4BE5-8FDF-1DEF94F5FB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391" y="4705496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pic>
        <p:nvPicPr>
          <p:cNvPr id="4" name="Picture 3" descr="A close up of text on a white surface&#10;&#10;Description generated with very high confidence">
            <a:extLst>
              <a:ext uri="{FF2B5EF4-FFF2-40B4-BE49-F238E27FC236}">
                <a16:creationId xmlns:a16="http://schemas.microsoft.com/office/drawing/2014/main" id="{F4F28C0B-768E-40E0-8A6C-3C66C3500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20" y="1827620"/>
            <a:ext cx="3202759" cy="320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0646-8FDA-4748-8916-36CD6086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配套源码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597F1-0AF9-4FE1-B1FE-754F165B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https://github.com/solenovex/</a:t>
            </a:r>
            <a:r>
              <a:rPr lang="en-US" dirty="0">
                <a:highlight>
                  <a:srgbClr val="5FD6DF"/>
                </a:highlight>
              </a:rPr>
              <a:t>Identity-Server-4-Tutorial-Demo-Code</a:t>
            </a:r>
          </a:p>
        </p:txBody>
      </p:sp>
    </p:spTree>
    <p:extLst>
      <p:ext uri="{BB962C8B-B14F-4D97-AF65-F5344CB8AC3E}">
        <p14:creationId xmlns:p14="http://schemas.microsoft.com/office/powerpoint/2010/main" val="304968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C7CB-25D7-4CE3-92FA-56E155C3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A80D-95EF-47BC-BF55-B3B9FEB4B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Implicit Flow</a:t>
            </a:r>
            <a:r>
              <a:rPr lang="zh-CN" altLang="en-US" dirty="0"/>
              <a:t>保护</a:t>
            </a:r>
            <a:r>
              <a:rPr lang="en-US" altLang="zh-CN" dirty="0"/>
              <a:t>Angular SPA </a:t>
            </a:r>
            <a:r>
              <a:rPr lang="zh-CN" altLang="en-US" dirty="0"/>
              <a:t>客户端（为其做用户的身份认证）</a:t>
            </a:r>
            <a:endParaRPr lang="en-US" altLang="zh-CN" dirty="0"/>
          </a:p>
          <a:p>
            <a:pPr lvl="1"/>
            <a:r>
              <a:rPr lang="zh-CN" altLang="en-US" dirty="0"/>
              <a:t>并访问被保护资源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Refresh Token</a:t>
            </a:r>
            <a:r>
              <a:rPr lang="zh-CN" altLang="en-US"/>
              <a:t>定时刷</a:t>
            </a:r>
            <a:r>
              <a:rPr lang="zh-CN" altLang="en-US" dirty="0"/>
              <a:t>新</a:t>
            </a:r>
            <a:r>
              <a:rPr lang="en-US" altLang="zh-CN" dirty="0"/>
              <a:t>Access Token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1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Segoe UI Light</vt:lpstr>
      <vt:lpstr>Office Theme</vt:lpstr>
      <vt:lpstr>Slide 1</vt:lpstr>
      <vt:lpstr>Slide 11</vt:lpstr>
      <vt:lpstr>配套源码</vt:lpstr>
      <vt:lpstr>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2019-02-17T02:54:12Z</dcterms:created>
  <dcterms:modified xsi:type="dcterms:W3CDTF">2019-02-18T05:33:40Z</dcterms:modified>
</cp:coreProperties>
</file>