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7" r:id="rId1"/>
  </p:sldMasterIdLst>
  <p:notesMasterIdLst>
    <p:notesMasterId r:id="rId12"/>
  </p:notesMasterIdLst>
  <p:handoutMasterIdLst>
    <p:handoutMasterId r:id="rId13"/>
  </p:handoutMasterIdLst>
  <p:sldIdLst>
    <p:sldId id="746" r:id="rId2"/>
    <p:sldId id="813" r:id="rId3"/>
    <p:sldId id="814" r:id="rId4"/>
    <p:sldId id="815" r:id="rId5"/>
    <p:sldId id="820" r:id="rId6"/>
    <p:sldId id="816" r:id="rId7"/>
    <p:sldId id="817" r:id="rId8"/>
    <p:sldId id="818" r:id="rId9"/>
    <p:sldId id="819" r:id="rId10"/>
    <p:sldId id="812" r:id="rId11"/>
  </p:sldIdLst>
  <p:sldSz cx="12192000" cy="6858000"/>
  <p:notesSz cx="6950075" cy="9236075"/>
  <p:defaultTextStyle>
    <a:defPPr>
      <a:defRPr lang="en-IN"/>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005BAA"/>
    <a:srgbClr val="D6EEF6"/>
    <a:srgbClr val="939393"/>
    <a:srgbClr val="FCCA79"/>
    <a:srgbClr val="FFFDFA"/>
    <a:srgbClr val="FFEAC9"/>
    <a:srgbClr val="52C3CB"/>
    <a:srgbClr val="FFE4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72902" autoAdjust="0"/>
  </p:normalViewPr>
  <p:slideViewPr>
    <p:cSldViewPr>
      <p:cViewPr varScale="1">
        <p:scale>
          <a:sx n="67" d="100"/>
          <a:sy n="67" d="100"/>
        </p:scale>
        <p:origin x="644" y="36"/>
      </p:cViewPr>
      <p:guideLst>
        <p:guide orient="horz" pos="2160"/>
        <p:guide pos="3840"/>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488" cy="461963"/>
          </a:xfrm>
          <a:prstGeom prst="rect">
            <a:avLst/>
          </a:prstGeom>
        </p:spPr>
        <p:txBody>
          <a:bodyPr vert="horz" lIns="81098" tIns="40550" rIns="81098" bIns="40550" rtlCol="0"/>
          <a:lstStyle>
            <a:lvl1pPr algn="l" eaLnBrk="1" fontAlgn="auto" hangingPunct="1">
              <a:spcBef>
                <a:spcPts val="0"/>
              </a:spcBef>
              <a:spcAft>
                <a:spcPts val="0"/>
              </a:spcAft>
              <a:defRPr sz="1100" dirty="0">
                <a:latin typeface="+mn-lt"/>
                <a:cs typeface="+mn-cs"/>
              </a:defRPr>
            </a:lvl1pPr>
          </a:lstStyle>
          <a:p>
            <a:pPr>
              <a:defRPr/>
            </a:pPr>
            <a:endParaRPr lang="en-US"/>
          </a:p>
        </p:txBody>
      </p:sp>
      <p:sp>
        <p:nvSpPr>
          <p:cNvPr id="3" name="Date Placeholder 2"/>
          <p:cNvSpPr>
            <a:spLocks noGrp="1"/>
          </p:cNvSpPr>
          <p:nvPr>
            <p:ph type="dt" sz="quarter" idx="1"/>
          </p:nvPr>
        </p:nvSpPr>
        <p:spPr>
          <a:xfrm>
            <a:off x="3937000" y="0"/>
            <a:ext cx="3011488" cy="461963"/>
          </a:xfrm>
          <a:prstGeom prst="rect">
            <a:avLst/>
          </a:prstGeom>
        </p:spPr>
        <p:txBody>
          <a:bodyPr vert="horz" lIns="81098" tIns="40550" rIns="81098" bIns="40550" rtlCol="0"/>
          <a:lstStyle>
            <a:lvl1pPr algn="r" eaLnBrk="1" fontAlgn="auto" hangingPunct="1">
              <a:spcBef>
                <a:spcPts val="0"/>
              </a:spcBef>
              <a:spcAft>
                <a:spcPts val="0"/>
              </a:spcAft>
              <a:defRPr sz="1100">
                <a:latin typeface="+mn-lt"/>
                <a:cs typeface="+mn-cs"/>
              </a:defRPr>
            </a:lvl1pPr>
          </a:lstStyle>
          <a:p>
            <a:pPr>
              <a:defRPr/>
            </a:pPr>
            <a:fld id="{61F8C44D-6CD1-4DE4-A518-789F46B62734}" type="datetimeFigureOut">
              <a:rPr lang="en-US"/>
              <a:pPr>
                <a:defRPr/>
              </a:pPr>
              <a:t>12/14/2020</a:t>
            </a:fld>
            <a:endParaRPr lang="en-US" dirty="0"/>
          </a:p>
        </p:txBody>
      </p:sp>
      <p:sp>
        <p:nvSpPr>
          <p:cNvPr id="4" name="Footer Placeholder 3"/>
          <p:cNvSpPr>
            <a:spLocks noGrp="1"/>
          </p:cNvSpPr>
          <p:nvPr>
            <p:ph type="ftr" sz="quarter" idx="2"/>
          </p:nvPr>
        </p:nvSpPr>
        <p:spPr>
          <a:xfrm>
            <a:off x="0" y="8772525"/>
            <a:ext cx="3011488" cy="461963"/>
          </a:xfrm>
          <a:prstGeom prst="rect">
            <a:avLst/>
          </a:prstGeom>
        </p:spPr>
        <p:txBody>
          <a:bodyPr vert="horz" lIns="81098" tIns="40550" rIns="81098" bIns="40550" rtlCol="0" anchor="b"/>
          <a:lstStyle>
            <a:lvl1pPr algn="l" eaLnBrk="1" fontAlgn="auto" hangingPunct="1">
              <a:spcBef>
                <a:spcPts val="0"/>
              </a:spcBef>
              <a:spcAft>
                <a:spcPts val="0"/>
              </a:spcAft>
              <a:defRPr sz="1100" dirty="0">
                <a:latin typeface="+mn-lt"/>
                <a:cs typeface="+mn-cs"/>
              </a:defRPr>
            </a:lvl1pPr>
          </a:lstStyle>
          <a:p>
            <a:pPr>
              <a:defRPr/>
            </a:pPr>
            <a:endParaRPr lang="en-US"/>
          </a:p>
        </p:txBody>
      </p:sp>
    </p:spTree>
    <p:extLst>
      <p:ext uri="{BB962C8B-B14F-4D97-AF65-F5344CB8AC3E}">
        <p14:creationId xmlns:p14="http://schemas.microsoft.com/office/powerpoint/2010/main" val="32579091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488" cy="461963"/>
          </a:xfrm>
          <a:prstGeom prst="rect">
            <a:avLst/>
          </a:prstGeom>
        </p:spPr>
        <p:txBody>
          <a:bodyPr vert="horz" lIns="81098" tIns="40550" rIns="81098" bIns="40550" rtlCol="0"/>
          <a:lstStyle>
            <a:lvl1pPr algn="l" eaLnBrk="1" fontAlgn="auto" hangingPunct="1">
              <a:spcBef>
                <a:spcPts val="0"/>
              </a:spcBef>
              <a:spcAft>
                <a:spcPts val="0"/>
              </a:spcAft>
              <a:defRPr sz="1100" dirty="0">
                <a:latin typeface="+mn-lt"/>
                <a:cs typeface="+mn-cs"/>
              </a:defRPr>
            </a:lvl1pPr>
          </a:lstStyle>
          <a:p>
            <a:pPr>
              <a:defRPr/>
            </a:pPr>
            <a:endParaRPr lang="en-US"/>
          </a:p>
        </p:txBody>
      </p:sp>
      <p:sp>
        <p:nvSpPr>
          <p:cNvPr id="3" name="Date Placeholder 2"/>
          <p:cNvSpPr>
            <a:spLocks noGrp="1"/>
          </p:cNvSpPr>
          <p:nvPr>
            <p:ph type="dt" idx="1"/>
          </p:nvPr>
        </p:nvSpPr>
        <p:spPr>
          <a:xfrm>
            <a:off x="3937000" y="0"/>
            <a:ext cx="3011488" cy="461963"/>
          </a:xfrm>
          <a:prstGeom prst="rect">
            <a:avLst/>
          </a:prstGeom>
        </p:spPr>
        <p:txBody>
          <a:bodyPr vert="horz" lIns="81098" tIns="40550" rIns="81098" bIns="40550" rtlCol="0"/>
          <a:lstStyle>
            <a:lvl1pPr algn="r" eaLnBrk="1" fontAlgn="auto" hangingPunct="1">
              <a:spcBef>
                <a:spcPts val="0"/>
              </a:spcBef>
              <a:spcAft>
                <a:spcPts val="0"/>
              </a:spcAft>
              <a:defRPr sz="1100">
                <a:latin typeface="+mn-lt"/>
                <a:cs typeface="+mn-cs"/>
              </a:defRPr>
            </a:lvl1pPr>
          </a:lstStyle>
          <a:p>
            <a:pPr>
              <a:defRPr/>
            </a:pPr>
            <a:fld id="{76C22F21-875A-403D-A9EE-D37F2824C57D}" type="datetimeFigureOut">
              <a:rPr lang="en-US"/>
              <a:pPr>
                <a:defRPr/>
              </a:pPr>
              <a:t>12/14/2020</a:t>
            </a:fld>
            <a:endParaRPr lang="en-US" dirty="0"/>
          </a:p>
        </p:txBody>
      </p:sp>
      <p:sp>
        <p:nvSpPr>
          <p:cNvPr id="4" name="Slide Image Placeholder 3"/>
          <p:cNvSpPr>
            <a:spLocks noGrp="1" noRot="1" noChangeAspect="1"/>
          </p:cNvSpPr>
          <p:nvPr>
            <p:ph type="sldImg" idx="2"/>
          </p:nvPr>
        </p:nvSpPr>
        <p:spPr>
          <a:xfrm>
            <a:off x="396875" y="693738"/>
            <a:ext cx="6156325" cy="3462337"/>
          </a:xfrm>
          <a:prstGeom prst="rect">
            <a:avLst/>
          </a:prstGeom>
          <a:noFill/>
          <a:ln w="12700">
            <a:solidFill>
              <a:prstClr val="black"/>
            </a:solidFill>
          </a:ln>
        </p:spPr>
        <p:txBody>
          <a:bodyPr vert="horz" lIns="81098" tIns="40550" rIns="81098" bIns="40550" rtlCol="0" anchor="ctr"/>
          <a:lstStyle/>
          <a:p>
            <a:pPr lvl="0"/>
            <a:endParaRPr lang="en-US" noProof="0" dirty="0"/>
          </a:p>
        </p:txBody>
      </p:sp>
      <p:sp>
        <p:nvSpPr>
          <p:cNvPr id="5" name="Notes Placeholder 4"/>
          <p:cNvSpPr>
            <a:spLocks noGrp="1"/>
          </p:cNvSpPr>
          <p:nvPr>
            <p:ph type="body" sz="quarter" idx="3"/>
          </p:nvPr>
        </p:nvSpPr>
        <p:spPr>
          <a:xfrm>
            <a:off x="695325" y="4387850"/>
            <a:ext cx="5559425" cy="4156075"/>
          </a:xfrm>
          <a:prstGeom prst="rect">
            <a:avLst/>
          </a:prstGeom>
        </p:spPr>
        <p:txBody>
          <a:bodyPr vert="horz" lIns="81098" tIns="40550" rIns="81098" bIns="4055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772525"/>
            <a:ext cx="3011488" cy="461963"/>
          </a:xfrm>
          <a:prstGeom prst="rect">
            <a:avLst/>
          </a:prstGeom>
        </p:spPr>
        <p:txBody>
          <a:bodyPr vert="horz" lIns="81098" tIns="40550" rIns="81098" bIns="40550" rtlCol="0" anchor="b"/>
          <a:lstStyle>
            <a:lvl1pPr algn="l" eaLnBrk="1" fontAlgn="auto" hangingPunct="1">
              <a:spcBef>
                <a:spcPts val="0"/>
              </a:spcBef>
              <a:spcAft>
                <a:spcPts val="0"/>
              </a:spcAft>
              <a:defRPr sz="1100" dirty="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937000" y="8772525"/>
            <a:ext cx="3011488" cy="461963"/>
          </a:xfrm>
          <a:prstGeom prst="rect">
            <a:avLst/>
          </a:prstGeom>
        </p:spPr>
        <p:txBody>
          <a:bodyPr vert="horz" lIns="81098" tIns="40550" rIns="81098" bIns="40550" rtlCol="0" anchor="b"/>
          <a:lstStyle>
            <a:lvl1pPr algn="r" eaLnBrk="1" fontAlgn="auto" hangingPunct="1">
              <a:spcBef>
                <a:spcPts val="0"/>
              </a:spcBef>
              <a:spcAft>
                <a:spcPts val="0"/>
              </a:spcAft>
              <a:defRPr sz="1100">
                <a:latin typeface="+mn-lt"/>
                <a:cs typeface="+mn-cs"/>
              </a:defRPr>
            </a:lvl1pPr>
          </a:lstStyle>
          <a:p>
            <a:pPr>
              <a:defRPr/>
            </a:pPr>
            <a:fld id="{8985C9ED-B0B6-438A-81C6-E9CBBE311D0C}" type="slidenum">
              <a:rPr lang="en-US"/>
              <a:pPr>
                <a:defRPr/>
              </a:pPr>
              <a:t>‹#›</a:t>
            </a:fld>
            <a:endParaRPr lang="en-US" dirty="0"/>
          </a:p>
        </p:txBody>
      </p:sp>
    </p:spTree>
    <p:extLst>
      <p:ext uri="{BB962C8B-B14F-4D97-AF65-F5344CB8AC3E}">
        <p14:creationId xmlns:p14="http://schemas.microsoft.com/office/powerpoint/2010/main" val="1195771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3765" rtl="0" eaLnBrk="1" latinLnBrk="0" hangingPunct="1">
      <a:defRPr sz="1200" kern="1200">
        <a:solidFill>
          <a:schemeClr val="tx1"/>
        </a:solidFill>
        <a:latin typeface="+mn-lt"/>
        <a:ea typeface="+mn-ea"/>
        <a:cs typeface="+mn-cs"/>
      </a:defRPr>
    </a:lvl6pPr>
    <a:lvl7pPr marL="2743200" algn="l" defTabSz="913765" rtl="0" eaLnBrk="1" latinLnBrk="0" hangingPunct="1">
      <a:defRPr sz="1200" kern="1200">
        <a:solidFill>
          <a:schemeClr val="tx1"/>
        </a:solidFill>
        <a:latin typeface="+mn-lt"/>
        <a:ea typeface="+mn-ea"/>
        <a:cs typeface="+mn-cs"/>
      </a:defRPr>
    </a:lvl7pPr>
    <a:lvl8pPr marL="3200400" algn="l" defTabSz="913765" rtl="0" eaLnBrk="1" latinLnBrk="0" hangingPunct="1">
      <a:defRPr sz="1200" kern="1200">
        <a:solidFill>
          <a:schemeClr val="tx1"/>
        </a:solidFill>
        <a:latin typeface="+mn-lt"/>
        <a:ea typeface="+mn-ea"/>
        <a:cs typeface="+mn-cs"/>
      </a:defRPr>
    </a:lvl8pPr>
    <a:lvl9pPr marL="3657600" algn="l" defTabSz="91376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lstStyle/>
          <a:p>
            <a:pPr>
              <a:defRPr/>
            </a:pPr>
            <a:r>
              <a:rPr lang="en-IN" b="1" dirty="0"/>
              <a:t>Talking points:</a:t>
            </a:r>
          </a:p>
          <a:p>
            <a:pPr>
              <a:defRPr/>
            </a:pPr>
            <a:endParaRPr lang="en-IN" dirty="0"/>
          </a:p>
          <a:p>
            <a:pPr>
              <a:defRPr/>
            </a:pPr>
            <a:r>
              <a:rPr lang="en-IN" dirty="0"/>
              <a:t>We have built QuEST over the last 21 years as a aspiration driven organization. We continue to push the boundaries, create new frontiers across multiple safety critical and hi-tech industries we serve. We do this by offering our Customers a range of Services and Solutions and engagement models that spans – Engineering, Enterprise solutions, Operations, Supply Chain and Technology enabled solutions covering the complete product lifecycle.  </a:t>
            </a:r>
          </a:p>
          <a:p>
            <a:pPr>
              <a:defRPr/>
            </a:pPr>
            <a:endParaRPr lang="en-IN" dirty="0"/>
          </a:p>
          <a:p>
            <a:pPr>
              <a:defRPr/>
            </a:pPr>
            <a:r>
              <a:rPr lang="en-IN" dirty="0"/>
              <a:t>As such, </a:t>
            </a:r>
            <a:r>
              <a:rPr lang="en-IN" dirty="0" err="1"/>
              <a:t>QuEST</a:t>
            </a:r>
            <a:r>
              <a:rPr lang="en-IN" dirty="0"/>
              <a:t> is a Leading Global Product Engineering and Lifecycle Services Company</a:t>
            </a:r>
          </a:p>
          <a:p>
            <a:pPr>
              <a:defRPr/>
            </a:pPr>
            <a:endParaRPr lang="en-IN" dirty="0"/>
          </a:p>
          <a:p>
            <a:pPr>
              <a:defRPr/>
            </a:pPr>
            <a:r>
              <a:rPr lang="en-IN" dirty="0"/>
              <a:t>In this presentation we will cover 3 aspects of QuEST.</a:t>
            </a:r>
          </a:p>
          <a:p>
            <a:pPr>
              <a:defRPr/>
            </a:pPr>
            <a:endParaRPr lang="en-IN" dirty="0"/>
          </a:p>
          <a:p>
            <a:pPr marL="228600" indent="-228600">
              <a:buFontTx/>
              <a:buAutoNum type="arabicPeriod"/>
              <a:defRPr/>
            </a:pPr>
            <a:r>
              <a:rPr lang="en-IN" dirty="0"/>
              <a:t>WHO we are, WHAT we do and for WHOM, and why we are in business – our purpose </a:t>
            </a:r>
          </a:p>
          <a:p>
            <a:pPr marL="228600" indent="-228600">
              <a:buFontTx/>
              <a:buAutoNum type="arabicPeriod"/>
              <a:defRPr/>
            </a:pPr>
            <a:r>
              <a:rPr lang="en-IN" dirty="0"/>
              <a:t>Then we move on to HOW we engage with Customers</a:t>
            </a:r>
          </a:p>
          <a:p>
            <a:pPr marL="228600" indent="-228600">
              <a:buFontTx/>
              <a:buAutoNum type="arabicPeriod"/>
              <a:defRPr/>
            </a:pPr>
            <a:r>
              <a:rPr lang="en-IN" dirty="0"/>
              <a:t>Finally we will cover HOW we are different and can add unique value to you and help you “Create the Frontier”</a:t>
            </a:r>
          </a:p>
          <a:p>
            <a:pPr>
              <a:defRPr/>
            </a:pPr>
            <a:endParaRPr lang="en-IN" dirty="0"/>
          </a:p>
        </p:txBody>
      </p:sp>
      <p:sp>
        <p:nvSpPr>
          <p:cNvPr id="4" name="Slide Number Placeholder 3"/>
          <p:cNvSpPr>
            <a:spLocks noGrp="1"/>
          </p:cNvSpPr>
          <p:nvPr>
            <p:ph type="sldNum" sz="quarter" idx="5"/>
          </p:nvPr>
        </p:nvSpPr>
        <p:spPr/>
        <p:txBody>
          <a:bodyPr/>
          <a:lstStyle/>
          <a:p>
            <a:pPr>
              <a:defRPr/>
            </a:pPr>
            <a:fld id="{EE4BED93-8225-4AF2-87D8-7E6C0758E14E}" type="slidenum">
              <a:rPr lang="en-US" smtClean="0"/>
              <a:pPr>
                <a:defRPr/>
              </a:pPr>
              <a:t>1</a:t>
            </a:fld>
            <a:endParaRPr lang="en-US" dirty="0"/>
          </a:p>
        </p:txBody>
      </p:sp>
    </p:spTree>
    <p:extLst>
      <p:ext uri="{BB962C8B-B14F-4D97-AF65-F5344CB8AC3E}">
        <p14:creationId xmlns:p14="http://schemas.microsoft.com/office/powerpoint/2010/main" val="4003102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Idea/Solution/Prototype</a:t>
            </a:r>
            <a:r>
              <a:rPr lang="en-US" dirty="0"/>
              <a:t>: Give a one-liner about the solution for the given</a:t>
            </a:r>
            <a:r>
              <a:rPr lang="en-US" baseline="0" dirty="0"/>
              <a:t> </a:t>
            </a:r>
            <a:r>
              <a:rPr lang="en-US" dirty="0"/>
              <a:t>problem</a:t>
            </a:r>
            <a:r>
              <a:rPr lang="en-US" baseline="0" dirty="0"/>
              <a:t> statement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Team Name</a:t>
            </a:r>
            <a:r>
              <a:rPr lang="en-US" dirty="0"/>
              <a:t>: Add team name to</a:t>
            </a:r>
            <a:r>
              <a:rPr lang="en-US" baseline="0" dirty="0"/>
              <a:t> the entry field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Mentor Name</a:t>
            </a:r>
            <a:r>
              <a:rPr lang="en-US" dirty="0"/>
              <a:t>: Add mentor’s name to</a:t>
            </a:r>
            <a:r>
              <a:rPr lang="en-US" baseline="0" dirty="0"/>
              <a:t> the entry field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err="1"/>
              <a:t>Ideator</a:t>
            </a:r>
            <a:r>
              <a:rPr lang="en-US" b="1" u="sng" dirty="0"/>
              <a:t> Name</a:t>
            </a:r>
            <a:r>
              <a:rPr lang="en-US" dirty="0"/>
              <a:t>: Add </a:t>
            </a:r>
            <a:r>
              <a:rPr lang="en-US" dirty="0" err="1"/>
              <a:t>ideator’s</a:t>
            </a:r>
            <a:r>
              <a:rPr lang="en-US" dirty="0"/>
              <a:t> name to</a:t>
            </a:r>
            <a:r>
              <a:rPr lang="en-US" baseline="0" dirty="0"/>
              <a:t> the entry field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Team Lead Name</a:t>
            </a:r>
            <a:r>
              <a:rPr lang="en-US" dirty="0"/>
              <a:t>: Add team lead’s name to</a:t>
            </a:r>
            <a:r>
              <a:rPr lang="en-US" baseline="0" dirty="0"/>
              <a:t> the entry field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u="sng"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Team Members Name</a:t>
            </a:r>
            <a:r>
              <a:rPr lang="en-US" dirty="0"/>
              <a:t>: Add team member’s name to</a:t>
            </a:r>
            <a:r>
              <a:rPr lang="en-US" baseline="0" dirty="0"/>
              <a:t> the entry fields one after another</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B84BE044-6F0F-4F84-8EE1-DD1FC0F4B8DB}" type="slidenum">
              <a:rPr lang="en-US" smtClean="0"/>
              <a:pPr/>
              <a:t>2</a:t>
            </a:fld>
            <a:endParaRPr lang="en-US"/>
          </a:p>
        </p:txBody>
      </p:sp>
    </p:spTree>
    <p:extLst>
      <p:ext uri="{BB962C8B-B14F-4D97-AF65-F5344CB8AC3E}">
        <p14:creationId xmlns:p14="http://schemas.microsoft.com/office/powerpoint/2010/main" val="2534852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sng" strike="noStrike" kern="1200" baseline="0" dirty="0">
                <a:solidFill>
                  <a:schemeClr val="tx1"/>
                </a:solidFill>
                <a:latin typeface="+mn-lt"/>
                <a:ea typeface="+mn-ea"/>
                <a:cs typeface="+mn-cs"/>
              </a:rPr>
              <a:t>Problem Statement</a:t>
            </a:r>
            <a:r>
              <a:rPr lang="en-US" sz="1200" b="0" i="0" u="none" strike="noStrike" kern="1200" baseline="0" dirty="0">
                <a:solidFill>
                  <a:schemeClr val="tx1"/>
                </a:solidFill>
                <a:latin typeface="+mn-lt"/>
                <a:ea typeface="+mn-ea"/>
                <a:cs typeface="+mn-cs"/>
              </a:rPr>
              <a:t>: Illustrate the basic problem along with technologies used</a:t>
            </a:r>
          </a:p>
          <a:p>
            <a:endParaRPr lang="en-US" sz="1200" b="0" i="0" u="none" strike="noStrike" kern="1200" baseline="0" dirty="0">
              <a:solidFill>
                <a:schemeClr val="tx1"/>
              </a:solidFill>
              <a:latin typeface="+mn-lt"/>
              <a:ea typeface="+mn-ea"/>
              <a:cs typeface="+mn-cs"/>
            </a:endParaRPr>
          </a:p>
          <a:p>
            <a:r>
              <a:rPr lang="en-US" sz="1200" b="1" i="0" u="sng" strike="noStrike" kern="1200" baseline="0" dirty="0">
                <a:solidFill>
                  <a:schemeClr val="tx1"/>
                </a:solidFill>
                <a:latin typeface="+mn-lt"/>
                <a:ea typeface="+mn-ea"/>
                <a:cs typeface="+mn-cs"/>
              </a:rPr>
              <a:t>Approach</a:t>
            </a:r>
            <a:r>
              <a:rPr lang="en-US" sz="1200" b="0" i="0" u="none" strike="noStrike" kern="1200" baseline="0" dirty="0">
                <a:solidFill>
                  <a:schemeClr val="tx1"/>
                </a:solidFill>
                <a:latin typeface="+mn-lt"/>
                <a:ea typeface="+mn-ea"/>
                <a:cs typeface="+mn-cs"/>
              </a:rPr>
              <a:t>: Methods planned to solve the target problem in order to attain a viable solution within the constrained time of 2 days of </a:t>
            </a:r>
            <a:r>
              <a:rPr lang="en-US" sz="1200" b="0" i="0" u="none" strike="noStrike" kern="1200" baseline="0" dirty="0" err="1">
                <a:solidFill>
                  <a:schemeClr val="tx1"/>
                </a:solidFill>
                <a:latin typeface="+mn-lt"/>
                <a:ea typeface="+mn-ea"/>
                <a:cs typeface="+mn-cs"/>
              </a:rPr>
              <a:t>hackathon</a:t>
            </a:r>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r>
              <a:rPr lang="en-US" sz="1200" b="1" i="0" u="sng" strike="noStrike" kern="1200" baseline="0" dirty="0">
                <a:solidFill>
                  <a:schemeClr val="tx1"/>
                </a:solidFill>
                <a:latin typeface="+mn-lt"/>
                <a:ea typeface="+mn-ea"/>
                <a:cs typeface="+mn-cs"/>
              </a:rPr>
              <a:t>Outcome</a:t>
            </a:r>
            <a:r>
              <a:rPr lang="en-US" sz="1200" b="0" i="0" u="none" strike="noStrike" kern="1200" baseline="0" dirty="0">
                <a:solidFill>
                  <a:schemeClr val="tx1"/>
                </a:solidFill>
                <a:latin typeface="+mn-lt"/>
                <a:ea typeface="+mn-ea"/>
                <a:cs typeface="+mn-cs"/>
              </a:rPr>
              <a:t>: Results obtained as part of development towards the end of </a:t>
            </a:r>
            <a:r>
              <a:rPr lang="en-US" sz="1200" b="0" i="0" u="none" strike="noStrike" kern="1200" baseline="0" dirty="0" err="1">
                <a:solidFill>
                  <a:schemeClr val="tx1"/>
                </a:solidFill>
                <a:latin typeface="+mn-lt"/>
                <a:ea typeface="+mn-ea"/>
                <a:cs typeface="+mn-cs"/>
              </a:rPr>
              <a:t>hackathon</a:t>
            </a:r>
            <a:r>
              <a:rPr lang="en-US" sz="1200" b="0" i="0" u="none" strike="noStrike" kern="1200" baseline="0" dirty="0">
                <a:solidFill>
                  <a:schemeClr val="tx1"/>
                </a:solidFill>
                <a:latin typeface="+mn-lt"/>
                <a:ea typeface="+mn-ea"/>
                <a:cs typeface="+mn-cs"/>
              </a:rPr>
              <a:t> to be demonstrated with the help of table, diagram if any</a:t>
            </a:r>
          </a:p>
          <a:p>
            <a:endParaRPr lang="en-US" dirty="0"/>
          </a:p>
        </p:txBody>
      </p:sp>
      <p:sp>
        <p:nvSpPr>
          <p:cNvPr id="4" name="Slide Number Placeholder 3"/>
          <p:cNvSpPr>
            <a:spLocks noGrp="1"/>
          </p:cNvSpPr>
          <p:nvPr>
            <p:ph type="sldNum" sz="quarter" idx="10"/>
          </p:nvPr>
        </p:nvSpPr>
        <p:spPr/>
        <p:txBody>
          <a:bodyPr/>
          <a:lstStyle/>
          <a:p>
            <a:fld id="{B84BE044-6F0F-4F84-8EE1-DD1FC0F4B8DB}" type="slidenum">
              <a:rPr lang="en-US" smtClean="0"/>
              <a:pPr/>
              <a:t>3</a:t>
            </a:fld>
            <a:endParaRPr lang="en-US"/>
          </a:p>
        </p:txBody>
      </p:sp>
    </p:spTree>
    <p:extLst>
      <p:ext uri="{BB962C8B-B14F-4D97-AF65-F5344CB8AC3E}">
        <p14:creationId xmlns:p14="http://schemas.microsoft.com/office/powerpoint/2010/main" val="20670257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sng" strike="noStrike" kern="1200" baseline="0" dirty="0">
                <a:solidFill>
                  <a:schemeClr val="tx1"/>
                </a:solidFill>
                <a:latin typeface="+mn-lt"/>
                <a:ea typeface="+mn-ea"/>
                <a:cs typeface="+mn-cs"/>
              </a:rPr>
              <a:t>System Architecture</a:t>
            </a:r>
            <a:r>
              <a:rPr lang="en-US" sz="1200" b="0" i="0" u="none" strike="noStrike" kern="1200" baseline="0" dirty="0">
                <a:solidFill>
                  <a:schemeClr val="tx1"/>
                </a:solidFill>
                <a:latin typeface="+mn-lt"/>
                <a:ea typeface="+mn-ea"/>
                <a:cs typeface="+mn-cs"/>
              </a:rPr>
              <a:t>: Outline &amp; detail the basic architecture of prototyped solution with the help of block diagrams, etc. if any</a:t>
            </a:r>
            <a:endParaRPr lang="en-US" dirty="0"/>
          </a:p>
        </p:txBody>
      </p:sp>
      <p:sp>
        <p:nvSpPr>
          <p:cNvPr id="4" name="Slide Number Placeholder 3"/>
          <p:cNvSpPr>
            <a:spLocks noGrp="1"/>
          </p:cNvSpPr>
          <p:nvPr>
            <p:ph type="sldNum" sz="quarter" idx="10"/>
          </p:nvPr>
        </p:nvSpPr>
        <p:spPr/>
        <p:txBody>
          <a:bodyPr/>
          <a:lstStyle/>
          <a:p>
            <a:fld id="{B84BE044-6F0F-4F84-8EE1-DD1FC0F4B8DB}" type="slidenum">
              <a:rPr lang="en-US" smtClean="0"/>
              <a:pPr/>
              <a:t>4</a:t>
            </a:fld>
            <a:endParaRPr lang="en-US"/>
          </a:p>
        </p:txBody>
      </p:sp>
    </p:spTree>
    <p:extLst>
      <p:ext uri="{BB962C8B-B14F-4D97-AF65-F5344CB8AC3E}">
        <p14:creationId xmlns:p14="http://schemas.microsoft.com/office/powerpoint/2010/main" val="32418060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Technology Choice</a:t>
            </a:r>
            <a:r>
              <a:rPr lang="en-US" dirty="0"/>
              <a:t>: Add technologies used and rationale</a:t>
            </a:r>
            <a:r>
              <a:rPr lang="en-US" baseline="0" dirty="0"/>
              <a:t> for selecting so</a:t>
            </a:r>
            <a:endParaRPr lang="en-US" dirty="0"/>
          </a:p>
        </p:txBody>
      </p:sp>
      <p:sp>
        <p:nvSpPr>
          <p:cNvPr id="4" name="Slide Number Placeholder 3"/>
          <p:cNvSpPr>
            <a:spLocks noGrp="1"/>
          </p:cNvSpPr>
          <p:nvPr>
            <p:ph type="sldNum" sz="quarter" idx="10"/>
          </p:nvPr>
        </p:nvSpPr>
        <p:spPr/>
        <p:txBody>
          <a:bodyPr/>
          <a:lstStyle/>
          <a:p>
            <a:fld id="{B84BE044-6F0F-4F84-8EE1-DD1FC0F4B8DB}" type="slidenum">
              <a:rPr lang="en-US" smtClean="0"/>
              <a:pPr/>
              <a:t>6</a:t>
            </a:fld>
            <a:endParaRPr lang="en-US"/>
          </a:p>
        </p:txBody>
      </p:sp>
    </p:spTree>
    <p:extLst>
      <p:ext uri="{BB962C8B-B14F-4D97-AF65-F5344CB8AC3E}">
        <p14:creationId xmlns:p14="http://schemas.microsoft.com/office/powerpoint/2010/main" val="2218903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sng" strike="noStrike" kern="1200" baseline="0" dirty="0">
                <a:solidFill>
                  <a:schemeClr val="tx1"/>
                </a:solidFill>
                <a:latin typeface="+mn-lt"/>
                <a:ea typeface="+mn-ea"/>
                <a:cs typeface="+mn-cs"/>
              </a:rPr>
              <a:t>Product Deployment</a:t>
            </a:r>
            <a:r>
              <a:rPr lang="en-US" sz="1200" b="0" i="0" u="none" strike="noStrike" kern="1200" baseline="0" dirty="0">
                <a:solidFill>
                  <a:schemeClr val="tx1"/>
                </a:solidFill>
                <a:latin typeface="+mn-lt"/>
                <a:ea typeface="+mn-ea"/>
                <a:cs typeface="+mn-cs"/>
              </a:rPr>
              <a:t>: How the Solution Can be Deployed? -- Target Environment, What is needed, etc.</a:t>
            </a:r>
          </a:p>
          <a:p>
            <a:endParaRPr lang="en-US" sz="1200" b="0" i="0" u="none" strike="noStrike" kern="1200" baseline="0" dirty="0">
              <a:solidFill>
                <a:schemeClr val="tx1"/>
              </a:solidFill>
              <a:latin typeface="+mn-lt"/>
              <a:ea typeface="+mn-ea"/>
              <a:cs typeface="+mn-cs"/>
            </a:endParaRPr>
          </a:p>
          <a:p>
            <a:r>
              <a:rPr lang="en-US" sz="1200" b="1" i="0" u="sng" strike="noStrike" kern="1200" baseline="0" dirty="0">
                <a:solidFill>
                  <a:schemeClr val="tx1"/>
                </a:solidFill>
                <a:latin typeface="+mn-lt"/>
                <a:ea typeface="+mn-ea"/>
                <a:cs typeface="+mn-cs"/>
              </a:rPr>
              <a:t>Value Added to </a:t>
            </a:r>
            <a:r>
              <a:rPr lang="en-US" sz="1200" b="1" i="0" u="sng" strike="noStrike" kern="1200" baseline="0" dirty="0" err="1">
                <a:solidFill>
                  <a:schemeClr val="tx1"/>
                </a:solidFill>
                <a:latin typeface="+mn-lt"/>
                <a:ea typeface="+mn-ea"/>
                <a:cs typeface="+mn-cs"/>
              </a:rPr>
              <a:t>QuEST</a:t>
            </a:r>
            <a:r>
              <a:rPr lang="en-US" sz="1200" b="0" i="0" u="none" strike="noStrike" kern="1200" baseline="0" dirty="0">
                <a:solidFill>
                  <a:schemeClr val="tx1"/>
                </a:solidFill>
                <a:latin typeface="+mn-lt"/>
                <a:ea typeface="+mn-ea"/>
                <a:cs typeface="+mn-cs"/>
              </a:rPr>
              <a:t>: Business Benefits? -- How </a:t>
            </a:r>
            <a:r>
              <a:rPr lang="en-US" sz="1200" b="0" i="0" u="none" strike="noStrike" kern="1200" baseline="0" dirty="0" err="1">
                <a:solidFill>
                  <a:schemeClr val="tx1"/>
                </a:solidFill>
                <a:latin typeface="+mn-lt"/>
                <a:ea typeface="+mn-ea"/>
                <a:cs typeface="+mn-cs"/>
              </a:rPr>
              <a:t>QuEST</a:t>
            </a:r>
            <a:r>
              <a:rPr lang="en-US" sz="1200" b="0" i="0" u="none" strike="noStrike" kern="1200" baseline="0" dirty="0">
                <a:solidFill>
                  <a:schemeClr val="tx1"/>
                </a:solidFill>
                <a:latin typeface="+mn-lt"/>
                <a:ea typeface="+mn-ea"/>
                <a:cs typeface="+mn-cs"/>
              </a:rPr>
              <a:t> can benefit; be specific about customer, VBU etc.</a:t>
            </a:r>
            <a:endParaRPr lang="en-US" dirty="0"/>
          </a:p>
        </p:txBody>
      </p:sp>
      <p:sp>
        <p:nvSpPr>
          <p:cNvPr id="4" name="Slide Number Placeholder 3"/>
          <p:cNvSpPr>
            <a:spLocks noGrp="1"/>
          </p:cNvSpPr>
          <p:nvPr>
            <p:ph type="sldNum" sz="quarter" idx="10"/>
          </p:nvPr>
        </p:nvSpPr>
        <p:spPr/>
        <p:txBody>
          <a:bodyPr/>
          <a:lstStyle/>
          <a:p>
            <a:fld id="{B84BE044-6F0F-4F84-8EE1-DD1FC0F4B8DB}" type="slidenum">
              <a:rPr lang="en-US" smtClean="0"/>
              <a:pPr/>
              <a:t>7</a:t>
            </a:fld>
            <a:endParaRPr lang="en-US"/>
          </a:p>
        </p:txBody>
      </p:sp>
    </p:spTree>
    <p:extLst>
      <p:ext uri="{BB962C8B-B14F-4D97-AF65-F5344CB8AC3E}">
        <p14:creationId xmlns:p14="http://schemas.microsoft.com/office/powerpoint/2010/main" val="9906370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sng" strike="noStrike" kern="1200" baseline="0" dirty="0">
                <a:solidFill>
                  <a:schemeClr val="tx1"/>
                </a:solidFill>
                <a:latin typeface="+mn-lt"/>
                <a:ea typeface="+mn-ea"/>
                <a:cs typeface="+mn-cs"/>
              </a:rPr>
              <a:t>Key Learning</a:t>
            </a:r>
            <a:r>
              <a:rPr lang="en-US" sz="1200" b="0" i="0" u="none" strike="noStrike" kern="1200" baseline="0" dirty="0">
                <a:solidFill>
                  <a:schemeClr val="tx1"/>
                </a:solidFill>
                <a:latin typeface="+mn-lt"/>
                <a:ea typeface="+mn-ea"/>
                <a:cs typeface="+mn-cs"/>
              </a:rPr>
              <a:t>: Team Experience, Bottle necks, “Aha” Moments, etc.</a:t>
            </a:r>
          </a:p>
          <a:p>
            <a:endParaRPr lang="en-US" sz="1200" b="0" i="0" u="none" strike="noStrike" kern="1200" baseline="0" dirty="0">
              <a:solidFill>
                <a:schemeClr val="tx1"/>
              </a:solidFill>
              <a:latin typeface="+mn-lt"/>
              <a:ea typeface="+mn-ea"/>
              <a:cs typeface="+mn-cs"/>
            </a:endParaRPr>
          </a:p>
          <a:p>
            <a:r>
              <a:rPr lang="en-US" sz="1200" b="1" i="0" u="sng" strike="noStrike" kern="1200" baseline="0" dirty="0">
                <a:solidFill>
                  <a:schemeClr val="tx1"/>
                </a:solidFill>
                <a:latin typeface="+mn-lt"/>
                <a:ea typeface="+mn-ea"/>
                <a:cs typeface="+mn-cs"/>
              </a:rPr>
              <a:t>Scope for Improvement</a:t>
            </a:r>
            <a:r>
              <a:rPr lang="en-US" sz="1200" b="0" i="0" u="none" strike="noStrike" kern="1200" baseline="0" dirty="0">
                <a:solidFill>
                  <a:schemeClr val="tx1"/>
                </a:solidFill>
                <a:latin typeface="+mn-lt"/>
                <a:ea typeface="+mn-ea"/>
                <a:cs typeface="+mn-cs"/>
              </a:rPr>
              <a:t>: How the solution can be improved further?</a:t>
            </a:r>
          </a:p>
          <a:p>
            <a:endParaRPr lang="en-US" dirty="0"/>
          </a:p>
        </p:txBody>
      </p:sp>
      <p:sp>
        <p:nvSpPr>
          <p:cNvPr id="4" name="Slide Number Placeholder 3"/>
          <p:cNvSpPr>
            <a:spLocks noGrp="1"/>
          </p:cNvSpPr>
          <p:nvPr>
            <p:ph type="sldNum" sz="quarter" idx="10"/>
          </p:nvPr>
        </p:nvSpPr>
        <p:spPr/>
        <p:txBody>
          <a:bodyPr/>
          <a:lstStyle/>
          <a:p>
            <a:fld id="{B84BE044-6F0F-4F84-8EE1-DD1FC0F4B8DB}" type="slidenum">
              <a:rPr lang="en-US" smtClean="0"/>
              <a:pPr/>
              <a:t>8</a:t>
            </a:fld>
            <a:endParaRPr lang="en-US"/>
          </a:p>
        </p:txBody>
      </p:sp>
    </p:spTree>
    <p:extLst>
      <p:ext uri="{BB962C8B-B14F-4D97-AF65-F5344CB8AC3E}">
        <p14:creationId xmlns:p14="http://schemas.microsoft.com/office/powerpoint/2010/main" val="33146416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THE EXPERIENCE</a:t>
            </a:r>
            <a:r>
              <a:rPr lang="en-US" dirty="0"/>
              <a:t>: Add one liner by</a:t>
            </a:r>
            <a:r>
              <a:rPr lang="en-US" baseline="0" dirty="0"/>
              <a:t> team member(s) as well </a:t>
            </a:r>
            <a:r>
              <a:rPr lang="en-US" dirty="0"/>
              <a:t>as mentor about their overall </a:t>
            </a:r>
            <a:r>
              <a:rPr lang="en-US" dirty="0" err="1"/>
              <a:t>hackathon</a:t>
            </a:r>
            <a:r>
              <a:rPr lang="en-US" dirty="0"/>
              <a:t> experience. Teams may mention</a:t>
            </a:r>
            <a:r>
              <a:rPr lang="en-IN" sz="1200" kern="1200" dirty="0">
                <a:solidFill>
                  <a:schemeClr val="tx1"/>
                </a:solidFill>
                <a:effectLst/>
                <a:latin typeface="+mn-lt"/>
                <a:ea typeface="+mn-ea"/>
                <a:cs typeface="+mn-cs"/>
              </a:rPr>
              <a:t> about learning something new, meeting new people, explain the process of building stuff, testing and validating their technical skills, etc. Mentor may talk about working with the team and their achievement at the </a:t>
            </a:r>
            <a:r>
              <a:rPr lang="en-IN" sz="1200" kern="1200" dirty="0" err="1">
                <a:solidFill>
                  <a:schemeClr val="tx1"/>
                </a:solidFill>
                <a:effectLst/>
                <a:latin typeface="+mn-lt"/>
                <a:ea typeface="+mn-ea"/>
                <a:cs typeface="+mn-cs"/>
              </a:rPr>
              <a:t>hackathon</a:t>
            </a:r>
            <a:r>
              <a:rPr lang="en-IN" sz="120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r>
              <a:rPr lang="en-US" b="1" u="sng" dirty="0"/>
              <a:t>PHOTO</a:t>
            </a:r>
            <a:r>
              <a:rPr lang="en-US" dirty="0"/>
              <a:t>: Add picture</a:t>
            </a:r>
            <a:r>
              <a:rPr lang="en-US" baseline="0" dirty="0"/>
              <a:t> of the team along with their developed prototype</a:t>
            </a:r>
            <a:endParaRPr lang="en-US" dirty="0"/>
          </a:p>
        </p:txBody>
      </p:sp>
      <p:sp>
        <p:nvSpPr>
          <p:cNvPr id="4" name="Slide Number Placeholder 3"/>
          <p:cNvSpPr>
            <a:spLocks noGrp="1"/>
          </p:cNvSpPr>
          <p:nvPr>
            <p:ph type="sldNum" sz="quarter" idx="10"/>
          </p:nvPr>
        </p:nvSpPr>
        <p:spPr/>
        <p:txBody>
          <a:bodyPr/>
          <a:lstStyle/>
          <a:p>
            <a:fld id="{B84BE044-6F0F-4F84-8EE1-DD1FC0F4B8DB}" type="slidenum">
              <a:rPr lang="en-US" smtClean="0"/>
              <a:pPr/>
              <a:t>9</a:t>
            </a:fld>
            <a:endParaRPr lang="en-US"/>
          </a:p>
        </p:txBody>
      </p:sp>
    </p:spTree>
    <p:extLst>
      <p:ext uri="{BB962C8B-B14F-4D97-AF65-F5344CB8AC3E}">
        <p14:creationId xmlns:p14="http://schemas.microsoft.com/office/powerpoint/2010/main" val="31466479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hyperlink" Target="https://www.linkedin.com/company/quest-global/" TargetMode="External"/><Relationship Id="rId7" Type="http://schemas.openxmlformats.org/officeDocument/2006/relationships/hyperlink" Target="https://www.quest-global.com/" TargetMode="External"/><Relationship Id="rId12"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2.png"/><Relationship Id="rId11" Type="http://schemas.openxmlformats.org/officeDocument/2006/relationships/hyperlink" Target="https://www.instagram.com/questglobal/" TargetMode="External"/><Relationship Id="rId5" Type="http://schemas.openxmlformats.org/officeDocument/2006/relationships/hyperlink" Target="https://twitter.com/QuEST_Global" TargetMode="External"/><Relationship Id="rId10" Type="http://schemas.openxmlformats.org/officeDocument/2006/relationships/image" Target="../media/image14.png"/><Relationship Id="rId4" Type="http://schemas.openxmlformats.org/officeDocument/2006/relationships/image" Target="../media/image11.png"/><Relationship Id="rId9" Type="http://schemas.openxmlformats.org/officeDocument/2006/relationships/hyperlink" Target="https://www.facebook.com/QuESTGlobal/" TargetMode="Externa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 -QuEST Corporate">
    <p:spTree>
      <p:nvGrpSpPr>
        <p:cNvPr id="1" name=""/>
        <p:cNvGrpSpPr/>
        <p:nvPr/>
      </p:nvGrpSpPr>
      <p:grpSpPr>
        <a:xfrm>
          <a:off x="0" y="0"/>
          <a:ext cx="0" cy="0"/>
          <a:chOff x="0" y="0"/>
          <a:chExt cx="0" cy="0"/>
        </a:xfrm>
      </p:grpSpPr>
      <p:pic>
        <p:nvPicPr>
          <p:cNvPr id="8" name="Picture 17" descr="Image result for quest global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57200"/>
            <a:ext cx="16795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8" descr="Image result for quest global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57200"/>
            <a:ext cx="16795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p:nvSpPr>
        <p:spPr>
          <a:xfrm>
            <a:off x="6350" y="5924128"/>
            <a:ext cx="12179300"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ltLang="en-US" sz="1400" dirty="0"/>
          </a:p>
        </p:txBody>
      </p:sp>
      <p:grpSp>
        <p:nvGrpSpPr>
          <p:cNvPr id="12" name="Group 21"/>
          <p:cNvGrpSpPr>
            <a:grpSpLocks/>
          </p:cNvGrpSpPr>
          <p:nvPr/>
        </p:nvGrpSpPr>
        <p:grpSpPr bwMode="auto">
          <a:xfrm>
            <a:off x="838200" y="3709988"/>
            <a:ext cx="914400" cy="176212"/>
            <a:chOff x="1201081" y="3724268"/>
            <a:chExt cx="3073432" cy="0"/>
          </a:xfrm>
        </p:grpSpPr>
        <p:cxnSp>
          <p:nvCxnSpPr>
            <p:cNvPr id="13" name="Straight Connector 12"/>
            <p:cNvCxnSpPr/>
            <p:nvPr/>
          </p:nvCxnSpPr>
          <p:spPr>
            <a:xfrm>
              <a:off x="1201081" y="3724268"/>
              <a:ext cx="3073432" cy="0"/>
            </a:xfrm>
            <a:prstGeom prst="line">
              <a:avLst/>
            </a:prstGeom>
            <a:ln w="38100">
              <a:solidFill>
                <a:srgbClr val="6CC7B6"/>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161529" y="3724268"/>
              <a:ext cx="2112984" cy="0"/>
            </a:xfrm>
            <a:prstGeom prst="line">
              <a:avLst/>
            </a:prstGeom>
            <a:ln w="38100">
              <a:solidFill>
                <a:srgbClr val="6CC7B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191343" y="3724268"/>
              <a:ext cx="1083170" cy="0"/>
            </a:xfrm>
            <a:prstGeom prst="line">
              <a:avLst/>
            </a:prstGeom>
            <a:ln w="38100">
              <a:solidFill>
                <a:srgbClr val="6CC7B6"/>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62000" y="2871782"/>
            <a:ext cx="4495800" cy="676284"/>
          </a:xfrm>
          <a:noFill/>
          <a:ln w="9525">
            <a:noFill/>
            <a:miter lim="800000"/>
          </a:ln>
        </p:spPr>
        <p:txBody>
          <a:bodyPr/>
          <a:lstStyle>
            <a:lvl1pPr>
              <a:defRPr lang="en-US" sz="3500" b="0" dirty="0">
                <a:solidFill>
                  <a:srgbClr val="00B0F0"/>
                </a:solidFill>
                <a:latin typeface="Segoe UI" panose="020B0502040204020203" pitchFamily="34" charset="0"/>
                <a:cs typeface="Segoe UI" panose="020B0502040204020203" pitchFamily="34" charset="0"/>
              </a:defRPr>
            </a:lvl1pPr>
          </a:lstStyle>
          <a:p>
            <a:pPr lvl="0"/>
            <a:r>
              <a:rPr lang="en-US"/>
              <a:t>Click to edit Master title style</a:t>
            </a:r>
            <a:endParaRPr lang="en-US" dirty="0"/>
          </a:p>
        </p:txBody>
      </p:sp>
      <p:sp>
        <p:nvSpPr>
          <p:cNvPr id="6" name="Text Placeholder 5"/>
          <p:cNvSpPr>
            <a:spLocks noGrp="1"/>
          </p:cNvSpPr>
          <p:nvPr>
            <p:ph type="body" sz="quarter" idx="15"/>
          </p:nvPr>
        </p:nvSpPr>
        <p:spPr>
          <a:xfrm>
            <a:off x="762000" y="3965017"/>
            <a:ext cx="4495800" cy="558884"/>
          </a:xfrm>
        </p:spPr>
        <p:txBody>
          <a:bodyPr anchor="ctr"/>
          <a:lstStyle>
            <a:lvl1pPr marL="0" indent="0">
              <a:buNone/>
              <a:defRPr sz="2800" i="0">
                <a:solidFill>
                  <a:schemeClr val="tx1"/>
                </a:solidFill>
              </a:defRPr>
            </a:lvl1pPr>
          </a:lstStyle>
          <a:p>
            <a:pPr lvl="0"/>
            <a:r>
              <a:rPr lang="en-US"/>
              <a:t>Click to edit Master text styles</a:t>
            </a:r>
          </a:p>
        </p:txBody>
      </p:sp>
      <p:sp>
        <p:nvSpPr>
          <p:cNvPr id="16" name="Rectangle 15"/>
          <p:cNvSpPr/>
          <p:nvPr userDrawn="1"/>
        </p:nvSpPr>
        <p:spPr>
          <a:xfrm>
            <a:off x="1299029" y="6369477"/>
            <a:ext cx="9593943" cy="400110"/>
          </a:xfrm>
          <a:prstGeom prst="rect">
            <a:avLst/>
          </a:prstGeom>
        </p:spPr>
        <p:txBody>
          <a:bodyPr wrap="square">
            <a:spAutoFit/>
          </a:bodyPr>
          <a:lstStyle/>
          <a:p>
            <a:pPr algn="ctr"/>
            <a:r>
              <a:rPr lang="en-US" sz="1000" b="0" dirty="0">
                <a:solidFill>
                  <a:schemeClr val="bg2">
                    <a:lumMod val="50000"/>
                  </a:schemeClr>
                </a:solidFill>
                <a:latin typeface="Arial" panose="020B0604020202020204" pitchFamily="34" charset="0"/>
                <a:cs typeface="Arial" panose="020B0604020202020204" pitchFamily="34" charset="0"/>
              </a:rPr>
              <a:t>© 2020 QuEST Global Services Pte Ltd. The information in this document is the property of </a:t>
            </a:r>
            <a:r>
              <a:rPr lang="en-US" sz="1000" b="0" dirty="0" err="1">
                <a:solidFill>
                  <a:schemeClr val="bg2">
                    <a:lumMod val="50000"/>
                  </a:schemeClr>
                </a:solidFill>
                <a:latin typeface="Arial" panose="020B0604020202020204" pitchFamily="34" charset="0"/>
                <a:cs typeface="Arial" panose="020B0604020202020204" pitchFamily="34" charset="0"/>
              </a:rPr>
              <a:t>QuEST</a:t>
            </a:r>
            <a:r>
              <a:rPr lang="en-US" sz="1000" b="0" dirty="0">
                <a:solidFill>
                  <a:schemeClr val="bg2">
                    <a:lumMod val="50000"/>
                  </a:schemeClr>
                </a:solidFill>
                <a:latin typeface="Arial" panose="020B0604020202020204" pitchFamily="34" charset="0"/>
                <a:cs typeface="Arial" panose="020B0604020202020204" pitchFamily="34" charset="0"/>
              </a:rPr>
              <a:t> Global Services </a:t>
            </a:r>
            <a:r>
              <a:rPr lang="en-US" sz="1000" b="0" dirty="0" err="1">
                <a:solidFill>
                  <a:schemeClr val="bg2">
                    <a:lumMod val="50000"/>
                  </a:schemeClr>
                </a:solidFill>
                <a:latin typeface="Arial" panose="020B0604020202020204" pitchFamily="34" charset="0"/>
                <a:cs typeface="Arial" panose="020B0604020202020204" pitchFamily="34" charset="0"/>
              </a:rPr>
              <a:t>Pte</a:t>
            </a:r>
            <a:r>
              <a:rPr lang="en-US" sz="1000" b="0" dirty="0">
                <a:solidFill>
                  <a:schemeClr val="bg2">
                    <a:lumMod val="50000"/>
                  </a:schemeClr>
                </a:solidFill>
                <a:latin typeface="Arial" panose="020B0604020202020204" pitchFamily="34" charset="0"/>
                <a:cs typeface="Arial" panose="020B0604020202020204" pitchFamily="34" charset="0"/>
              </a:rPr>
              <a:t> Ltd. and may not be copied or communicated </a:t>
            </a:r>
          </a:p>
          <a:p>
            <a:pPr algn="ctr"/>
            <a:r>
              <a:rPr lang="en-US" sz="1000" b="0" dirty="0">
                <a:solidFill>
                  <a:schemeClr val="bg2">
                    <a:lumMod val="50000"/>
                  </a:schemeClr>
                </a:solidFill>
                <a:latin typeface="Arial" panose="020B0604020202020204" pitchFamily="34" charset="0"/>
                <a:cs typeface="Arial" panose="020B0604020202020204" pitchFamily="34" charset="0"/>
              </a:rPr>
              <a:t>to a third party or used for any purpose other than that for which it is supplied without the written consent of </a:t>
            </a:r>
            <a:r>
              <a:rPr lang="en-US" sz="1000" b="0" dirty="0" err="1">
                <a:solidFill>
                  <a:schemeClr val="bg2">
                    <a:lumMod val="50000"/>
                  </a:schemeClr>
                </a:solidFill>
                <a:latin typeface="Arial" panose="020B0604020202020204" pitchFamily="34" charset="0"/>
                <a:cs typeface="Arial" panose="020B0604020202020204" pitchFamily="34" charset="0"/>
              </a:rPr>
              <a:t>QuEST</a:t>
            </a:r>
            <a:r>
              <a:rPr lang="en-US" sz="1000" b="0" dirty="0">
                <a:solidFill>
                  <a:schemeClr val="bg2">
                    <a:lumMod val="50000"/>
                  </a:schemeClr>
                </a:solidFill>
                <a:latin typeface="Arial" panose="020B0604020202020204" pitchFamily="34" charset="0"/>
                <a:cs typeface="Arial" panose="020B0604020202020204" pitchFamily="34" charset="0"/>
              </a:rPr>
              <a:t> Global Services </a:t>
            </a:r>
            <a:r>
              <a:rPr lang="en-US" sz="1000" b="0" dirty="0" err="1">
                <a:solidFill>
                  <a:schemeClr val="bg2">
                    <a:lumMod val="50000"/>
                  </a:schemeClr>
                </a:solidFill>
                <a:latin typeface="Arial" panose="020B0604020202020204" pitchFamily="34" charset="0"/>
                <a:cs typeface="Arial" panose="020B0604020202020204" pitchFamily="34" charset="0"/>
              </a:rPr>
              <a:t>Pte</a:t>
            </a:r>
            <a:r>
              <a:rPr lang="en-US" sz="1000" b="0" dirty="0">
                <a:solidFill>
                  <a:schemeClr val="bg2">
                    <a:lumMod val="50000"/>
                  </a:schemeClr>
                </a:solidFill>
                <a:latin typeface="Arial" panose="020B0604020202020204" pitchFamily="34" charset="0"/>
                <a:cs typeface="Arial" panose="020B0604020202020204" pitchFamily="34" charset="0"/>
              </a:rPr>
              <a:t> Ltd.</a:t>
            </a:r>
          </a:p>
        </p:txBody>
      </p:sp>
      <p:pic>
        <p:nvPicPr>
          <p:cNvPr id="18" name="Picture 1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015880" y="1300913"/>
            <a:ext cx="6928339" cy="4494299"/>
          </a:xfrm>
          <a:prstGeom prst="rect">
            <a:avLst/>
          </a:prstGeom>
        </p:spPr>
      </p:pic>
    </p:spTree>
    <p:extLst>
      <p:ext uri="{BB962C8B-B14F-4D97-AF65-F5344CB8AC3E}">
        <p14:creationId xmlns:p14="http://schemas.microsoft.com/office/powerpoint/2010/main" val="2887436717"/>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extBox 16"/>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68BC95B1-6D0B-45D1-B43D-4AE1AD1C7EFB}" type="slidenum">
              <a:rPr lang="en-IN" sz="1200" b="1">
                <a:solidFill>
                  <a:srgbClr val="7F7F7F"/>
                </a:solidFill>
                <a:latin typeface="Segoe UI Light" panose="020B0502040204020203" pitchFamily="34" charset="0"/>
                <a:cs typeface="Segoe UI Light" panose="020B0502040204020203" pitchFamily="34" charset="0"/>
              </a:rPr>
              <a:pPr algn="r" eaLnBrk="1" hangingPunct="1"/>
              <a:t>‹#›</a:t>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71398426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cxnSp>
        <p:nvCxnSpPr>
          <p:cNvPr id="24" name="Straight Connector 23"/>
          <p:cNvCxnSpPr/>
          <p:nvPr/>
        </p:nvCxnSpPr>
        <p:spPr>
          <a:xfrm>
            <a:off x="342900" y="4357688"/>
            <a:ext cx="4164013" cy="0"/>
          </a:xfrm>
          <a:prstGeom prst="line">
            <a:avLst/>
          </a:prstGeom>
          <a:ln w="6350">
            <a:solidFill>
              <a:srgbClr val="4B5E45"/>
            </a:solidFill>
            <a:prstDash val="sysDash"/>
          </a:ln>
        </p:spPr>
        <p:style>
          <a:lnRef idx="1">
            <a:schemeClr val="accent1"/>
          </a:lnRef>
          <a:fillRef idx="0">
            <a:schemeClr val="accent1"/>
          </a:fillRef>
          <a:effectRef idx="0">
            <a:schemeClr val="accent1"/>
          </a:effectRef>
          <a:fontRef idx="minor">
            <a:schemeClr val="tx1"/>
          </a:fontRef>
        </p:style>
      </p:cxnSp>
      <p:sp>
        <p:nvSpPr>
          <p:cNvPr id="9" name="Content Placeholder 8"/>
          <p:cNvSpPr>
            <a:spLocks noGrp="1"/>
          </p:cNvSpPr>
          <p:nvPr>
            <p:ph sz="quarter" idx="31"/>
          </p:nvPr>
        </p:nvSpPr>
        <p:spPr>
          <a:xfrm>
            <a:off x="9197904" y="3657600"/>
            <a:ext cx="2590800" cy="2614103"/>
          </a:xfrm>
          <a:solidFill>
            <a:srgbClr val="D6EEF6"/>
          </a:solidFill>
        </p:spPr>
        <p:txBody>
          <a:bodyPr anchor="ctr"/>
          <a:lstStyle>
            <a:lvl1pPr marL="0" indent="0" algn="ctr">
              <a:buFontTx/>
              <a:buNone/>
              <a:defRPr lang="en-US" sz="400" b="0" kern="1200" baseline="0" dirty="0" smtClean="0">
                <a:solidFill>
                  <a:schemeClr val="tx1"/>
                </a:solidFill>
                <a:latin typeface="+mj-lt"/>
                <a:ea typeface="+mn-ea"/>
                <a:cs typeface="Arial" panose="020B0604020202020204" pitchFamily="34" charset="0"/>
              </a:defRPr>
            </a:lvl1pPr>
            <a:lvl2pPr marL="341313" indent="0">
              <a:buNone/>
              <a:defRPr sz="400">
                <a:latin typeface="+mj-lt"/>
              </a:defRPr>
            </a:lvl2pPr>
            <a:lvl3pPr marL="684212" indent="0">
              <a:buNone/>
              <a:defRPr sz="400">
                <a:latin typeface="+mj-lt"/>
              </a:defRPr>
            </a:lvl3pPr>
            <a:lvl4pPr marL="914400" indent="0">
              <a:buNone/>
              <a:defRPr sz="400">
                <a:latin typeface="+mj-lt"/>
              </a:defRPr>
            </a:lvl4pPr>
            <a:lvl5pPr marL="1144587" indent="0">
              <a:buNone/>
              <a:defRPr sz="400">
                <a:latin typeface="+mj-lt"/>
              </a:defRPr>
            </a:lvl5pPr>
          </a:lstStyle>
          <a:p>
            <a:pPr lvl="0"/>
            <a:r>
              <a:rPr lang="en-US"/>
              <a:t>Click to edit Master text styles</a:t>
            </a:r>
          </a:p>
        </p:txBody>
      </p:sp>
      <p:sp>
        <p:nvSpPr>
          <p:cNvPr id="7" name="Picture Placeholder 6"/>
          <p:cNvSpPr>
            <a:spLocks noGrp="1"/>
          </p:cNvSpPr>
          <p:nvPr>
            <p:ph type="pic" sz="quarter" idx="30"/>
          </p:nvPr>
        </p:nvSpPr>
        <p:spPr>
          <a:xfrm>
            <a:off x="9197904" y="1109786"/>
            <a:ext cx="2643773" cy="2563939"/>
          </a:xfrm>
          <a:blipFill>
            <a:blip r:embed="rId2"/>
            <a:stretch>
              <a:fillRect/>
            </a:stretch>
          </a:blipFill>
        </p:spPr>
        <p:txBody>
          <a:bodyPr anchor="ctr"/>
          <a:lstStyle>
            <a:lvl1pPr marL="0" indent="0" algn="ctr">
              <a:buNone/>
              <a:defRPr sz="400"/>
            </a:lvl1pPr>
          </a:lstStyle>
          <a:p>
            <a:pPr lvl="0"/>
            <a:r>
              <a:rPr lang="en-US" noProof="0"/>
              <a:t>Click icon to add picture</a:t>
            </a:r>
            <a:endParaRPr lang="en-IN" noProof="0" dirty="0"/>
          </a:p>
        </p:txBody>
      </p:sp>
      <p:sp>
        <p:nvSpPr>
          <p:cNvPr id="30" name="Text Placeholder 25"/>
          <p:cNvSpPr>
            <a:spLocks noGrp="1"/>
          </p:cNvSpPr>
          <p:nvPr>
            <p:ph type="body" sz="quarter" idx="14"/>
          </p:nvPr>
        </p:nvSpPr>
        <p:spPr>
          <a:xfrm>
            <a:off x="232611" y="4800600"/>
            <a:ext cx="4320665" cy="1143000"/>
          </a:xfrm>
        </p:spPr>
        <p:txBody>
          <a:bodyPr/>
          <a:lstStyle>
            <a:lvl1pPr marL="0" marR="0" indent="0" algn="l" defTabSz="914400" rtl="0" eaLnBrk="0" fontAlgn="auto" latinLnBrk="0" hangingPunct="0">
              <a:lnSpc>
                <a:spcPct val="100000"/>
              </a:lnSpc>
              <a:spcBef>
                <a:spcPts val="600"/>
              </a:spcBef>
              <a:spcAft>
                <a:spcPts val="0"/>
              </a:spcAft>
              <a:buClr>
                <a:schemeClr val="tx1">
                  <a:lumMod val="65000"/>
                  <a:lumOff val="35000"/>
                </a:schemeClr>
              </a:buClr>
              <a:buSzTx/>
              <a:buFont typeface="Arial" panose="020B0604020202020204" pitchFamily="34" charset="0"/>
              <a:buNone/>
              <a:tabLst/>
              <a:defRPr lang="en-US" sz="1100" b="1" kern="1200" dirty="0" smtClean="0">
                <a:solidFill>
                  <a:srgbClr val="1979AC"/>
                </a:solidFill>
                <a:latin typeface="+mj-lt"/>
                <a:ea typeface="+mn-ea"/>
                <a:cs typeface="Arial" panose="020B0604020202020204" pitchFamily="34" charset="0"/>
              </a:defRPr>
            </a:lvl1pPr>
            <a:lvl2pPr marL="0" indent="0" algn="l" rtl="0" fontAlgn="auto">
              <a:spcBef>
                <a:spcPts val="400"/>
              </a:spcBef>
              <a:spcAft>
                <a:spcPts val="0"/>
              </a:spcAft>
              <a:buClr>
                <a:schemeClr val="tx1">
                  <a:lumMod val="65000"/>
                  <a:lumOff val="35000"/>
                </a:schemeClr>
              </a:buClr>
              <a:buFont typeface="Arial" panose="020B0604020202020204" pitchFamily="34" charset="0"/>
              <a:buNone/>
              <a:defRPr lang="en-US" sz="1000" kern="1200" dirty="0" smtClean="0">
                <a:solidFill>
                  <a:schemeClr val="tx1">
                    <a:lumMod val="65000"/>
                    <a:lumOff val="35000"/>
                  </a:schemeClr>
                </a:solidFill>
                <a:latin typeface="+mj-lt"/>
                <a:ea typeface="+mn-ea"/>
                <a:cs typeface="Arial" panose="020B0604020202020204" pitchFamily="34" charset="0"/>
              </a:defRPr>
            </a:lvl2pPr>
            <a:lvl3pPr marL="0" indent="0" algn="l" rtl="0" fontAlgn="auto">
              <a:spcBef>
                <a:spcPts val="400"/>
              </a:spcBef>
              <a:spcAft>
                <a:spcPts val="0"/>
              </a:spcAft>
              <a:buClr>
                <a:schemeClr val="tx1">
                  <a:lumMod val="65000"/>
                  <a:lumOff val="35000"/>
                </a:schemeClr>
              </a:buClr>
              <a:buFont typeface="Arial" panose="020B0604020202020204" pitchFamily="34" charset="0"/>
              <a:buNone/>
              <a:defRPr lang="en-US" sz="1000" kern="1200" dirty="0" smtClean="0">
                <a:solidFill>
                  <a:schemeClr val="tx1">
                    <a:lumMod val="65000"/>
                    <a:lumOff val="35000"/>
                  </a:schemeClr>
                </a:solidFill>
                <a:latin typeface="+mj-lt"/>
                <a:ea typeface="+mn-ea"/>
                <a:cs typeface="Arial" panose="020B0604020202020204" pitchFamily="34" charset="0"/>
              </a:defRPr>
            </a:lvl3pPr>
            <a:lvl4pPr marL="0" indent="0" algn="l" rtl="0" fontAlgn="auto">
              <a:spcBef>
                <a:spcPts val="400"/>
              </a:spcBef>
              <a:spcAft>
                <a:spcPts val="0"/>
              </a:spcAft>
              <a:buClr>
                <a:schemeClr val="tx1">
                  <a:lumMod val="65000"/>
                  <a:lumOff val="35000"/>
                </a:schemeClr>
              </a:buClr>
              <a:buFont typeface="Arial" panose="020B0604020202020204" pitchFamily="34" charset="0"/>
              <a:buNone/>
              <a:defRPr lang="en-US" sz="1000" kern="1200" dirty="0" smtClean="0">
                <a:solidFill>
                  <a:schemeClr val="tx1">
                    <a:lumMod val="65000"/>
                    <a:lumOff val="35000"/>
                  </a:schemeClr>
                </a:solidFill>
                <a:latin typeface="+mj-lt"/>
                <a:ea typeface="+mn-ea"/>
                <a:cs typeface="Arial" panose="020B0604020202020204" pitchFamily="34" charset="0"/>
              </a:defRPr>
            </a:lvl4pPr>
            <a:lvl5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IN" sz="1000" kern="1200" dirty="0">
                <a:solidFill>
                  <a:schemeClr val="tx1">
                    <a:lumMod val="65000"/>
                    <a:lumOff val="35000"/>
                  </a:schemeClr>
                </a:solidFill>
                <a:latin typeface="+mj-lt"/>
                <a:ea typeface="+mn-ea"/>
                <a:cs typeface="Arial" panose="020B0604020202020204" pitchFamily="34" charset="0"/>
              </a:defRPr>
            </a:lvl5pPr>
          </a:lstStyle>
          <a:p>
            <a:pPr lvl="0"/>
            <a:r>
              <a:rPr lang="en-US"/>
              <a:t>Click to edit Master text styles</a:t>
            </a:r>
          </a:p>
          <a:p>
            <a:pPr lvl="1"/>
            <a:r>
              <a:rPr lang="en-US"/>
              <a:t>Second level</a:t>
            </a:r>
          </a:p>
        </p:txBody>
      </p:sp>
      <p:sp>
        <p:nvSpPr>
          <p:cNvPr id="31" name="Text Placeholder 25"/>
          <p:cNvSpPr>
            <a:spLocks noGrp="1"/>
          </p:cNvSpPr>
          <p:nvPr>
            <p:ph type="body" sz="quarter" idx="15"/>
          </p:nvPr>
        </p:nvSpPr>
        <p:spPr>
          <a:xfrm>
            <a:off x="232610" y="4420004"/>
            <a:ext cx="4320665" cy="381000"/>
          </a:xfrm>
        </p:spPr>
        <p:txBody>
          <a:bodyPr/>
          <a:lstStyle>
            <a:lvl1pPr marL="0" marR="0" indent="0" algn="just" defTabSz="914400" rtl="0" eaLnBrk="0" fontAlgn="auto" latinLnBrk="0" hangingPunct="0">
              <a:lnSpc>
                <a:spcPct val="100000"/>
              </a:lnSpc>
              <a:spcBef>
                <a:spcPts val="0"/>
              </a:spcBef>
              <a:spcAft>
                <a:spcPts val="0"/>
              </a:spcAft>
              <a:buClr>
                <a:schemeClr val="tx1">
                  <a:lumMod val="65000"/>
                  <a:lumOff val="35000"/>
                </a:schemeClr>
              </a:buClr>
              <a:buSzTx/>
              <a:buFont typeface="Arial" panose="020B0604020202020204" pitchFamily="34" charset="0"/>
              <a:buNone/>
              <a:tabLst/>
              <a:defRPr lang="en-US" sz="1400" i="1" kern="1200" dirty="0" smtClean="0">
                <a:solidFill>
                  <a:srgbClr val="4B5E45"/>
                </a:solidFill>
                <a:latin typeface="+mj-lt"/>
                <a:ea typeface="+mn-ea"/>
                <a:cs typeface="Arial" panose="020B0604020202020204" pitchFamily="34" charset="0"/>
              </a:defRPr>
            </a:lvl1pPr>
            <a:lvl2pPr marL="0" indent="0" algn="l" rtl="0" fontAlgn="auto">
              <a:spcBef>
                <a:spcPts val="400"/>
              </a:spcBef>
              <a:spcAft>
                <a:spcPts val="0"/>
              </a:spcAft>
              <a:buClr>
                <a:schemeClr val="tx1">
                  <a:lumMod val="65000"/>
                  <a:lumOff val="35000"/>
                </a:schemeClr>
              </a:buClr>
              <a:buFont typeface="Arial" panose="020B0604020202020204" pitchFamily="34" charset="0"/>
              <a:buNone/>
              <a:defRPr lang="en-US" sz="1000" kern="1200" dirty="0" smtClean="0">
                <a:solidFill>
                  <a:schemeClr val="tx1">
                    <a:lumMod val="65000"/>
                    <a:lumOff val="35000"/>
                  </a:schemeClr>
                </a:solidFill>
                <a:latin typeface="+mj-lt"/>
                <a:ea typeface="+mn-ea"/>
                <a:cs typeface="Arial" panose="020B0604020202020204" pitchFamily="34" charset="0"/>
              </a:defRPr>
            </a:lvl2pPr>
            <a:lvl3pPr marL="0" indent="0" algn="l" rtl="0" fontAlgn="auto">
              <a:spcBef>
                <a:spcPts val="400"/>
              </a:spcBef>
              <a:spcAft>
                <a:spcPts val="0"/>
              </a:spcAft>
              <a:buClr>
                <a:schemeClr val="tx1">
                  <a:lumMod val="65000"/>
                  <a:lumOff val="35000"/>
                </a:schemeClr>
              </a:buClr>
              <a:buFont typeface="Arial" panose="020B0604020202020204" pitchFamily="34" charset="0"/>
              <a:buNone/>
              <a:defRPr lang="en-US" sz="1000" kern="1200" dirty="0" smtClean="0">
                <a:solidFill>
                  <a:schemeClr val="tx1">
                    <a:lumMod val="65000"/>
                    <a:lumOff val="35000"/>
                  </a:schemeClr>
                </a:solidFill>
                <a:latin typeface="+mj-lt"/>
                <a:ea typeface="+mn-ea"/>
                <a:cs typeface="Arial" panose="020B0604020202020204" pitchFamily="34" charset="0"/>
              </a:defRPr>
            </a:lvl3pPr>
            <a:lvl4pPr marL="0" indent="0" algn="l" rtl="0" fontAlgn="auto">
              <a:spcBef>
                <a:spcPts val="400"/>
              </a:spcBef>
              <a:spcAft>
                <a:spcPts val="0"/>
              </a:spcAft>
              <a:buClr>
                <a:schemeClr val="tx1">
                  <a:lumMod val="65000"/>
                  <a:lumOff val="35000"/>
                </a:schemeClr>
              </a:buClr>
              <a:buFont typeface="Arial" panose="020B0604020202020204" pitchFamily="34" charset="0"/>
              <a:buNone/>
              <a:defRPr lang="en-US" sz="1000" kern="1200" dirty="0" smtClean="0">
                <a:solidFill>
                  <a:schemeClr val="tx1">
                    <a:lumMod val="65000"/>
                    <a:lumOff val="35000"/>
                  </a:schemeClr>
                </a:solidFill>
                <a:latin typeface="+mj-lt"/>
                <a:ea typeface="+mn-ea"/>
                <a:cs typeface="Arial" panose="020B0604020202020204" pitchFamily="34" charset="0"/>
              </a:defRPr>
            </a:lvl4pPr>
            <a:lvl5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IN" sz="1000" kern="1200" dirty="0">
                <a:solidFill>
                  <a:schemeClr val="tx1">
                    <a:lumMod val="65000"/>
                    <a:lumOff val="35000"/>
                  </a:schemeClr>
                </a:solidFill>
                <a:latin typeface="+mj-lt"/>
                <a:ea typeface="+mn-ea"/>
                <a:cs typeface="Arial" panose="020B0604020202020204" pitchFamily="34" charset="0"/>
              </a:defRPr>
            </a:lvl5pPr>
          </a:lstStyle>
          <a:p>
            <a:pPr lvl="0"/>
            <a:r>
              <a:rPr lang="en-US"/>
              <a:t>Click to edit Master text styles</a:t>
            </a:r>
          </a:p>
        </p:txBody>
      </p:sp>
      <p:sp>
        <p:nvSpPr>
          <p:cNvPr id="33" name="Text Placeholder 25"/>
          <p:cNvSpPr>
            <a:spLocks noGrp="1"/>
          </p:cNvSpPr>
          <p:nvPr>
            <p:ph type="body" sz="quarter" idx="17"/>
          </p:nvPr>
        </p:nvSpPr>
        <p:spPr>
          <a:xfrm>
            <a:off x="9432416" y="1619766"/>
            <a:ext cx="2217913" cy="1743572"/>
          </a:xfrm>
        </p:spPr>
        <p:txBody>
          <a:bodyPr/>
          <a:lstStyle>
            <a:lvl1pPr marL="144000" marR="0" indent="-144000" algn="l" defTabSz="914400" rtl="0" eaLnBrk="0" fontAlgn="auto" latinLnBrk="0" hangingPunct="0">
              <a:lnSpc>
                <a:spcPct val="100000"/>
              </a:lnSpc>
              <a:spcBef>
                <a:spcPts val="0"/>
              </a:spcBef>
              <a:spcAft>
                <a:spcPts val="0"/>
              </a:spcAft>
              <a:buClr>
                <a:schemeClr val="bg1"/>
              </a:buClr>
              <a:buSzTx/>
              <a:buFont typeface="Arial" panose="020B0604020202020204" pitchFamily="34" charset="0"/>
              <a:buChar char="•"/>
              <a:tabLst/>
              <a:defRPr lang="en-US" sz="1000" b="1" kern="1200" baseline="0" dirty="0" smtClean="0">
                <a:solidFill>
                  <a:schemeClr val="bg1"/>
                </a:solidFill>
                <a:latin typeface="+mj-lt"/>
                <a:ea typeface="+mn-ea"/>
                <a:cs typeface="Arial" panose="020B0604020202020204" pitchFamily="34" charset="0"/>
              </a:defRPr>
            </a:lvl1pPr>
            <a:lvl2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US" sz="1000" kern="1200" dirty="0" smtClean="0">
                <a:solidFill>
                  <a:schemeClr val="tx1">
                    <a:lumMod val="65000"/>
                    <a:lumOff val="35000"/>
                  </a:schemeClr>
                </a:solidFill>
                <a:latin typeface="+mj-lt"/>
                <a:ea typeface="+mn-ea"/>
                <a:cs typeface="Arial" panose="020B0604020202020204" pitchFamily="34" charset="0"/>
              </a:defRPr>
            </a:lvl2pPr>
            <a:lvl3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US" sz="1000" kern="1200" dirty="0" smtClean="0">
                <a:solidFill>
                  <a:schemeClr val="tx1">
                    <a:lumMod val="65000"/>
                    <a:lumOff val="35000"/>
                  </a:schemeClr>
                </a:solidFill>
                <a:latin typeface="+mj-lt"/>
                <a:ea typeface="+mn-ea"/>
                <a:cs typeface="Arial" panose="020B0604020202020204" pitchFamily="34" charset="0"/>
              </a:defRPr>
            </a:lvl3pPr>
            <a:lvl4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US" sz="1000" kern="1200" dirty="0" smtClean="0">
                <a:solidFill>
                  <a:schemeClr val="tx1">
                    <a:lumMod val="65000"/>
                    <a:lumOff val="35000"/>
                  </a:schemeClr>
                </a:solidFill>
                <a:latin typeface="+mj-lt"/>
                <a:ea typeface="+mn-ea"/>
                <a:cs typeface="Arial" panose="020B0604020202020204" pitchFamily="34" charset="0"/>
              </a:defRPr>
            </a:lvl4pPr>
            <a:lvl5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IN" sz="1000" kern="1200" dirty="0">
                <a:solidFill>
                  <a:schemeClr val="tx1">
                    <a:lumMod val="65000"/>
                    <a:lumOff val="35000"/>
                  </a:schemeClr>
                </a:solidFill>
                <a:latin typeface="+mj-lt"/>
                <a:ea typeface="+mn-ea"/>
                <a:cs typeface="Arial" panose="020B0604020202020204" pitchFamily="34" charset="0"/>
              </a:defRPr>
            </a:lvl5pPr>
          </a:lstStyle>
          <a:p>
            <a:pPr lvl="0"/>
            <a:r>
              <a:rPr lang="en-US"/>
              <a:t>Click to edit Master text styles</a:t>
            </a:r>
          </a:p>
          <a:p>
            <a:pPr lvl="1"/>
            <a:r>
              <a:rPr lang="en-US"/>
              <a:t>Second level</a:t>
            </a:r>
          </a:p>
          <a:p>
            <a:pPr lvl="2"/>
            <a:r>
              <a:rPr lang="en-US"/>
              <a:t>Third level</a:t>
            </a:r>
          </a:p>
        </p:txBody>
      </p:sp>
      <p:sp>
        <p:nvSpPr>
          <p:cNvPr id="35" name="Picture Placeholder 34"/>
          <p:cNvSpPr>
            <a:spLocks noGrp="1"/>
          </p:cNvSpPr>
          <p:nvPr>
            <p:ph type="pic" sz="quarter" idx="18"/>
          </p:nvPr>
        </p:nvSpPr>
        <p:spPr>
          <a:xfrm>
            <a:off x="263168" y="1137811"/>
            <a:ext cx="4320664" cy="2621352"/>
          </a:xfrm>
          <a:solidFill>
            <a:schemeClr val="bg1">
              <a:lumMod val="95000"/>
            </a:schemeClr>
          </a:solidFill>
        </p:spPr>
        <p:txBody>
          <a:bodyPr anchor="ctr"/>
          <a:lstStyle>
            <a:lvl1pPr marL="0" indent="0" algn="ctr">
              <a:buNone/>
              <a:defRPr sz="1400"/>
            </a:lvl1pPr>
          </a:lstStyle>
          <a:p>
            <a:pPr lvl="0"/>
            <a:r>
              <a:rPr lang="en-US" noProof="0"/>
              <a:t>Click icon to add picture</a:t>
            </a:r>
            <a:endParaRPr lang="en-IN" noProof="0" dirty="0"/>
          </a:p>
        </p:txBody>
      </p:sp>
      <p:sp>
        <p:nvSpPr>
          <p:cNvPr id="38" name="Text Placeholder 25"/>
          <p:cNvSpPr>
            <a:spLocks noGrp="1"/>
          </p:cNvSpPr>
          <p:nvPr>
            <p:ph type="body" sz="quarter" idx="19"/>
          </p:nvPr>
        </p:nvSpPr>
        <p:spPr>
          <a:xfrm>
            <a:off x="5518758" y="1137810"/>
            <a:ext cx="3001399" cy="238063"/>
          </a:xfrm>
        </p:spPr>
        <p:txBody>
          <a:bodyPr/>
          <a:lstStyle>
            <a:lvl1pPr marL="0" marR="0" indent="0" algn="l" defTabSz="914400" rtl="0" eaLnBrk="0" fontAlgn="auto" latinLnBrk="0" hangingPunct="0">
              <a:lnSpc>
                <a:spcPct val="100000"/>
              </a:lnSpc>
              <a:spcBef>
                <a:spcPts val="0"/>
              </a:spcBef>
              <a:spcAft>
                <a:spcPts val="0"/>
              </a:spcAft>
              <a:buClr>
                <a:schemeClr val="bg1"/>
              </a:buClr>
              <a:buSzTx/>
              <a:buFont typeface="Arial" panose="020B0604020202020204" pitchFamily="34" charset="0"/>
              <a:buNone/>
              <a:tabLst/>
              <a:defRPr lang="en-US" sz="1200" b="1" kern="1200" baseline="0" dirty="0" smtClean="0">
                <a:solidFill>
                  <a:schemeClr val="tx1">
                    <a:lumMod val="65000"/>
                    <a:lumOff val="35000"/>
                  </a:schemeClr>
                </a:solidFill>
                <a:latin typeface="+mj-lt"/>
                <a:ea typeface="+mn-ea"/>
                <a:cs typeface="Arial" panose="020B0604020202020204" pitchFamily="34" charset="0"/>
              </a:defRPr>
            </a:lvl1pPr>
            <a:lvl2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US" sz="1000" kern="1200" dirty="0" smtClean="0">
                <a:solidFill>
                  <a:schemeClr val="tx1">
                    <a:lumMod val="65000"/>
                    <a:lumOff val="35000"/>
                  </a:schemeClr>
                </a:solidFill>
                <a:latin typeface="+mj-lt"/>
                <a:ea typeface="+mn-ea"/>
                <a:cs typeface="Arial" panose="020B0604020202020204" pitchFamily="34" charset="0"/>
              </a:defRPr>
            </a:lvl2pPr>
            <a:lvl3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US" sz="1000" kern="1200" dirty="0" smtClean="0">
                <a:solidFill>
                  <a:schemeClr val="tx1">
                    <a:lumMod val="65000"/>
                    <a:lumOff val="35000"/>
                  </a:schemeClr>
                </a:solidFill>
                <a:latin typeface="+mj-lt"/>
                <a:ea typeface="+mn-ea"/>
                <a:cs typeface="Arial" panose="020B0604020202020204" pitchFamily="34" charset="0"/>
              </a:defRPr>
            </a:lvl3pPr>
            <a:lvl4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US" sz="1000" kern="1200" dirty="0" smtClean="0">
                <a:solidFill>
                  <a:schemeClr val="tx1">
                    <a:lumMod val="65000"/>
                    <a:lumOff val="35000"/>
                  </a:schemeClr>
                </a:solidFill>
                <a:latin typeface="+mj-lt"/>
                <a:ea typeface="+mn-ea"/>
                <a:cs typeface="Arial" panose="020B0604020202020204" pitchFamily="34" charset="0"/>
              </a:defRPr>
            </a:lvl4pPr>
            <a:lvl5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IN" sz="1000" kern="1200" dirty="0">
                <a:solidFill>
                  <a:schemeClr val="tx1">
                    <a:lumMod val="65000"/>
                    <a:lumOff val="35000"/>
                  </a:schemeClr>
                </a:solidFill>
                <a:latin typeface="+mj-lt"/>
                <a:ea typeface="+mn-ea"/>
                <a:cs typeface="Arial" panose="020B0604020202020204" pitchFamily="34" charset="0"/>
              </a:defRPr>
            </a:lvl5pPr>
          </a:lstStyle>
          <a:p>
            <a:pPr lvl="0"/>
            <a:r>
              <a:rPr lang="en-US"/>
              <a:t>Click to edit Master text styles</a:t>
            </a:r>
          </a:p>
        </p:txBody>
      </p:sp>
      <p:sp>
        <p:nvSpPr>
          <p:cNvPr id="39" name="Text Placeholder 25"/>
          <p:cNvSpPr>
            <a:spLocks noGrp="1"/>
          </p:cNvSpPr>
          <p:nvPr>
            <p:ph type="body" sz="quarter" idx="20"/>
          </p:nvPr>
        </p:nvSpPr>
        <p:spPr>
          <a:xfrm>
            <a:off x="5518758" y="2461255"/>
            <a:ext cx="2995625" cy="280810"/>
          </a:xfrm>
        </p:spPr>
        <p:txBody>
          <a:bodyPr/>
          <a:lstStyle>
            <a:lvl1pPr marL="0" marR="0" indent="0" algn="l" defTabSz="914400" rtl="0" eaLnBrk="0" fontAlgn="auto" latinLnBrk="0" hangingPunct="0">
              <a:lnSpc>
                <a:spcPct val="100000"/>
              </a:lnSpc>
              <a:spcBef>
                <a:spcPts val="0"/>
              </a:spcBef>
              <a:spcAft>
                <a:spcPts val="0"/>
              </a:spcAft>
              <a:buClr>
                <a:schemeClr val="bg1"/>
              </a:buClr>
              <a:buSzTx/>
              <a:buFont typeface="Arial" panose="020B0604020202020204" pitchFamily="34" charset="0"/>
              <a:buNone/>
              <a:tabLst/>
              <a:defRPr lang="en-US" sz="1200" b="1" kern="1200" baseline="0" dirty="0" smtClean="0">
                <a:solidFill>
                  <a:schemeClr val="tx1">
                    <a:lumMod val="65000"/>
                    <a:lumOff val="35000"/>
                  </a:schemeClr>
                </a:solidFill>
                <a:latin typeface="+mj-lt"/>
                <a:ea typeface="+mn-ea"/>
                <a:cs typeface="Arial" panose="020B0604020202020204" pitchFamily="34" charset="0"/>
              </a:defRPr>
            </a:lvl1pPr>
            <a:lvl2pPr marL="0" indent="0" algn="l" rtl="0" fontAlgn="auto">
              <a:spcBef>
                <a:spcPts val="400"/>
              </a:spcBef>
              <a:spcAft>
                <a:spcPts val="0"/>
              </a:spcAft>
              <a:buClr>
                <a:schemeClr val="tx1">
                  <a:lumMod val="65000"/>
                  <a:lumOff val="35000"/>
                </a:schemeClr>
              </a:buClr>
              <a:buFont typeface="Arial" panose="020B0604020202020204" pitchFamily="34" charset="0"/>
              <a:buNone/>
              <a:defRPr lang="en-US" sz="1000" kern="1200" dirty="0" smtClean="0">
                <a:solidFill>
                  <a:schemeClr val="tx1">
                    <a:lumMod val="65000"/>
                    <a:lumOff val="35000"/>
                  </a:schemeClr>
                </a:solidFill>
                <a:latin typeface="+mj-lt"/>
                <a:ea typeface="+mn-ea"/>
                <a:cs typeface="Arial" panose="020B0604020202020204" pitchFamily="34" charset="0"/>
              </a:defRPr>
            </a:lvl2pPr>
            <a:lvl3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US" sz="1000" kern="1200" dirty="0" smtClean="0">
                <a:solidFill>
                  <a:schemeClr val="tx1">
                    <a:lumMod val="65000"/>
                    <a:lumOff val="35000"/>
                  </a:schemeClr>
                </a:solidFill>
                <a:latin typeface="+mj-lt"/>
                <a:ea typeface="+mn-ea"/>
                <a:cs typeface="Arial" panose="020B0604020202020204" pitchFamily="34" charset="0"/>
              </a:defRPr>
            </a:lvl3pPr>
            <a:lvl4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US" sz="1000" kern="1200" dirty="0" smtClean="0">
                <a:solidFill>
                  <a:schemeClr val="tx1">
                    <a:lumMod val="65000"/>
                    <a:lumOff val="35000"/>
                  </a:schemeClr>
                </a:solidFill>
                <a:latin typeface="+mj-lt"/>
                <a:ea typeface="+mn-ea"/>
                <a:cs typeface="Arial" panose="020B0604020202020204" pitchFamily="34" charset="0"/>
              </a:defRPr>
            </a:lvl4pPr>
            <a:lvl5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IN" sz="1000" kern="1200" dirty="0">
                <a:solidFill>
                  <a:schemeClr val="tx1">
                    <a:lumMod val="65000"/>
                    <a:lumOff val="35000"/>
                  </a:schemeClr>
                </a:solidFill>
                <a:latin typeface="+mj-lt"/>
                <a:ea typeface="+mn-ea"/>
                <a:cs typeface="Arial" panose="020B0604020202020204" pitchFamily="34" charset="0"/>
              </a:defRPr>
            </a:lvl5pPr>
          </a:lstStyle>
          <a:p>
            <a:pPr lvl="0"/>
            <a:r>
              <a:rPr lang="en-US"/>
              <a:t>Click to edit Master text styles</a:t>
            </a:r>
          </a:p>
        </p:txBody>
      </p:sp>
      <p:sp>
        <p:nvSpPr>
          <p:cNvPr id="40" name="Text Placeholder 25"/>
          <p:cNvSpPr>
            <a:spLocks noGrp="1"/>
          </p:cNvSpPr>
          <p:nvPr>
            <p:ph type="body" sz="quarter" idx="21"/>
          </p:nvPr>
        </p:nvSpPr>
        <p:spPr>
          <a:xfrm>
            <a:off x="5518758" y="4761823"/>
            <a:ext cx="2995625" cy="274375"/>
          </a:xfrm>
        </p:spPr>
        <p:txBody>
          <a:bodyPr/>
          <a:lstStyle>
            <a:lvl1pPr marL="0" marR="0" indent="0" algn="l" defTabSz="914400" rtl="0" eaLnBrk="0" fontAlgn="auto" latinLnBrk="0" hangingPunct="0">
              <a:lnSpc>
                <a:spcPct val="100000"/>
              </a:lnSpc>
              <a:spcBef>
                <a:spcPts val="0"/>
              </a:spcBef>
              <a:spcAft>
                <a:spcPts val="0"/>
              </a:spcAft>
              <a:buClr>
                <a:schemeClr val="bg1"/>
              </a:buClr>
              <a:buSzTx/>
              <a:buFont typeface="Arial" panose="020B0604020202020204" pitchFamily="34" charset="0"/>
              <a:buNone/>
              <a:tabLst/>
              <a:defRPr lang="en-US" sz="1200" b="1" kern="1200" baseline="0" dirty="0" smtClean="0">
                <a:solidFill>
                  <a:schemeClr val="tx1">
                    <a:lumMod val="65000"/>
                    <a:lumOff val="35000"/>
                  </a:schemeClr>
                </a:solidFill>
                <a:latin typeface="+mj-lt"/>
                <a:ea typeface="+mn-ea"/>
                <a:cs typeface="Arial" panose="020B0604020202020204" pitchFamily="34" charset="0"/>
              </a:defRPr>
            </a:lvl1pPr>
            <a:lvl2pPr marL="0" indent="0" algn="l" rtl="0" fontAlgn="auto">
              <a:spcBef>
                <a:spcPts val="400"/>
              </a:spcBef>
              <a:spcAft>
                <a:spcPts val="0"/>
              </a:spcAft>
              <a:buClr>
                <a:schemeClr val="tx1">
                  <a:lumMod val="65000"/>
                  <a:lumOff val="35000"/>
                </a:schemeClr>
              </a:buClr>
              <a:buFont typeface="Arial" panose="020B0604020202020204" pitchFamily="34" charset="0"/>
              <a:buNone/>
              <a:defRPr lang="en-US" sz="1000" kern="1200" dirty="0" smtClean="0">
                <a:solidFill>
                  <a:schemeClr val="tx1">
                    <a:lumMod val="65000"/>
                    <a:lumOff val="35000"/>
                  </a:schemeClr>
                </a:solidFill>
                <a:latin typeface="+mj-lt"/>
                <a:ea typeface="+mn-ea"/>
                <a:cs typeface="Arial" panose="020B0604020202020204" pitchFamily="34" charset="0"/>
              </a:defRPr>
            </a:lvl2pPr>
            <a:lvl3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US" sz="1000" kern="1200" dirty="0" smtClean="0">
                <a:solidFill>
                  <a:schemeClr val="tx1">
                    <a:lumMod val="65000"/>
                    <a:lumOff val="35000"/>
                  </a:schemeClr>
                </a:solidFill>
                <a:latin typeface="+mj-lt"/>
                <a:ea typeface="+mn-ea"/>
                <a:cs typeface="Arial" panose="020B0604020202020204" pitchFamily="34" charset="0"/>
              </a:defRPr>
            </a:lvl3pPr>
            <a:lvl4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US" sz="1000" kern="1200" dirty="0" smtClean="0">
                <a:solidFill>
                  <a:schemeClr val="tx1">
                    <a:lumMod val="65000"/>
                    <a:lumOff val="35000"/>
                  </a:schemeClr>
                </a:solidFill>
                <a:latin typeface="+mj-lt"/>
                <a:ea typeface="+mn-ea"/>
                <a:cs typeface="Arial" panose="020B0604020202020204" pitchFamily="34" charset="0"/>
              </a:defRPr>
            </a:lvl4pPr>
            <a:lvl5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IN" sz="1000" kern="1200" dirty="0">
                <a:solidFill>
                  <a:schemeClr val="tx1">
                    <a:lumMod val="65000"/>
                    <a:lumOff val="35000"/>
                  </a:schemeClr>
                </a:solidFill>
                <a:latin typeface="+mj-lt"/>
                <a:ea typeface="+mn-ea"/>
                <a:cs typeface="Arial" panose="020B0604020202020204" pitchFamily="34" charset="0"/>
              </a:defRPr>
            </a:lvl5pPr>
          </a:lstStyle>
          <a:p>
            <a:pPr lvl="0"/>
            <a:r>
              <a:rPr lang="en-US"/>
              <a:t>Click to edit Master text styles</a:t>
            </a:r>
          </a:p>
        </p:txBody>
      </p:sp>
      <p:sp>
        <p:nvSpPr>
          <p:cNvPr id="41" name="Text Placeholder 25"/>
          <p:cNvSpPr>
            <a:spLocks noGrp="1"/>
          </p:cNvSpPr>
          <p:nvPr>
            <p:ph type="body" sz="quarter" idx="22"/>
          </p:nvPr>
        </p:nvSpPr>
        <p:spPr>
          <a:xfrm>
            <a:off x="9769812" y="3810000"/>
            <a:ext cx="2018892" cy="283726"/>
          </a:xfrm>
        </p:spPr>
        <p:txBody>
          <a:bodyPr/>
          <a:lstStyle>
            <a:lvl1pPr marL="0" marR="0" indent="0" algn="l" defTabSz="914400" rtl="0" eaLnBrk="0" fontAlgn="auto" latinLnBrk="0" hangingPunct="0">
              <a:lnSpc>
                <a:spcPct val="100000"/>
              </a:lnSpc>
              <a:spcBef>
                <a:spcPts val="0"/>
              </a:spcBef>
              <a:spcAft>
                <a:spcPts val="0"/>
              </a:spcAft>
              <a:buClr>
                <a:schemeClr val="bg1"/>
              </a:buClr>
              <a:buSzTx/>
              <a:buFont typeface="Arial" panose="020B0604020202020204" pitchFamily="34" charset="0"/>
              <a:buNone/>
              <a:tabLst/>
              <a:defRPr lang="en-US" sz="1200" b="1" kern="1200" baseline="0" dirty="0" smtClean="0">
                <a:solidFill>
                  <a:schemeClr val="tx1">
                    <a:lumMod val="65000"/>
                    <a:lumOff val="35000"/>
                  </a:schemeClr>
                </a:solidFill>
                <a:latin typeface="+mj-lt"/>
                <a:ea typeface="+mn-ea"/>
                <a:cs typeface="Arial" panose="020B0604020202020204" pitchFamily="34" charset="0"/>
              </a:defRPr>
            </a:lvl1pPr>
            <a:lvl2pPr marL="0" indent="0" algn="l" rtl="0" fontAlgn="auto">
              <a:spcBef>
                <a:spcPts val="400"/>
              </a:spcBef>
              <a:spcAft>
                <a:spcPts val="0"/>
              </a:spcAft>
              <a:buClr>
                <a:schemeClr val="tx1">
                  <a:lumMod val="65000"/>
                  <a:lumOff val="35000"/>
                </a:schemeClr>
              </a:buClr>
              <a:buFont typeface="Arial" panose="020B0604020202020204" pitchFamily="34" charset="0"/>
              <a:buNone/>
              <a:defRPr lang="en-US" sz="1000" kern="1200" dirty="0" smtClean="0">
                <a:solidFill>
                  <a:schemeClr val="tx1">
                    <a:lumMod val="65000"/>
                    <a:lumOff val="35000"/>
                  </a:schemeClr>
                </a:solidFill>
                <a:latin typeface="+mj-lt"/>
                <a:ea typeface="+mn-ea"/>
                <a:cs typeface="Arial" panose="020B0604020202020204" pitchFamily="34" charset="0"/>
              </a:defRPr>
            </a:lvl2pPr>
            <a:lvl3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US" sz="1000" kern="1200" dirty="0" smtClean="0">
                <a:solidFill>
                  <a:schemeClr val="tx1">
                    <a:lumMod val="65000"/>
                    <a:lumOff val="35000"/>
                  </a:schemeClr>
                </a:solidFill>
                <a:latin typeface="+mj-lt"/>
                <a:ea typeface="+mn-ea"/>
                <a:cs typeface="Arial" panose="020B0604020202020204" pitchFamily="34" charset="0"/>
              </a:defRPr>
            </a:lvl3pPr>
            <a:lvl4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US" sz="1000" kern="1200" dirty="0" smtClean="0">
                <a:solidFill>
                  <a:schemeClr val="tx1">
                    <a:lumMod val="65000"/>
                    <a:lumOff val="35000"/>
                  </a:schemeClr>
                </a:solidFill>
                <a:latin typeface="+mj-lt"/>
                <a:ea typeface="+mn-ea"/>
                <a:cs typeface="Arial" panose="020B0604020202020204" pitchFamily="34" charset="0"/>
              </a:defRPr>
            </a:lvl4pPr>
            <a:lvl5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IN" sz="1000" kern="1200" dirty="0">
                <a:solidFill>
                  <a:schemeClr val="tx1">
                    <a:lumMod val="65000"/>
                    <a:lumOff val="35000"/>
                  </a:schemeClr>
                </a:solidFill>
                <a:latin typeface="+mj-lt"/>
                <a:ea typeface="+mn-ea"/>
                <a:cs typeface="Arial" panose="020B0604020202020204" pitchFamily="34" charset="0"/>
              </a:defRPr>
            </a:lvl5pPr>
          </a:lstStyle>
          <a:p>
            <a:pPr lvl="0"/>
            <a:r>
              <a:rPr lang="en-US"/>
              <a:t>Click to edit Master text styles</a:t>
            </a:r>
          </a:p>
        </p:txBody>
      </p:sp>
      <p:sp>
        <p:nvSpPr>
          <p:cNvPr id="42" name="Text Placeholder 25"/>
          <p:cNvSpPr>
            <a:spLocks noGrp="1"/>
          </p:cNvSpPr>
          <p:nvPr>
            <p:ph type="body" sz="quarter" idx="23"/>
          </p:nvPr>
        </p:nvSpPr>
        <p:spPr>
          <a:xfrm>
            <a:off x="9765539" y="1271537"/>
            <a:ext cx="2023165" cy="262791"/>
          </a:xfrm>
        </p:spPr>
        <p:txBody>
          <a:bodyPr/>
          <a:lstStyle>
            <a:lvl1pPr marL="0" marR="0" indent="0" algn="l" defTabSz="914400" rtl="0" eaLnBrk="0" fontAlgn="auto" latinLnBrk="0" hangingPunct="0">
              <a:lnSpc>
                <a:spcPct val="100000"/>
              </a:lnSpc>
              <a:spcBef>
                <a:spcPts val="0"/>
              </a:spcBef>
              <a:spcAft>
                <a:spcPts val="0"/>
              </a:spcAft>
              <a:buClr>
                <a:schemeClr val="bg1"/>
              </a:buClr>
              <a:buSzTx/>
              <a:buFont typeface="Arial" panose="020B0604020202020204" pitchFamily="34" charset="0"/>
              <a:buNone/>
              <a:tabLst/>
              <a:defRPr lang="en-US" sz="1200" b="1" kern="1200" baseline="0" dirty="0" smtClean="0">
                <a:solidFill>
                  <a:schemeClr val="bg1"/>
                </a:solidFill>
                <a:latin typeface="+mj-lt"/>
                <a:ea typeface="+mn-ea"/>
                <a:cs typeface="Arial" panose="020B0604020202020204" pitchFamily="34" charset="0"/>
              </a:defRPr>
            </a:lvl1pPr>
            <a:lvl2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US" sz="1000" kern="1200" dirty="0" smtClean="0">
                <a:solidFill>
                  <a:schemeClr val="tx1">
                    <a:lumMod val="65000"/>
                    <a:lumOff val="35000"/>
                  </a:schemeClr>
                </a:solidFill>
                <a:latin typeface="+mj-lt"/>
                <a:ea typeface="+mn-ea"/>
                <a:cs typeface="Arial" panose="020B0604020202020204" pitchFamily="34" charset="0"/>
              </a:defRPr>
            </a:lvl2pPr>
            <a:lvl3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US" sz="1000" kern="1200" dirty="0" smtClean="0">
                <a:solidFill>
                  <a:schemeClr val="tx1">
                    <a:lumMod val="65000"/>
                    <a:lumOff val="35000"/>
                  </a:schemeClr>
                </a:solidFill>
                <a:latin typeface="+mj-lt"/>
                <a:ea typeface="+mn-ea"/>
                <a:cs typeface="Arial" panose="020B0604020202020204" pitchFamily="34" charset="0"/>
              </a:defRPr>
            </a:lvl3pPr>
            <a:lvl4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US" sz="1000" kern="1200" dirty="0" smtClean="0">
                <a:solidFill>
                  <a:schemeClr val="tx1">
                    <a:lumMod val="65000"/>
                    <a:lumOff val="35000"/>
                  </a:schemeClr>
                </a:solidFill>
                <a:latin typeface="+mj-lt"/>
                <a:ea typeface="+mn-ea"/>
                <a:cs typeface="Arial" panose="020B0604020202020204" pitchFamily="34" charset="0"/>
              </a:defRPr>
            </a:lvl4pPr>
            <a:lvl5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IN" sz="1000" kern="1200" dirty="0">
                <a:solidFill>
                  <a:schemeClr val="tx1">
                    <a:lumMod val="65000"/>
                    <a:lumOff val="35000"/>
                  </a:schemeClr>
                </a:solidFill>
                <a:latin typeface="+mj-lt"/>
                <a:ea typeface="+mn-ea"/>
                <a:cs typeface="Arial" panose="020B0604020202020204" pitchFamily="34" charset="0"/>
              </a:defRPr>
            </a:lvl5pPr>
          </a:lstStyle>
          <a:p>
            <a:pPr lvl="0"/>
            <a:r>
              <a:rPr lang="en-US"/>
              <a:t>Click to edit Master text styles</a:t>
            </a:r>
          </a:p>
          <a:p>
            <a:pPr lvl="1"/>
            <a:r>
              <a:rPr lang="en-US"/>
              <a:t>Second level</a:t>
            </a:r>
          </a:p>
        </p:txBody>
      </p:sp>
      <p:sp>
        <p:nvSpPr>
          <p:cNvPr id="43" name="Text Placeholder 25"/>
          <p:cNvSpPr>
            <a:spLocks noGrp="1"/>
          </p:cNvSpPr>
          <p:nvPr>
            <p:ph type="body" sz="quarter" idx="24"/>
          </p:nvPr>
        </p:nvSpPr>
        <p:spPr>
          <a:xfrm>
            <a:off x="232610" y="4037648"/>
            <a:ext cx="3016624" cy="305752"/>
          </a:xfrm>
        </p:spPr>
        <p:txBody>
          <a:bodyPr/>
          <a:lstStyle>
            <a:lvl1pPr marL="0" marR="0" indent="0" algn="l" defTabSz="914400" rtl="0" eaLnBrk="0" fontAlgn="auto" latinLnBrk="0" hangingPunct="0">
              <a:lnSpc>
                <a:spcPct val="100000"/>
              </a:lnSpc>
              <a:spcBef>
                <a:spcPts val="0"/>
              </a:spcBef>
              <a:spcAft>
                <a:spcPts val="0"/>
              </a:spcAft>
              <a:buClr>
                <a:schemeClr val="bg1"/>
              </a:buClr>
              <a:buSzTx/>
              <a:buFont typeface="Arial" panose="020B0604020202020204" pitchFamily="34" charset="0"/>
              <a:buNone/>
              <a:tabLst/>
              <a:defRPr lang="en-US" sz="1500" b="1" kern="1200" dirty="0" smtClean="0">
                <a:solidFill>
                  <a:srgbClr val="0099CC"/>
                </a:solidFill>
                <a:latin typeface="+mj-lt"/>
                <a:ea typeface="+mn-ea"/>
                <a:cs typeface="Arial" panose="020B0604020202020204" pitchFamily="34" charset="0"/>
              </a:defRPr>
            </a:lvl1pPr>
            <a:lvl2pPr marL="0" indent="0" algn="l" rtl="0" fontAlgn="auto">
              <a:spcBef>
                <a:spcPts val="400"/>
              </a:spcBef>
              <a:spcAft>
                <a:spcPts val="0"/>
              </a:spcAft>
              <a:buClr>
                <a:schemeClr val="tx1">
                  <a:lumMod val="65000"/>
                  <a:lumOff val="35000"/>
                </a:schemeClr>
              </a:buClr>
              <a:buFont typeface="Arial" panose="020B0604020202020204" pitchFamily="34" charset="0"/>
              <a:buNone/>
              <a:defRPr lang="en-US" sz="1000" kern="1200" dirty="0" smtClean="0">
                <a:solidFill>
                  <a:schemeClr val="tx1">
                    <a:lumMod val="65000"/>
                    <a:lumOff val="35000"/>
                  </a:schemeClr>
                </a:solidFill>
                <a:latin typeface="+mj-lt"/>
                <a:ea typeface="+mn-ea"/>
                <a:cs typeface="Arial" panose="020B0604020202020204" pitchFamily="34" charset="0"/>
              </a:defRPr>
            </a:lvl2pPr>
            <a:lvl3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US" sz="1000" kern="1200" dirty="0" smtClean="0">
                <a:solidFill>
                  <a:schemeClr val="tx1">
                    <a:lumMod val="65000"/>
                    <a:lumOff val="35000"/>
                  </a:schemeClr>
                </a:solidFill>
                <a:latin typeface="+mj-lt"/>
                <a:ea typeface="+mn-ea"/>
                <a:cs typeface="Arial" panose="020B0604020202020204" pitchFamily="34" charset="0"/>
              </a:defRPr>
            </a:lvl3pPr>
            <a:lvl4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US" sz="1000" kern="1200" dirty="0" smtClean="0">
                <a:solidFill>
                  <a:schemeClr val="tx1">
                    <a:lumMod val="65000"/>
                    <a:lumOff val="35000"/>
                  </a:schemeClr>
                </a:solidFill>
                <a:latin typeface="+mj-lt"/>
                <a:ea typeface="+mn-ea"/>
                <a:cs typeface="Arial" panose="020B0604020202020204" pitchFamily="34" charset="0"/>
              </a:defRPr>
            </a:lvl4pPr>
            <a:lvl5pPr marL="108000" indent="-108000" algn="l" rtl="0" fontAlgn="auto">
              <a:spcBef>
                <a:spcPts val="400"/>
              </a:spcBef>
              <a:spcAft>
                <a:spcPts val="0"/>
              </a:spcAft>
              <a:buClr>
                <a:schemeClr val="tx1">
                  <a:lumMod val="65000"/>
                  <a:lumOff val="35000"/>
                </a:schemeClr>
              </a:buClr>
              <a:buFont typeface="Arial" panose="020B0604020202020204" pitchFamily="34" charset="0"/>
              <a:buChar char="•"/>
              <a:defRPr lang="en-IN" sz="1000" kern="1200" dirty="0">
                <a:solidFill>
                  <a:schemeClr val="tx1">
                    <a:lumMod val="65000"/>
                    <a:lumOff val="35000"/>
                  </a:schemeClr>
                </a:solidFill>
                <a:latin typeface="+mj-lt"/>
                <a:ea typeface="+mn-ea"/>
                <a:cs typeface="Arial" panose="020B0604020202020204" pitchFamily="34" charset="0"/>
              </a:defRPr>
            </a:lvl5pPr>
          </a:lstStyle>
          <a:p>
            <a:pPr lvl="0"/>
            <a:r>
              <a:rPr lang="en-US"/>
              <a:t>Click to edit Master text styles</a:t>
            </a:r>
          </a:p>
        </p:txBody>
      </p:sp>
      <p:sp>
        <p:nvSpPr>
          <p:cNvPr id="20" name="Title 1"/>
          <p:cNvSpPr>
            <a:spLocks noGrp="1"/>
          </p:cNvSpPr>
          <p:nvPr>
            <p:ph type="title"/>
          </p:nvPr>
        </p:nvSpPr>
        <p:spPr>
          <a:xfrm>
            <a:off x="457200" y="63500"/>
            <a:ext cx="9144000" cy="698500"/>
          </a:xfrm>
        </p:spPr>
        <p:txBody>
          <a:bodyPr/>
          <a:lstStyle>
            <a:lvl1pPr>
              <a:defRPr>
                <a:solidFill>
                  <a:schemeClr val="tx1"/>
                </a:solidFill>
              </a:defRPr>
            </a:lvl1pPr>
          </a:lstStyle>
          <a:p>
            <a:r>
              <a:rPr lang="en-US"/>
              <a:t>Click to edit Master title style</a:t>
            </a:r>
            <a:endParaRPr lang="en-US" dirty="0"/>
          </a:p>
        </p:txBody>
      </p:sp>
      <p:sp>
        <p:nvSpPr>
          <p:cNvPr id="4" name="Picture Placeholder 3"/>
          <p:cNvSpPr>
            <a:spLocks noGrp="1"/>
          </p:cNvSpPr>
          <p:nvPr>
            <p:ph type="pic" sz="quarter" idx="25"/>
          </p:nvPr>
        </p:nvSpPr>
        <p:spPr>
          <a:xfrm>
            <a:off x="5055354" y="1076078"/>
            <a:ext cx="354846" cy="354846"/>
          </a:xfrm>
          <a:blipFill>
            <a:blip r:embed="rId3"/>
            <a:stretch>
              <a:fillRect/>
            </a:stretch>
          </a:blipFill>
        </p:spPr>
        <p:txBody>
          <a:bodyPr anchor="ctr"/>
          <a:lstStyle>
            <a:lvl1pPr marL="0" indent="0" algn="ctr">
              <a:buNone/>
              <a:defRPr sz="400">
                <a:noFill/>
              </a:defRPr>
            </a:lvl1pPr>
          </a:lstStyle>
          <a:p>
            <a:pPr lvl="0"/>
            <a:r>
              <a:rPr lang="en-US" noProof="0"/>
              <a:t>Click icon to add picture</a:t>
            </a:r>
            <a:endParaRPr lang="en-IN" noProof="0" dirty="0"/>
          </a:p>
        </p:txBody>
      </p:sp>
      <p:sp>
        <p:nvSpPr>
          <p:cNvPr id="47" name="Picture Placeholder 3"/>
          <p:cNvSpPr>
            <a:spLocks noGrp="1"/>
          </p:cNvSpPr>
          <p:nvPr>
            <p:ph type="pic" sz="quarter" idx="26"/>
          </p:nvPr>
        </p:nvSpPr>
        <p:spPr>
          <a:xfrm>
            <a:off x="5055354" y="2387219"/>
            <a:ext cx="354846" cy="354846"/>
          </a:xfrm>
          <a:blipFill>
            <a:blip r:embed="rId4"/>
            <a:stretch>
              <a:fillRect/>
            </a:stretch>
          </a:blipFill>
        </p:spPr>
        <p:txBody>
          <a:bodyPr anchor="ctr"/>
          <a:lstStyle>
            <a:lvl1pPr marL="0" indent="0" algn="ctr">
              <a:buNone/>
              <a:defRPr sz="400">
                <a:noFill/>
              </a:defRPr>
            </a:lvl1pPr>
          </a:lstStyle>
          <a:p>
            <a:pPr lvl="0"/>
            <a:r>
              <a:rPr lang="en-US" noProof="0"/>
              <a:t>Click icon to add picture</a:t>
            </a:r>
            <a:endParaRPr lang="en-IN" noProof="0" dirty="0"/>
          </a:p>
        </p:txBody>
      </p:sp>
      <p:sp>
        <p:nvSpPr>
          <p:cNvPr id="48" name="Picture Placeholder 3"/>
          <p:cNvSpPr>
            <a:spLocks noGrp="1"/>
          </p:cNvSpPr>
          <p:nvPr>
            <p:ph type="pic" sz="quarter" idx="27"/>
          </p:nvPr>
        </p:nvSpPr>
        <p:spPr>
          <a:xfrm>
            <a:off x="5055354" y="4750554"/>
            <a:ext cx="354846" cy="354846"/>
          </a:xfrm>
          <a:blipFill>
            <a:blip r:embed="rId5"/>
            <a:stretch>
              <a:fillRect/>
            </a:stretch>
          </a:blipFill>
        </p:spPr>
        <p:txBody>
          <a:bodyPr anchor="ctr"/>
          <a:lstStyle>
            <a:lvl1pPr marL="0" indent="0" algn="ctr">
              <a:buNone/>
              <a:defRPr sz="400">
                <a:noFill/>
              </a:defRPr>
            </a:lvl1pPr>
          </a:lstStyle>
          <a:p>
            <a:pPr lvl="0"/>
            <a:r>
              <a:rPr lang="en-US" noProof="0"/>
              <a:t>Click icon to add picture</a:t>
            </a:r>
            <a:endParaRPr lang="en-IN" noProof="0" dirty="0"/>
          </a:p>
        </p:txBody>
      </p:sp>
      <p:sp>
        <p:nvSpPr>
          <p:cNvPr id="49" name="Picture Placeholder 3"/>
          <p:cNvSpPr>
            <a:spLocks noGrp="1"/>
          </p:cNvSpPr>
          <p:nvPr>
            <p:ph type="pic" sz="quarter" idx="28"/>
          </p:nvPr>
        </p:nvSpPr>
        <p:spPr>
          <a:xfrm>
            <a:off x="9367810" y="3759163"/>
            <a:ext cx="360839" cy="354846"/>
          </a:xfrm>
          <a:blipFill>
            <a:blip r:embed="rId6"/>
            <a:stretch>
              <a:fillRect/>
            </a:stretch>
          </a:blipFill>
        </p:spPr>
        <p:txBody>
          <a:bodyPr anchor="ctr"/>
          <a:lstStyle>
            <a:lvl1pPr marL="0" indent="0" algn="ctr">
              <a:buNone/>
              <a:defRPr sz="400">
                <a:noFill/>
              </a:defRPr>
            </a:lvl1pPr>
          </a:lstStyle>
          <a:p>
            <a:pPr lvl="0"/>
            <a:r>
              <a:rPr lang="en-US" noProof="0"/>
              <a:t>Click icon to add picture</a:t>
            </a:r>
            <a:endParaRPr lang="en-IN" noProof="0" dirty="0"/>
          </a:p>
        </p:txBody>
      </p:sp>
      <p:sp>
        <p:nvSpPr>
          <p:cNvPr id="50" name="Picture Placeholder 3"/>
          <p:cNvSpPr>
            <a:spLocks noGrp="1"/>
          </p:cNvSpPr>
          <p:nvPr>
            <p:ph type="pic" sz="quarter" idx="29"/>
          </p:nvPr>
        </p:nvSpPr>
        <p:spPr>
          <a:xfrm>
            <a:off x="9432416" y="1244312"/>
            <a:ext cx="354846" cy="354846"/>
          </a:xfrm>
          <a:blipFill>
            <a:blip r:embed="rId7"/>
            <a:stretch>
              <a:fillRect/>
            </a:stretch>
          </a:blipFill>
        </p:spPr>
        <p:txBody>
          <a:bodyPr anchor="ctr"/>
          <a:lstStyle>
            <a:lvl1pPr marL="0" indent="0" algn="ctr">
              <a:buNone/>
              <a:defRPr sz="400">
                <a:noFill/>
              </a:defRPr>
            </a:lvl1pPr>
          </a:lstStyle>
          <a:p>
            <a:pPr lvl="0"/>
            <a:r>
              <a:rPr lang="en-US" noProof="0"/>
              <a:t>Click icon to add picture</a:t>
            </a:r>
            <a:endParaRPr lang="en-IN" noProof="0" dirty="0"/>
          </a:p>
        </p:txBody>
      </p:sp>
      <p:sp>
        <p:nvSpPr>
          <p:cNvPr id="28" name="Text Placeholder 25"/>
          <p:cNvSpPr>
            <a:spLocks noGrp="1"/>
          </p:cNvSpPr>
          <p:nvPr>
            <p:ph type="body" sz="quarter" idx="33" hasCustomPrompt="1"/>
          </p:nvPr>
        </p:nvSpPr>
        <p:spPr>
          <a:xfrm>
            <a:off x="5055353" y="1519896"/>
            <a:ext cx="3459029" cy="778351"/>
          </a:xfrm>
        </p:spPr>
        <p:txBody>
          <a:bodyPr/>
          <a:lstStyle>
            <a:lvl1pPr marL="171450" marR="0" indent="-171450" algn="l" defTabSz="914400" rtl="0" eaLnBrk="1" fontAlgn="base" latinLnBrk="0" hangingPunct="1">
              <a:lnSpc>
                <a:spcPct val="100000"/>
              </a:lnSpc>
              <a:spcBef>
                <a:spcPct val="20000"/>
              </a:spcBef>
              <a:spcAft>
                <a:spcPct val="0"/>
              </a:spcAft>
              <a:buClr>
                <a:srgbClr val="64BE99"/>
              </a:buClr>
              <a:buSzTx/>
              <a:buFont typeface="Symbol" panose="05050102010706020507" pitchFamily="18" charset="2"/>
              <a:buChar char="·"/>
              <a:tabLst/>
              <a:defRPr lang="en-US" sz="1000" b="0" kern="1200" baseline="0">
                <a:solidFill>
                  <a:schemeClr val="tx1"/>
                </a:solidFill>
                <a:latin typeface="+mj-lt"/>
                <a:ea typeface="+mn-ea"/>
                <a:cs typeface="Arial" panose="020B0604020202020204" pitchFamily="34" charset="0"/>
              </a:defRPr>
            </a:lvl1pPr>
            <a:lvl2pPr marL="171450" marR="0" indent="0" algn="l" defTabSz="914400" rtl="0" eaLnBrk="1" fontAlgn="base" latinLnBrk="0" hangingPunct="1">
              <a:lnSpc>
                <a:spcPct val="100000"/>
              </a:lnSpc>
              <a:spcBef>
                <a:spcPct val="20000"/>
              </a:spcBef>
              <a:spcAft>
                <a:spcPct val="0"/>
              </a:spcAft>
              <a:buClr>
                <a:srgbClr val="64BE99"/>
              </a:buClr>
              <a:buSzTx/>
              <a:buFont typeface="Courier New" panose="02070309020205020404" pitchFamily="49" charset="0"/>
              <a:buNone/>
              <a:tabLst/>
              <a:defRPr lang="en-US" sz="1000" kern="1200">
                <a:solidFill>
                  <a:schemeClr val="tx1">
                    <a:lumMod val="65000"/>
                    <a:lumOff val="35000"/>
                  </a:schemeClr>
                </a:solidFill>
                <a:latin typeface="+mj-lt"/>
                <a:ea typeface="+mn-ea"/>
                <a:cs typeface="Arial" panose="020B0604020202020204" pitchFamily="34" charset="0"/>
              </a:defRPr>
            </a:lvl2pPr>
            <a:lvl3pPr marL="0" indent="0" algn="l" rtl="0" fontAlgn="auto">
              <a:spcBef>
                <a:spcPts val="400"/>
              </a:spcBef>
              <a:spcAft>
                <a:spcPts val="0"/>
              </a:spcAft>
              <a:buClr>
                <a:schemeClr val="tx1">
                  <a:lumMod val="65000"/>
                  <a:lumOff val="35000"/>
                </a:schemeClr>
              </a:buClr>
              <a:buFont typeface="Arial" panose="020B0604020202020204" pitchFamily="34" charset="0"/>
              <a:buNone/>
              <a:defRPr lang="en-US" sz="1000" kern="1200" dirty="0" smtClean="0">
                <a:solidFill>
                  <a:schemeClr val="tx1">
                    <a:lumMod val="65000"/>
                    <a:lumOff val="35000"/>
                  </a:schemeClr>
                </a:solidFill>
                <a:latin typeface="+mj-lt"/>
                <a:ea typeface="+mn-ea"/>
                <a:cs typeface="Arial" panose="020B0604020202020204" pitchFamily="34" charset="0"/>
              </a:defRPr>
            </a:lvl3pPr>
            <a:lvl4pPr marL="0" indent="0" algn="l" rtl="0" fontAlgn="auto">
              <a:spcBef>
                <a:spcPts val="400"/>
              </a:spcBef>
              <a:spcAft>
                <a:spcPts val="0"/>
              </a:spcAft>
              <a:buClr>
                <a:schemeClr val="tx1">
                  <a:lumMod val="65000"/>
                  <a:lumOff val="35000"/>
                </a:schemeClr>
              </a:buClr>
              <a:buFont typeface="Arial" panose="020B0604020202020204" pitchFamily="34" charset="0"/>
              <a:buNone/>
              <a:defRPr lang="en-US" sz="1000" kern="1200" dirty="0" smtClean="0">
                <a:solidFill>
                  <a:schemeClr val="tx1">
                    <a:lumMod val="65000"/>
                    <a:lumOff val="35000"/>
                  </a:schemeClr>
                </a:solidFill>
                <a:latin typeface="+mj-lt"/>
                <a:ea typeface="+mn-ea"/>
                <a:cs typeface="Arial" panose="020B0604020202020204" pitchFamily="34" charset="0"/>
              </a:defRPr>
            </a:lvl4pPr>
            <a:lvl5pPr marL="0" indent="0" algn="l" rtl="0" fontAlgn="auto">
              <a:spcBef>
                <a:spcPts val="400"/>
              </a:spcBef>
              <a:spcAft>
                <a:spcPts val="0"/>
              </a:spcAft>
              <a:buClr>
                <a:schemeClr val="tx1">
                  <a:lumMod val="65000"/>
                  <a:lumOff val="35000"/>
                </a:schemeClr>
              </a:buClr>
              <a:buFont typeface="Arial" panose="020B0604020202020204" pitchFamily="34" charset="0"/>
              <a:buNone/>
              <a:defRPr lang="en-IN" sz="1000" kern="1200" dirty="0">
                <a:solidFill>
                  <a:schemeClr val="tx1">
                    <a:lumMod val="65000"/>
                    <a:lumOff val="35000"/>
                  </a:schemeClr>
                </a:solidFill>
                <a:latin typeface="+mj-lt"/>
                <a:ea typeface="+mn-ea"/>
                <a:cs typeface="Arial" panose="020B0604020202020204" pitchFamily="34" charset="0"/>
              </a:defRPr>
            </a:lvl5pPr>
          </a:lstStyle>
          <a:p>
            <a:pPr marL="171450" marR="0" lvl="0" indent="-171450" algn="l" defTabSz="914400" rtl="0" eaLnBrk="1" fontAlgn="base" latinLnBrk="0" hangingPunct="1">
              <a:lnSpc>
                <a:spcPct val="100000"/>
              </a:lnSpc>
              <a:spcBef>
                <a:spcPct val="20000"/>
              </a:spcBef>
              <a:spcAft>
                <a:spcPct val="0"/>
              </a:spcAft>
              <a:buClr>
                <a:srgbClr val="64BE99"/>
              </a:buClr>
              <a:buSzTx/>
              <a:buFont typeface="Symbol" panose="05050102010706020507" pitchFamily="18" charset="2"/>
              <a:buChar char="·"/>
              <a:tabLst/>
              <a:defRPr/>
            </a:pPr>
            <a:r>
              <a:rPr kumimoji="0" lang="en-US" sz="1050" b="0" i="0" u="none" strike="noStrike" kern="1200" cap="none" spc="0" normalizeH="0" baseline="0" noProof="0" dirty="0">
                <a:ln>
                  <a:noFill/>
                </a:ln>
                <a:solidFill>
                  <a:schemeClr val="tx1"/>
                </a:solidFill>
                <a:effectLst/>
                <a:uLnTx/>
                <a:uFillTx/>
                <a:latin typeface="Segoe UI" panose="020B0502040204020203" pitchFamily="34" charset="0"/>
                <a:cs typeface="Segoe UI" panose="020B0502040204020203" pitchFamily="34" charset="0"/>
              </a:rPr>
              <a:t>Click here to edit master text styles</a:t>
            </a:r>
          </a:p>
          <a:p>
            <a:pPr marL="341313" marR="0" lvl="1" indent="-169863" algn="l" defTabSz="914400" rtl="0" eaLnBrk="1" fontAlgn="base" latinLnBrk="0" hangingPunct="1">
              <a:lnSpc>
                <a:spcPct val="100000"/>
              </a:lnSpc>
              <a:spcBef>
                <a:spcPct val="20000"/>
              </a:spcBef>
              <a:spcAft>
                <a:spcPct val="0"/>
              </a:spcAft>
              <a:buClr>
                <a:srgbClr val="64BE99"/>
              </a:buClr>
              <a:buSzTx/>
              <a:buFont typeface="Courier New" panose="02070309020205020404" pitchFamily="49" charset="0"/>
              <a:buChar char="o"/>
              <a:tabLst/>
              <a:defRPr/>
            </a:pPr>
            <a:r>
              <a:rPr kumimoji="0" lang="en-US" sz="1000" b="0" i="0" u="none" strike="noStrike" kern="1200" cap="none" spc="0" normalizeH="0" baseline="0" noProof="0" dirty="0">
                <a:ln>
                  <a:noFill/>
                </a:ln>
                <a:solidFill>
                  <a:schemeClr val="tx1"/>
                </a:solidFill>
                <a:effectLst/>
                <a:uLnTx/>
                <a:uFillTx/>
                <a:latin typeface="Segoe UI" panose="020B0502040204020203" pitchFamily="34" charset="0"/>
                <a:cs typeface="Segoe UI" panose="020B0502040204020203" pitchFamily="34" charset="0"/>
              </a:rPr>
              <a:t>Design and development of complex hardware</a:t>
            </a:r>
          </a:p>
          <a:p>
            <a:pPr marL="341313" marR="0" lvl="1" indent="-169863" algn="l" defTabSz="914400" rtl="0" eaLnBrk="1" fontAlgn="base" latinLnBrk="0" hangingPunct="1">
              <a:lnSpc>
                <a:spcPct val="100000"/>
              </a:lnSpc>
              <a:spcBef>
                <a:spcPct val="20000"/>
              </a:spcBef>
              <a:spcAft>
                <a:spcPct val="0"/>
              </a:spcAft>
              <a:buClr>
                <a:srgbClr val="64BE99"/>
              </a:buClr>
              <a:buSzTx/>
              <a:buFont typeface="Courier New" panose="02070309020205020404" pitchFamily="49" charset="0"/>
              <a:buChar char="o"/>
              <a:tabLst/>
              <a:defRPr/>
            </a:pPr>
            <a:endParaRPr kumimoji="0" lang="en-US" sz="1000" b="0" i="0" u="none" strike="noStrike" kern="1200" cap="none" spc="0" normalizeH="0" baseline="0" noProof="0" dirty="0">
              <a:ln>
                <a:noFill/>
              </a:ln>
              <a:solidFill>
                <a:schemeClr val="tx1"/>
              </a:solidFill>
              <a:effectLst/>
              <a:uLnTx/>
              <a:uFillTx/>
              <a:latin typeface="Segoe UI" panose="020B0502040204020203" pitchFamily="34" charset="0"/>
              <a:cs typeface="Segoe UI" panose="020B0502040204020203" pitchFamily="34" charset="0"/>
            </a:endParaRPr>
          </a:p>
        </p:txBody>
      </p:sp>
      <p:sp>
        <p:nvSpPr>
          <p:cNvPr id="32" name="Text Placeholder 25"/>
          <p:cNvSpPr>
            <a:spLocks noGrp="1"/>
          </p:cNvSpPr>
          <p:nvPr>
            <p:ph type="body" sz="quarter" idx="34" hasCustomPrompt="1"/>
          </p:nvPr>
        </p:nvSpPr>
        <p:spPr>
          <a:xfrm>
            <a:off x="5055353" y="2835638"/>
            <a:ext cx="3459029" cy="1745490"/>
          </a:xfrm>
        </p:spPr>
        <p:txBody>
          <a:bodyPr/>
          <a:lstStyle>
            <a:lvl1pPr marL="171450" marR="0" indent="-171450" algn="l" defTabSz="914400" rtl="0" eaLnBrk="1" fontAlgn="base" latinLnBrk="0" hangingPunct="1">
              <a:lnSpc>
                <a:spcPct val="100000"/>
              </a:lnSpc>
              <a:spcBef>
                <a:spcPct val="20000"/>
              </a:spcBef>
              <a:spcAft>
                <a:spcPct val="0"/>
              </a:spcAft>
              <a:buClr>
                <a:srgbClr val="64BE99"/>
              </a:buClr>
              <a:buSzTx/>
              <a:buFont typeface="Symbol" panose="05050102010706020507" pitchFamily="18" charset="2"/>
              <a:buChar char="·"/>
              <a:tabLst/>
              <a:defRPr lang="en-US" sz="1000" b="0" kern="1200" baseline="0">
                <a:solidFill>
                  <a:schemeClr val="tx1"/>
                </a:solidFill>
                <a:latin typeface="+mj-lt"/>
                <a:ea typeface="+mn-ea"/>
                <a:cs typeface="Arial" panose="020B0604020202020204" pitchFamily="34" charset="0"/>
              </a:defRPr>
            </a:lvl1pPr>
            <a:lvl2pPr marL="171450" marR="0" indent="0" algn="l" defTabSz="914400" rtl="0" eaLnBrk="1" fontAlgn="base" latinLnBrk="0" hangingPunct="1">
              <a:lnSpc>
                <a:spcPct val="100000"/>
              </a:lnSpc>
              <a:spcBef>
                <a:spcPct val="20000"/>
              </a:spcBef>
              <a:spcAft>
                <a:spcPct val="0"/>
              </a:spcAft>
              <a:buClr>
                <a:srgbClr val="64BE99"/>
              </a:buClr>
              <a:buSzTx/>
              <a:buFont typeface="Courier New" panose="02070309020205020404" pitchFamily="49" charset="0"/>
              <a:buNone/>
              <a:tabLst/>
              <a:defRPr lang="en-US" sz="1000" kern="1200">
                <a:solidFill>
                  <a:schemeClr val="tx1">
                    <a:lumMod val="65000"/>
                    <a:lumOff val="35000"/>
                  </a:schemeClr>
                </a:solidFill>
                <a:latin typeface="+mj-lt"/>
                <a:ea typeface="+mn-ea"/>
                <a:cs typeface="Arial" panose="020B0604020202020204" pitchFamily="34" charset="0"/>
              </a:defRPr>
            </a:lvl2pPr>
            <a:lvl3pPr marL="0" indent="0" algn="l" rtl="0" fontAlgn="auto">
              <a:spcBef>
                <a:spcPts val="400"/>
              </a:spcBef>
              <a:spcAft>
                <a:spcPts val="0"/>
              </a:spcAft>
              <a:buClr>
                <a:schemeClr val="tx1">
                  <a:lumMod val="65000"/>
                  <a:lumOff val="35000"/>
                </a:schemeClr>
              </a:buClr>
              <a:buFont typeface="Arial" panose="020B0604020202020204" pitchFamily="34" charset="0"/>
              <a:buNone/>
              <a:defRPr lang="en-US" sz="1000" kern="1200" dirty="0" smtClean="0">
                <a:solidFill>
                  <a:schemeClr val="tx1">
                    <a:lumMod val="65000"/>
                    <a:lumOff val="35000"/>
                  </a:schemeClr>
                </a:solidFill>
                <a:latin typeface="+mj-lt"/>
                <a:ea typeface="+mn-ea"/>
                <a:cs typeface="Arial" panose="020B0604020202020204" pitchFamily="34" charset="0"/>
              </a:defRPr>
            </a:lvl3pPr>
            <a:lvl4pPr marL="0" indent="0" algn="l" rtl="0" fontAlgn="auto">
              <a:spcBef>
                <a:spcPts val="400"/>
              </a:spcBef>
              <a:spcAft>
                <a:spcPts val="0"/>
              </a:spcAft>
              <a:buClr>
                <a:schemeClr val="tx1">
                  <a:lumMod val="65000"/>
                  <a:lumOff val="35000"/>
                </a:schemeClr>
              </a:buClr>
              <a:buFont typeface="Arial" panose="020B0604020202020204" pitchFamily="34" charset="0"/>
              <a:buNone/>
              <a:defRPr lang="en-US" sz="1000" kern="1200" dirty="0" smtClean="0">
                <a:solidFill>
                  <a:schemeClr val="tx1">
                    <a:lumMod val="65000"/>
                    <a:lumOff val="35000"/>
                  </a:schemeClr>
                </a:solidFill>
                <a:latin typeface="+mj-lt"/>
                <a:ea typeface="+mn-ea"/>
                <a:cs typeface="Arial" panose="020B0604020202020204" pitchFamily="34" charset="0"/>
              </a:defRPr>
            </a:lvl4pPr>
            <a:lvl5pPr marL="0" indent="0" algn="l" rtl="0" fontAlgn="auto">
              <a:spcBef>
                <a:spcPts val="400"/>
              </a:spcBef>
              <a:spcAft>
                <a:spcPts val="0"/>
              </a:spcAft>
              <a:buClr>
                <a:schemeClr val="tx1">
                  <a:lumMod val="65000"/>
                  <a:lumOff val="35000"/>
                </a:schemeClr>
              </a:buClr>
              <a:buFont typeface="Arial" panose="020B0604020202020204" pitchFamily="34" charset="0"/>
              <a:buNone/>
              <a:defRPr lang="en-IN" sz="1000" kern="1200" dirty="0">
                <a:solidFill>
                  <a:schemeClr val="tx1">
                    <a:lumMod val="65000"/>
                    <a:lumOff val="35000"/>
                  </a:schemeClr>
                </a:solidFill>
                <a:latin typeface="+mj-lt"/>
                <a:ea typeface="+mn-ea"/>
                <a:cs typeface="Arial" panose="020B0604020202020204" pitchFamily="34" charset="0"/>
              </a:defRPr>
            </a:lvl5pPr>
          </a:lstStyle>
          <a:p>
            <a:pPr marL="171450" marR="0" lvl="0" indent="-171450" algn="l" defTabSz="914400" rtl="0" eaLnBrk="1" fontAlgn="base" latinLnBrk="0" hangingPunct="1">
              <a:lnSpc>
                <a:spcPct val="100000"/>
              </a:lnSpc>
              <a:spcBef>
                <a:spcPct val="20000"/>
              </a:spcBef>
              <a:spcAft>
                <a:spcPct val="0"/>
              </a:spcAft>
              <a:buClr>
                <a:srgbClr val="64BE99"/>
              </a:buClr>
              <a:buSzTx/>
              <a:buFont typeface="Symbol" panose="05050102010706020507" pitchFamily="18" charset="2"/>
              <a:buChar char="·"/>
              <a:tabLst/>
              <a:defRPr/>
            </a:pPr>
            <a:r>
              <a:rPr kumimoji="0" lang="en-US" sz="1050" b="0" i="0" u="none" strike="noStrike" kern="1200" cap="none" spc="0" normalizeH="0" baseline="0" noProof="0" dirty="0">
                <a:ln>
                  <a:noFill/>
                </a:ln>
                <a:solidFill>
                  <a:schemeClr val="tx1"/>
                </a:solidFill>
                <a:effectLst/>
                <a:uLnTx/>
                <a:uFillTx/>
                <a:latin typeface="Segoe UI" panose="020B0502040204020203" pitchFamily="34" charset="0"/>
                <a:cs typeface="Segoe UI" panose="020B0502040204020203" pitchFamily="34" charset="0"/>
              </a:rPr>
              <a:t>Click here to edit master text styles</a:t>
            </a:r>
          </a:p>
          <a:p>
            <a:pPr marL="341313" marR="0" lvl="1" indent="-169863" algn="l" defTabSz="914400" rtl="0" eaLnBrk="1" fontAlgn="base" latinLnBrk="0" hangingPunct="1">
              <a:lnSpc>
                <a:spcPct val="100000"/>
              </a:lnSpc>
              <a:spcBef>
                <a:spcPct val="20000"/>
              </a:spcBef>
              <a:spcAft>
                <a:spcPct val="0"/>
              </a:spcAft>
              <a:buClr>
                <a:srgbClr val="64BE99"/>
              </a:buClr>
              <a:buSzTx/>
              <a:buFont typeface="Courier New" panose="02070309020205020404" pitchFamily="49" charset="0"/>
              <a:buChar char="o"/>
              <a:tabLst/>
              <a:defRPr/>
            </a:pPr>
            <a:r>
              <a:rPr kumimoji="0" lang="en-US" sz="1000" b="0" i="0" u="none" strike="noStrike" kern="1200" cap="none" spc="0" normalizeH="0" baseline="0" noProof="0" dirty="0">
                <a:ln>
                  <a:noFill/>
                </a:ln>
                <a:solidFill>
                  <a:schemeClr val="tx1"/>
                </a:solidFill>
                <a:effectLst/>
                <a:uLnTx/>
                <a:uFillTx/>
                <a:latin typeface="Segoe UI" panose="020B0502040204020203" pitchFamily="34" charset="0"/>
                <a:cs typeface="Segoe UI" panose="020B0502040204020203" pitchFamily="34" charset="0"/>
              </a:rPr>
              <a:t>Design and development of complex hardware</a:t>
            </a:r>
          </a:p>
          <a:p>
            <a:pPr marL="341313" marR="0" lvl="1" indent="-169863" algn="l" defTabSz="914400" rtl="0" eaLnBrk="1" fontAlgn="base" latinLnBrk="0" hangingPunct="1">
              <a:lnSpc>
                <a:spcPct val="100000"/>
              </a:lnSpc>
              <a:spcBef>
                <a:spcPct val="20000"/>
              </a:spcBef>
              <a:spcAft>
                <a:spcPct val="0"/>
              </a:spcAft>
              <a:buClr>
                <a:srgbClr val="64BE99"/>
              </a:buClr>
              <a:buSzTx/>
              <a:buFont typeface="Courier New" panose="02070309020205020404" pitchFamily="49" charset="0"/>
              <a:buChar char="o"/>
              <a:tabLst/>
              <a:defRPr/>
            </a:pPr>
            <a:endParaRPr kumimoji="0" lang="en-US" sz="1000" b="0" i="0" u="none" strike="noStrike" kern="1200" cap="none" spc="0" normalizeH="0" baseline="0" noProof="0" dirty="0">
              <a:ln>
                <a:noFill/>
              </a:ln>
              <a:solidFill>
                <a:schemeClr val="tx1"/>
              </a:solidFill>
              <a:effectLst/>
              <a:uLnTx/>
              <a:uFillTx/>
              <a:latin typeface="Segoe UI" panose="020B0502040204020203" pitchFamily="34" charset="0"/>
              <a:cs typeface="Segoe UI" panose="020B0502040204020203" pitchFamily="34" charset="0"/>
            </a:endParaRPr>
          </a:p>
        </p:txBody>
      </p:sp>
      <p:sp>
        <p:nvSpPr>
          <p:cNvPr id="34" name="Text Placeholder 25"/>
          <p:cNvSpPr>
            <a:spLocks noGrp="1"/>
          </p:cNvSpPr>
          <p:nvPr>
            <p:ph type="body" sz="quarter" idx="35" hasCustomPrompt="1"/>
          </p:nvPr>
        </p:nvSpPr>
        <p:spPr>
          <a:xfrm>
            <a:off x="5055352" y="5216893"/>
            <a:ext cx="3459029" cy="778351"/>
          </a:xfrm>
        </p:spPr>
        <p:txBody>
          <a:bodyPr/>
          <a:lstStyle>
            <a:lvl1pPr marL="171450" marR="0" indent="-171450" algn="l" defTabSz="914400" rtl="0" eaLnBrk="1" fontAlgn="base" latinLnBrk="0" hangingPunct="1">
              <a:lnSpc>
                <a:spcPct val="100000"/>
              </a:lnSpc>
              <a:spcBef>
                <a:spcPct val="20000"/>
              </a:spcBef>
              <a:spcAft>
                <a:spcPct val="0"/>
              </a:spcAft>
              <a:buClr>
                <a:srgbClr val="64BE99"/>
              </a:buClr>
              <a:buSzTx/>
              <a:buFont typeface="Symbol" panose="05050102010706020507" pitchFamily="18" charset="2"/>
              <a:buChar char="·"/>
              <a:tabLst/>
              <a:defRPr lang="en-US" sz="1000" b="0" kern="1200" baseline="0">
                <a:solidFill>
                  <a:schemeClr val="tx1"/>
                </a:solidFill>
                <a:latin typeface="+mj-lt"/>
                <a:ea typeface="+mn-ea"/>
                <a:cs typeface="Arial" panose="020B0604020202020204" pitchFamily="34" charset="0"/>
              </a:defRPr>
            </a:lvl1pPr>
            <a:lvl2pPr marL="171450" marR="0" indent="0" algn="l" defTabSz="914400" rtl="0" eaLnBrk="1" fontAlgn="base" latinLnBrk="0" hangingPunct="1">
              <a:lnSpc>
                <a:spcPct val="100000"/>
              </a:lnSpc>
              <a:spcBef>
                <a:spcPct val="20000"/>
              </a:spcBef>
              <a:spcAft>
                <a:spcPct val="0"/>
              </a:spcAft>
              <a:buClr>
                <a:srgbClr val="64BE99"/>
              </a:buClr>
              <a:buSzTx/>
              <a:buFont typeface="Courier New" panose="02070309020205020404" pitchFamily="49" charset="0"/>
              <a:buNone/>
              <a:tabLst/>
              <a:defRPr lang="en-US" sz="1000" kern="1200">
                <a:solidFill>
                  <a:schemeClr val="tx1">
                    <a:lumMod val="65000"/>
                    <a:lumOff val="35000"/>
                  </a:schemeClr>
                </a:solidFill>
                <a:latin typeface="+mj-lt"/>
                <a:ea typeface="+mn-ea"/>
                <a:cs typeface="Arial" panose="020B0604020202020204" pitchFamily="34" charset="0"/>
              </a:defRPr>
            </a:lvl2pPr>
            <a:lvl3pPr marL="0" indent="0" algn="l" rtl="0" fontAlgn="auto">
              <a:spcBef>
                <a:spcPts val="400"/>
              </a:spcBef>
              <a:spcAft>
                <a:spcPts val="0"/>
              </a:spcAft>
              <a:buClr>
                <a:schemeClr val="tx1">
                  <a:lumMod val="65000"/>
                  <a:lumOff val="35000"/>
                </a:schemeClr>
              </a:buClr>
              <a:buFont typeface="Arial" panose="020B0604020202020204" pitchFamily="34" charset="0"/>
              <a:buNone/>
              <a:defRPr lang="en-US" sz="1000" kern="1200" dirty="0" smtClean="0">
                <a:solidFill>
                  <a:schemeClr val="tx1">
                    <a:lumMod val="65000"/>
                    <a:lumOff val="35000"/>
                  </a:schemeClr>
                </a:solidFill>
                <a:latin typeface="+mj-lt"/>
                <a:ea typeface="+mn-ea"/>
                <a:cs typeface="Arial" panose="020B0604020202020204" pitchFamily="34" charset="0"/>
              </a:defRPr>
            </a:lvl3pPr>
            <a:lvl4pPr marL="0" indent="0" algn="l" rtl="0" fontAlgn="auto">
              <a:spcBef>
                <a:spcPts val="400"/>
              </a:spcBef>
              <a:spcAft>
                <a:spcPts val="0"/>
              </a:spcAft>
              <a:buClr>
                <a:schemeClr val="tx1">
                  <a:lumMod val="65000"/>
                  <a:lumOff val="35000"/>
                </a:schemeClr>
              </a:buClr>
              <a:buFont typeface="Arial" panose="020B0604020202020204" pitchFamily="34" charset="0"/>
              <a:buNone/>
              <a:defRPr lang="en-US" sz="1000" kern="1200" dirty="0" smtClean="0">
                <a:solidFill>
                  <a:schemeClr val="tx1">
                    <a:lumMod val="65000"/>
                    <a:lumOff val="35000"/>
                  </a:schemeClr>
                </a:solidFill>
                <a:latin typeface="+mj-lt"/>
                <a:ea typeface="+mn-ea"/>
                <a:cs typeface="Arial" panose="020B0604020202020204" pitchFamily="34" charset="0"/>
              </a:defRPr>
            </a:lvl4pPr>
            <a:lvl5pPr marL="0" indent="0" algn="l" rtl="0" fontAlgn="auto">
              <a:spcBef>
                <a:spcPts val="400"/>
              </a:spcBef>
              <a:spcAft>
                <a:spcPts val="0"/>
              </a:spcAft>
              <a:buClr>
                <a:schemeClr val="tx1">
                  <a:lumMod val="65000"/>
                  <a:lumOff val="35000"/>
                </a:schemeClr>
              </a:buClr>
              <a:buFont typeface="Arial" panose="020B0604020202020204" pitchFamily="34" charset="0"/>
              <a:buNone/>
              <a:defRPr lang="en-IN" sz="1000" kern="1200" dirty="0">
                <a:solidFill>
                  <a:schemeClr val="tx1">
                    <a:lumMod val="65000"/>
                    <a:lumOff val="35000"/>
                  </a:schemeClr>
                </a:solidFill>
                <a:latin typeface="+mj-lt"/>
                <a:ea typeface="+mn-ea"/>
                <a:cs typeface="Arial" panose="020B0604020202020204" pitchFamily="34" charset="0"/>
              </a:defRPr>
            </a:lvl5pPr>
          </a:lstStyle>
          <a:p>
            <a:pPr marL="171450" marR="0" lvl="0" indent="-171450" algn="l" defTabSz="914400" rtl="0" eaLnBrk="1" fontAlgn="base" latinLnBrk="0" hangingPunct="1">
              <a:lnSpc>
                <a:spcPct val="100000"/>
              </a:lnSpc>
              <a:spcBef>
                <a:spcPct val="20000"/>
              </a:spcBef>
              <a:spcAft>
                <a:spcPct val="0"/>
              </a:spcAft>
              <a:buClr>
                <a:srgbClr val="64BE99"/>
              </a:buClr>
              <a:buSzTx/>
              <a:buFont typeface="Symbol" panose="05050102010706020507" pitchFamily="18" charset="2"/>
              <a:buChar char="·"/>
              <a:tabLst/>
              <a:defRPr/>
            </a:pPr>
            <a:r>
              <a:rPr kumimoji="0" lang="en-US" sz="1050" b="0" i="0" u="none" strike="noStrike" kern="1200" cap="none" spc="0" normalizeH="0" baseline="0" noProof="0" dirty="0">
                <a:ln>
                  <a:noFill/>
                </a:ln>
                <a:solidFill>
                  <a:schemeClr val="tx1"/>
                </a:solidFill>
                <a:effectLst/>
                <a:uLnTx/>
                <a:uFillTx/>
                <a:latin typeface="Segoe UI" panose="020B0502040204020203" pitchFamily="34" charset="0"/>
                <a:cs typeface="Segoe UI" panose="020B0502040204020203" pitchFamily="34" charset="0"/>
              </a:rPr>
              <a:t>Click here to edit master text styles</a:t>
            </a:r>
          </a:p>
          <a:p>
            <a:pPr marL="341313" marR="0" lvl="1" indent="-169863" algn="l" defTabSz="914400" rtl="0" eaLnBrk="1" fontAlgn="base" latinLnBrk="0" hangingPunct="1">
              <a:lnSpc>
                <a:spcPct val="100000"/>
              </a:lnSpc>
              <a:spcBef>
                <a:spcPct val="20000"/>
              </a:spcBef>
              <a:spcAft>
                <a:spcPct val="0"/>
              </a:spcAft>
              <a:buClr>
                <a:srgbClr val="64BE99"/>
              </a:buClr>
              <a:buSzTx/>
              <a:buFont typeface="Courier New" panose="02070309020205020404" pitchFamily="49" charset="0"/>
              <a:buChar char="o"/>
              <a:tabLst/>
              <a:defRPr/>
            </a:pPr>
            <a:r>
              <a:rPr kumimoji="0" lang="en-US" sz="1000" b="0" i="0" u="none" strike="noStrike" kern="1200" cap="none" spc="0" normalizeH="0" baseline="0" noProof="0" dirty="0">
                <a:ln>
                  <a:noFill/>
                </a:ln>
                <a:solidFill>
                  <a:schemeClr val="tx1"/>
                </a:solidFill>
                <a:effectLst/>
                <a:uLnTx/>
                <a:uFillTx/>
                <a:latin typeface="Segoe UI" panose="020B0502040204020203" pitchFamily="34" charset="0"/>
                <a:cs typeface="Segoe UI" panose="020B0502040204020203" pitchFamily="34" charset="0"/>
              </a:rPr>
              <a:t>Design and development of complex hardware</a:t>
            </a:r>
          </a:p>
          <a:p>
            <a:pPr marL="341313" marR="0" lvl="1" indent="-169863" algn="l" defTabSz="914400" rtl="0" eaLnBrk="1" fontAlgn="base" latinLnBrk="0" hangingPunct="1">
              <a:lnSpc>
                <a:spcPct val="100000"/>
              </a:lnSpc>
              <a:spcBef>
                <a:spcPct val="20000"/>
              </a:spcBef>
              <a:spcAft>
                <a:spcPct val="0"/>
              </a:spcAft>
              <a:buClr>
                <a:srgbClr val="64BE99"/>
              </a:buClr>
              <a:buSzTx/>
              <a:buFont typeface="Courier New" panose="02070309020205020404" pitchFamily="49" charset="0"/>
              <a:buChar char="o"/>
              <a:tabLst/>
              <a:defRPr/>
            </a:pPr>
            <a:endParaRPr kumimoji="0" lang="en-US" sz="1000" b="0" i="0" u="none" strike="noStrike" kern="1200" cap="none" spc="0" normalizeH="0" baseline="0" noProof="0" dirty="0">
              <a:ln>
                <a:noFill/>
              </a:ln>
              <a:solidFill>
                <a:schemeClr val="tx1"/>
              </a:solidFill>
              <a:effectLst/>
              <a:uLnTx/>
              <a:uFillTx/>
              <a:latin typeface="Segoe UI" panose="020B0502040204020203" pitchFamily="34" charset="0"/>
              <a:cs typeface="Segoe UI" panose="020B0502040204020203" pitchFamily="34" charset="0"/>
            </a:endParaRPr>
          </a:p>
        </p:txBody>
      </p:sp>
      <p:sp>
        <p:nvSpPr>
          <p:cNvPr id="36" name="Text Placeholder 25"/>
          <p:cNvSpPr>
            <a:spLocks noGrp="1"/>
          </p:cNvSpPr>
          <p:nvPr>
            <p:ph type="body" sz="quarter" idx="36" hasCustomPrompt="1"/>
          </p:nvPr>
        </p:nvSpPr>
        <p:spPr>
          <a:xfrm>
            <a:off x="9367810" y="4199447"/>
            <a:ext cx="2282519" cy="179579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2" tIns="45716" rIns="91432" bIns="45716" numCol="1" anchor="t" anchorCtr="0" compatLnSpc="1">
            <a:prstTxWarp prst="textNoShape">
              <a:avLst/>
            </a:prstTxWarp>
          </a:bodyPr>
          <a:lstStyle>
            <a:lvl1pPr marL="144000" indent="-144000">
              <a:defRPr kumimoji="0" lang="en-US" sz="1050" b="0" i="0" u="none" strike="noStrike" cap="none" spc="0" normalizeH="0" baseline="0" noProof="0" dirty="0" smtClean="0">
                <a:ln>
                  <a:noFill/>
                </a:ln>
                <a:solidFill>
                  <a:schemeClr val="tx1"/>
                </a:solidFill>
                <a:effectLst/>
                <a:uLnTx/>
                <a:uFillTx/>
              </a:defRPr>
            </a:lvl1pPr>
            <a:lvl2pPr>
              <a:defRPr kumimoji="0" lang="en-US" sz="1000" b="0" i="0" u="none" strike="noStrike" cap="none" spc="0" normalizeH="0" baseline="0" noProof="0" dirty="0" smtClean="0">
                <a:ln>
                  <a:noFill/>
                </a:ln>
                <a:solidFill>
                  <a:schemeClr val="tx1"/>
                </a:solidFill>
                <a:effectLst/>
                <a:uLnTx/>
                <a:uFillTx/>
              </a:defRPr>
            </a:lvl2pPr>
          </a:lstStyle>
          <a:p>
            <a:pPr marL="171450" marR="0" lvl="0" indent="-171450" defTabSz="914400" latinLnBrk="0">
              <a:lnSpc>
                <a:spcPct val="100000"/>
              </a:lnSpc>
              <a:buSzTx/>
              <a:tabLst/>
            </a:pPr>
            <a:r>
              <a:rPr kumimoji="0" lang="en-US" sz="1050" b="0" i="0" u="none" strike="noStrike" kern="1200" cap="none" spc="0" normalizeH="0" baseline="0" noProof="0" dirty="0">
                <a:ln>
                  <a:noFill/>
                </a:ln>
                <a:solidFill>
                  <a:schemeClr val="tx1"/>
                </a:solidFill>
                <a:effectLst/>
                <a:uLnTx/>
                <a:uFillTx/>
                <a:latin typeface="Segoe UI" panose="020B0502040204020203" pitchFamily="34" charset="0"/>
                <a:cs typeface="Segoe UI" panose="020B0502040204020203" pitchFamily="34" charset="0"/>
              </a:rPr>
              <a:t>Click here to edit master text styles</a:t>
            </a:r>
          </a:p>
          <a:p>
            <a:pPr marL="341313" marR="0" lvl="1" indent="-169863" defTabSz="914400" latinLnBrk="0">
              <a:lnSpc>
                <a:spcPct val="100000"/>
              </a:lnSpc>
              <a:buSzTx/>
              <a:buFont typeface="Courier New" panose="02070309020205020404" pitchFamily="49" charset="0"/>
              <a:buChar char="o"/>
              <a:tabLst/>
            </a:pPr>
            <a:r>
              <a:rPr kumimoji="0" lang="en-US" sz="1000" b="0" i="0" u="none" strike="noStrike" kern="1200" cap="none" spc="0" normalizeH="0" baseline="0" noProof="0" dirty="0">
                <a:ln>
                  <a:noFill/>
                </a:ln>
                <a:solidFill>
                  <a:schemeClr val="tx1"/>
                </a:solidFill>
                <a:effectLst/>
                <a:uLnTx/>
                <a:uFillTx/>
                <a:latin typeface="Segoe UI" panose="020B0502040204020203" pitchFamily="34" charset="0"/>
                <a:cs typeface="Segoe UI" panose="020B0502040204020203" pitchFamily="34" charset="0"/>
              </a:rPr>
              <a:t>Design and development of complex hardware</a:t>
            </a:r>
          </a:p>
          <a:p>
            <a:pPr marL="341313" marR="0" lvl="1" indent="-169863" defTabSz="914400" latinLnBrk="0">
              <a:lnSpc>
                <a:spcPct val="100000"/>
              </a:lnSpc>
              <a:buSzTx/>
              <a:buFont typeface="Courier New" panose="02070309020205020404" pitchFamily="49" charset="0"/>
              <a:buChar char="o"/>
              <a:tabLst/>
            </a:pPr>
            <a:endParaRPr kumimoji="0" lang="en-US" sz="1000" b="0" i="0" u="none" strike="noStrike" kern="1200" cap="none" spc="0" normalizeH="0" baseline="0" noProof="0" dirty="0">
              <a:ln>
                <a:noFill/>
              </a:ln>
              <a:solidFill>
                <a:schemeClr val="tx1"/>
              </a:solidFill>
              <a:effectLst/>
              <a:uLnTx/>
              <a:uFillTx/>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3355808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Blank with logo">
    <p:spTree>
      <p:nvGrpSpPr>
        <p:cNvPr id="1" name=""/>
        <p:cNvGrpSpPr/>
        <p:nvPr/>
      </p:nvGrpSpPr>
      <p:grpSpPr>
        <a:xfrm>
          <a:off x="0" y="0"/>
          <a:ext cx="0" cy="0"/>
          <a:chOff x="0" y="0"/>
          <a:chExt cx="0" cy="0"/>
        </a:xfrm>
      </p:grpSpPr>
      <p:pic>
        <p:nvPicPr>
          <p:cNvPr id="2" name="Picture 16" descr="Image result for quest global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15625" y="63500"/>
            <a:ext cx="122237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17"/>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7B1538F6-849E-430F-97B0-6531C9E3417F}" type="slidenum">
              <a:rPr lang="en-IN" sz="1200" b="1">
                <a:solidFill>
                  <a:srgbClr val="7F7F7F"/>
                </a:solidFill>
                <a:latin typeface="Segoe UI Light" panose="020B0502040204020203" pitchFamily="34" charset="0"/>
                <a:cs typeface="Segoe UI Light" panose="020B0502040204020203" pitchFamily="34" charset="0"/>
              </a:rPr>
              <a:pPr algn="r" eaLnBrk="1" hangingPunct="1"/>
              <a:t>‹#›</a:t>
            </a:fld>
            <a:endParaRPr lang="en-IN" sz="1200" b="1">
              <a:solidFill>
                <a:srgbClr val="7F7F7F"/>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92087196"/>
      </p:ext>
    </p:extLst>
  </p:cSld>
  <p:clrMapOvr>
    <a:masterClrMapping/>
  </p:clrMapOvr>
  <p:transition>
    <p:fade/>
  </p:transition>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Blank without logo">
    <p:spTree>
      <p:nvGrpSpPr>
        <p:cNvPr id="1" name=""/>
        <p:cNvGrpSpPr/>
        <p:nvPr/>
      </p:nvGrpSpPr>
      <p:grpSpPr>
        <a:xfrm>
          <a:off x="0" y="0"/>
          <a:ext cx="0" cy="0"/>
          <a:chOff x="0" y="0"/>
          <a:chExt cx="0" cy="0"/>
        </a:xfrm>
      </p:grpSpPr>
      <p:sp>
        <p:nvSpPr>
          <p:cNvPr id="2" name="TextBox 16"/>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999FABD7-AC2C-4709-A604-AE864241A64C}" type="slidenum">
              <a:rPr lang="en-IN" sz="1200" b="1">
                <a:solidFill>
                  <a:srgbClr val="7F7F7F"/>
                </a:solidFill>
                <a:latin typeface="Segoe UI Light" panose="020B0502040204020203" pitchFamily="34" charset="0"/>
                <a:cs typeface="Segoe UI Light" panose="020B0502040204020203" pitchFamily="34" charset="0"/>
              </a:rPr>
              <a:pPr algn="r" eaLnBrk="1" hangingPunct="1"/>
              <a:t>‹#›</a:t>
            </a:fld>
            <a:endParaRPr lang="en-IN" sz="1200" b="1">
              <a:solidFill>
                <a:srgbClr val="7F7F7F"/>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68850314"/>
      </p:ext>
    </p:extLst>
  </p:cSld>
  <p:clrMapOvr>
    <a:masterClrMapping/>
  </p:clrMapOvr>
  <p:transition>
    <p:fade/>
  </p:transition>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1">
    <p:spTree>
      <p:nvGrpSpPr>
        <p:cNvPr id="1" name=""/>
        <p:cNvGrpSpPr/>
        <p:nvPr/>
      </p:nvGrpSpPr>
      <p:grpSpPr>
        <a:xfrm>
          <a:off x="0" y="0"/>
          <a:ext cx="0" cy="0"/>
          <a:chOff x="0" y="0"/>
          <a:chExt cx="0" cy="0"/>
        </a:xfrm>
      </p:grpSpPr>
      <p:sp>
        <p:nvSpPr>
          <p:cNvPr id="5" name="TextBox 16"/>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85B270F5-137F-46D0-BD86-9A30B49F2DD4}" type="slidenum">
              <a:rPr lang="en-IN" sz="1200" b="1">
                <a:solidFill>
                  <a:srgbClr val="7F7F7F"/>
                </a:solidFill>
                <a:latin typeface="Segoe UI Light" panose="020B0502040204020203" pitchFamily="34" charset="0"/>
                <a:cs typeface="Segoe UI Light" panose="020B0502040204020203" pitchFamily="34" charset="0"/>
              </a:rPr>
              <a:pPr algn="r" eaLnBrk="1" hangingPunct="1"/>
              <a:t>‹#›</a:t>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p:txBody>
          <a:bodyPr/>
          <a:lstStyle/>
          <a:p>
            <a:r>
              <a:rPr lang="en-US"/>
              <a:t>Click to edit Master title style</a:t>
            </a:r>
          </a:p>
        </p:txBody>
      </p:sp>
      <p:sp>
        <p:nvSpPr>
          <p:cNvPr id="7" name="Text Placeholder 6"/>
          <p:cNvSpPr>
            <a:spLocks noGrp="1"/>
          </p:cNvSpPr>
          <p:nvPr>
            <p:ph type="body" sz="quarter" idx="12"/>
          </p:nvPr>
        </p:nvSpPr>
        <p:spPr>
          <a:xfrm>
            <a:off x="609600" y="3657600"/>
            <a:ext cx="10972800" cy="2438400"/>
          </a:xfrm>
          <a:noFill/>
          <a:ln w="9525">
            <a:noFill/>
            <a:miter lim="800000"/>
          </a:ln>
        </p:spPr>
        <p:txBody>
          <a:bodyPr/>
          <a:lstStyle>
            <a:lvl1pPr>
              <a:defRPr lang="en-US" smtClean="0"/>
            </a:lvl1pPr>
            <a:lvl2pPr>
              <a:defRPr lang="en-US" smtClean="0"/>
            </a:lvl2pPr>
            <a:lvl3pPr>
              <a:defRPr lang="en-US" smtClean="0"/>
            </a:lvl3pPr>
            <a:lvl4pPr>
              <a:defRPr lang="en-US" smtClean="0"/>
            </a:lvl4pPr>
            <a:lvl5pPr>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3"/>
          </p:nvPr>
        </p:nvSpPr>
        <p:spPr>
          <a:xfrm>
            <a:off x="609600" y="1219200"/>
            <a:ext cx="10972800" cy="2286000"/>
          </a:xfrm>
        </p:spPr>
        <p:txBody>
          <a:bodyPr/>
          <a:lstStyle>
            <a:lvl1pPr marL="0" indent="0">
              <a:buNone/>
              <a:defRPr/>
            </a:lvl1pPr>
          </a:lstStyle>
          <a:p>
            <a:pPr lvl="0"/>
            <a:r>
              <a:rPr lang="en-US"/>
              <a:t>Click to edit Master text styles</a:t>
            </a:r>
          </a:p>
        </p:txBody>
      </p:sp>
    </p:spTree>
    <p:extLst>
      <p:ext uri="{BB962C8B-B14F-4D97-AF65-F5344CB8AC3E}">
        <p14:creationId xmlns:p14="http://schemas.microsoft.com/office/powerpoint/2010/main" val="82996152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2">
    <p:spTree>
      <p:nvGrpSpPr>
        <p:cNvPr id="1" name=""/>
        <p:cNvGrpSpPr/>
        <p:nvPr/>
      </p:nvGrpSpPr>
      <p:grpSpPr>
        <a:xfrm>
          <a:off x="0" y="0"/>
          <a:ext cx="0" cy="0"/>
          <a:chOff x="0" y="0"/>
          <a:chExt cx="0" cy="0"/>
        </a:xfrm>
      </p:grpSpPr>
      <p:sp>
        <p:nvSpPr>
          <p:cNvPr id="16" name="TextBox 16"/>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82792061-4EEE-4C14-B808-5FF6551A7945}" type="slidenum">
              <a:rPr lang="en-IN" sz="1200" b="1">
                <a:solidFill>
                  <a:srgbClr val="7F7F7F"/>
                </a:solidFill>
                <a:latin typeface="Segoe UI Light" panose="020B0502040204020203" pitchFamily="34" charset="0"/>
                <a:cs typeface="Segoe UI Light" panose="020B0502040204020203" pitchFamily="34" charset="0"/>
              </a:rPr>
              <a:pPr algn="r" eaLnBrk="1" hangingPunct="1"/>
              <a:t>‹#›</a:t>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17" name="Rectangle 16"/>
          <p:cNvSpPr/>
          <p:nvPr/>
        </p:nvSpPr>
        <p:spPr>
          <a:xfrm>
            <a:off x="6350" y="6096000"/>
            <a:ext cx="12179300"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ltLang="en-US" sz="1400" dirty="0"/>
          </a:p>
        </p:txBody>
      </p:sp>
      <p:sp>
        <p:nvSpPr>
          <p:cNvPr id="18" name="Rectangle 17"/>
          <p:cNvSpPr/>
          <p:nvPr/>
        </p:nvSpPr>
        <p:spPr>
          <a:xfrm>
            <a:off x="6350" y="6096000"/>
            <a:ext cx="12179300"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ltLang="en-US" sz="1400" dirty="0"/>
          </a:p>
        </p:txBody>
      </p:sp>
      <p:sp>
        <p:nvSpPr>
          <p:cNvPr id="2" name="Title 1"/>
          <p:cNvSpPr>
            <a:spLocks noGrp="1"/>
          </p:cNvSpPr>
          <p:nvPr>
            <p:ph type="title"/>
          </p:nvPr>
        </p:nvSpPr>
        <p:spPr/>
        <p:txBody>
          <a:bodyPr/>
          <a:lstStyle/>
          <a:p>
            <a:r>
              <a:rPr lang="en-US"/>
              <a:t>Click to edit Master title style</a:t>
            </a:r>
            <a:endParaRPr lang="en-IN" dirty="0"/>
          </a:p>
        </p:txBody>
      </p:sp>
      <p:sp>
        <p:nvSpPr>
          <p:cNvPr id="37" name="Text Placeholder 29"/>
          <p:cNvSpPr>
            <a:spLocks noGrp="1"/>
          </p:cNvSpPr>
          <p:nvPr>
            <p:ph type="body" sz="quarter" idx="20"/>
          </p:nvPr>
        </p:nvSpPr>
        <p:spPr>
          <a:xfrm>
            <a:off x="1380331" y="2822419"/>
            <a:ext cx="2371608" cy="750380"/>
          </a:xfrm>
        </p:spPr>
        <p:txBody>
          <a:bodyPr/>
          <a:lstStyle>
            <a:lvl1pPr marL="0" indent="0" algn="l" rtl="0" fontAlgn="base">
              <a:spcBef>
                <a:spcPct val="0"/>
              </a:spcBef>
              <a:spcAft>
                <a:spcPct val="0"/>
              </a:spcAft>
              <a:buNone/>
              <a:defRPr lang="en-US" sz="1400" kern="1200" dirty="0" smtClean="0">
                <a:solidFill>
                  <a:srgbClr val="00B0F0"/>
                </a:solidFill>
                <a:latin typeface="Segoe UI Semibold" panose="020B0702040204020203" pitchFamily="34" charset="0"/>
                <a:ea typeface="Lato Light" panose="020F0302020204030203"/>
                <a:cs typeface="Segoe UI Semibold" panose="020B0702040204020203" pitchFamily="34" charset="0"/>
              </a:defRPr>
            </a:lvl1pPr>
            <a:lvl2pPr marL="144000" indent="0">
              <a:buNone/>
              <a:defRPr/>
            </a:lvl2pPr>
            <a:lvl3pPr marL="288000" indent="0">
              <a:buNone/>
              <a:defRPr/>
            </a:lvl3pPr>
            <a:lvl4pPr marL="432000" indent="0">
              <a:buNone/>
              <a:defRPr/>
            </a:lvl4pPr>
            <a:lvl5pPr marL="1828800" indent="0">
              <a:buNone/>
              <a:defRPr/>
            </a:lvl5pPr>
          </a:lstStyle>
          <a:p>
            <a:pPr lvl="0"/>
            <a:r>
              <a:rPr lang="en-US"/>
              <a:t>Click to edit Master text styles</a:t>
            </a:r>
          </a:p>
        </p:txBody>
      </p:sp>
      <p:sp>
        <p:nvSpPr>
          <p:cNvPr id="38" name="Text Placeholder 29"/>
          <p:cNvSpPr>
            <a:spLocks noGrp="1"/>
          </p:cNvSpPr>
          <p:nvPr>
            <p:ph type="body" sz="quarter" idx="21" hasCustomPrompt="1"/>
          </p:nvPr>
        </p:nvSpPr>
        <p:spPr>
          <a:xfrm>
            <a:off x="1062277" y="2743199"/>
            <a:ext cx="306454" cy="829599"/>
          </a:xfrm>
        </p:spPr>
        <p:txBody>
          <a:bodyPr/>
          <a:lstStyle>
            <a:lvl1pPr marL="0" indent="0" algn="ctr" rtl="0" fontAlgn="base">
              <a:spcBef>
                <a:spcPct val="0"/>
              </a:spcBef>
              <a:spcAft>
                <a:spcPct val="0"/>
              </a:spcAft>
              <a:buNone/>
              <a:defRPr lang="en-US" sz="3600" b="1" kern="1200" dirty="0" smtClean="0">
                <a:solidFill>
                  <a:srgbClr val="00B0F0"/>
                </a:solidFill>
                <a:latin typeface="+mj-lt"/>
                <a:ea typeface="+mn-ea"/>
                <a:cs typeface="+mj-lt"/>
              </a:defRPr>
            </a:lvl1pPr>
            <a:lvl2pPr marL="144000" indent="0">
              <a:buNone/>
              <a:defRPr/>
            </a:lvl2pPr>
            <a:lvl3pPr marL="288000" indent="0">
              <a:buNone/>
              <a:defRPr/>
            </a:lvl3pPr>
            <a:lvl4pPr marL="432000" indent="0">
              <a:buNone/>
              <a:defRPr/>
            </a:lvl4pPr>
            <a:lvl5pPr marL="1828800" indent="0">
              <a:buNone/>
              <a:defRPr/>
            </a:lvl5pPr>
          </a:lstStyle>
          <a:p>
            <a:pPr lvl="0"/>
            <a:r>
              <a:rPr lang="en-US" dirty="0"/>
              <a:t>1</a:t>
            </a:r>
          </a:p>
        </p:txBody>
      </p:sp>
      <p:sp>
        <p:nvSpPr>
          <p:cNvPr id="39" name="Text Placeholder 29"/>
          <p:cNvSpPr>
            <a:spLocks noGrp="1"/>
          </p:cNvSpPr>
          <p:nvPr>
            <p:ph type="body" sz="quarter" idx="22"/>
          </p:nvPr>
        </p:nvSpPr>
        <p:spPr>
          <a:xfrm>
            <a:off x="1065770" y="3657600"/>
            <a:ext cx="2693978" cy="1895924"/>
          </a:xfrm>
        </p:spPr>
        <p:txBody>
          <a:bodyPr/>
          <a:lstStyle>
            <a:lvl1pPr marL="144000" marR="0" indent="-144000" algn="l" defTabSz="914400" rtl="0" eaLnBrk="0" fontAlgn="base" latinLnBrk="0" hangingPunct="0">
              <a:lnSpc>
                <a:spcPct val="100000"/>
              </a:lnSpc>
              <a:spcBef>
                <a:spcPct val="0"/>
              </a:spcBef>
              <a:spcAft>
                <a:spcPts val="1000"/>
              </a:spcAft>
              <a:buClr>
                <a:schemeClr val="tx1">
                  <a:lumMod val="65000"/>
                  <a:lumOff val="35000"/>
                </a:schemeClr>
              </a:buClr>
              <a:buSzTx/>
              <a:buFont typeface="Arial" panose="020B0604020202020204" pitchFamily="34" charset="0"/>
              <a:buChar char="•"/>
              <a:tabLst/>
              <a:defRPr lang="en-US" sz="1200" kern="1200" dirty="0" smtClean="0">
                <a:solidFill>
                  <a:schemeClr val="tx1">
                    <a:lumMod val="65000"/>
                    <a:lumOff val="35000"/>
                  </a:schemeClr>
                </a:solidFill>
                <a:latin typeface="+mj-lt"/>
                <a:ea typeface="+mn-ea"/>
                <a:cs typeface="+mn-lt"/>
              </a:defRPr>
            </a:lvl1pPr>
            <a:lvl2pPr marL="144000" indent="0">
              <a:buNone/>
              <a:defRPr/>
            </a:lvl2pPr>
            <a:lvl3pPr marL="288000" indent="0">
              <a:buNone/>
              <a:defRPr/>
            </a:lvl3pPr>
            <a:lvl4pPr marL="4320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9"/>
          <p:cNvSpPr>
            <a:spLocks noGrp="1"/>
          </p:cNvSpPr>
          <p:nvPr>
            <p:ph type="body" sz="quarter" idx="23"/>
          </p:nvPr>
        </p:nvSpPr>
        <p:spPr>
          <a:xfrm>
            <a:off x="5181599" y="2822419"/>
            <a:ext cx="2227940" cy="750380"/>
          </a:xfrm>
        </p:spPr>
        <p:txBody>
          <a:bodyPr/>
          <a:lstStyle>
            <a:lvl1pPr marL="0" indent="0" algn="l" rtl="0" fontAlgn="base">
              <a:spcBef>
                <a:spcPct val="0"/>
              </a:spcBef>
              <a:spcAft>
                <a:spcPct val="0"/>
              </a:spcAft>
              <a:buNone/>
              <a:defRPr lang="en-US" sz="1400" kern="1200" dirty="0" smtClean="0">
                <a:solidFill>
                  <a:srgbClr val="00B0F0"/>
                </a:solidFill>
                <a:latin typeface="Segoe UI Semibold" panose="020B0702040204020203" pitchFamily="34" charset="0"/>
                <a:ea typeface="Lato Light" panose="020F0302020204030203"/>
                <a:cs typeface="Segoe UI Semibold" panose="020B0702040204020203" pitchFamily="34" charset="0"/>
              </a:defRPr>
            </a:lvl1pPr>
            <a:lvl2pPr marL="144000" indent="0">
              <a:buNone/>
              <a:defRPr/>
            </a:lvl2pPr>
            <a:lvl3pPr marL="288000" indent="0">
              <a:buNone/>
              <a:defRPr/>
            </a:lvl3pPr>
            <a:lvl4pPr marL="432000" indent="0">
              <a:buNone/>
              <a:defRPr/>
            </a:lvl4pPr>
            <a:lvl5pPr marL="1828800" indent="0">
              <a:buNone/>
              <a:defRPr/>
            </a:lvl5pPr>
          </a:lstStyle>
          <a:p>
            <a:pPr lvl="0"/>
            <a:r>
              <a:rPr lang="en-US"/>
              <a:t>Click to edit Master text styles</a:t>
            </a:r>
          </a:p>
        </p:txBody>
      </p:sp>
      <p:sp>
        <p:nvSpPr>
          <p:cNvPr id="41" name="Text Placeholder 29"/>
          <p:cNvSpPr>
            <a:spLocks noGrp="1"/>
          </p:cNvSpPr>
          <p:nvPr>
            <p:ph type="body" sz="quarter" idx="24" hasCustomPrompt="1"/>
          </p:nvPr>
        </p:nvSpPr>
        <p:spPr>
          <a:xfrm>
            <a:off x="4724398" y="2743199"/>
            <a:ext cx="457201" cy="829599"/>
          </a:xfrm>
        </p:spPr>
        <p:txBody>
          <a:bodyPr/>
          <a:lstStyle>
            <a:lvl1pPr marL="0" indent="0" algn="ctr" rtl="0" fontAlgn="base">
              <a:spcBef>
                <a:spcPct val="0"/>
              </a:spcBef>
              <a:spcAft>
                <a:spcPct val="0"/>
              </a:spcAft>
              <a:buNone/>
              <a:defRPr lang="en-US" sz="3600" b="1" kern="1200" dirty="0" smtClean="0">
                <a:solidFill>
                  <a:srgbClr val="00B0F0"/>
                </a:solidFill>
                <a:latin typeface="+mj-lt"/>
                <a:ea typeface="+mn-ea"/>
                <a:cs typeface="+mj-lt"/>
              </a:defRPr>
            </a:lvl1pPr>
            <a:lvl2pPr marL="144000" indent="0">
              <a:buNone/>
              <a:defRPr/>
            </a:lvl2pPr>
            <a:lvl3pPr marL="288000" indent="0">
              <a:buNone/>
              <a:defRPr/>
            </a:lvl3pPr>
            <a:lvl4pPr marL="432000" indent="0">
              <a:buNone/>
              <a:defRPr/>
            </a:lvl4pPr>
            <a:lvl5pPr marL="1828800" indent="0">
              <a:buNone/>
              <a:defRPr/>
            </a:lvl5pPr>
          </a:lstStyle>
          <a:p>
            <a:pPr lvl="0"/>
            <a:r>
              <a:rPr lang="en-US" dirty="0"/>
              <a:t>2</a:t>
            </a:r>
          </a:p>
        </p:txBody>
      </p:sp>
      <p:sp>
        <p:nvSpPr>
          <p:cNvPr id="42" name="Text Placeholder 29"/>
          <p:cNvSpPr>
            <a:spLocks noGrp="1"/>
          </p:cNvSpPr>
          <p:nvPr>
            <p:ph type="body" sz="quarter" idx="25"/>
          </p:nvPr>
        </p:nvSpPr>
        <p:spPr>
          <a:xfrm>
            <a:off x="4727893" y="3657600"/>
            <a:ext cx="2681646" cy="1895924"/>
          </a:xfrm>
        </p:spPr>
        <p:txBody>
          <a:bodyPr/>
          <a:lstStyle>
            <a:lvl1pPr marL="144000" marR="0" indent="-144000" algn="l" defTabSz="914400" rtl="0" eaLnBrk="0" fontAlgn="base" latinLnBrk="0" hangingPunct="0">
              <a:lnSpc>
                <a:spcPct val="100000"/>
              </a:lnSpc>
              <a:spcBef>
                <a:spcPct val="0"/>
              </a:spcBef>
              <a:spcAft>
                <a:spcPts val="1000"/>
              </a:spcAft>
              <a:buClr>
                <a:schemeClr val="tx1">
                  <a:lumMod val="65000"/>
                  <a:lumOff val="35000"/>
                </a:schemeClr>
              </a:buClr>
              <a:buSzTx/>
              <a:buFont typeface="Arial" panose="020B0604020202020204" pitchFamily="34" charset="0"/>
              <a:buChar char="•"/>
              <a:tabLst/>
              <a:defRPr lang="en-US" sz="1200" kern="1200" dirty="0" smtClean="0">
                <a:solidFill>
                  <a:schemeClr val="tx1">
                    <a:lumMod val="65000"/>
                    <a:lumOff val="35000"/>
                  </a:schemeClr>
                </a:solidFill>
                <a:latin typeface="+mj-lt"/>
                <a:ea typeface="+mn-ea"/>
                <a:cs typeface="+mn-lt"/>
              </a:defRPr>
            </a:lvl1pPr>
            <a:lvl2pPr marL="144000" indent="0">
              <a:buNone/>
              <a:defRPr/>
            </a:lvl2pPr>
            <a:lvl3pPr marL="288000" indent="0">
              <a:buNone/>
              <a:defRPr/>
            </a:lvl3pPr>
            <a:lvl4pPr marL="4320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9"/>
          <p:cNvSpPr>
            <a:spLocks noGrp="1"/>
          </p:cNvSpPr>
          <p:nvPr>
            <p:ph type="body" sz="quarter" idx="26"/>
          </p:nvPr>
        </p:nvSpPr>
        <p:spPr>
          <a:xfrm>
            <a:off x="8806975" y="2822419"/>
            <a:ext cx="2227940" cy="750380"/>
          </a:xfrm>
        </p:spPr>
        <p:txBody>
          <a:bodyPr/>
          <a:lstStyle>
            <a:lvl1pPr marL="0" indent="0" algn="l" rtl="0" fontAlgn="base">
              <a:spcBef>
                <a:spcPct val="0"/>
              </a:spcBef>
              <a:spcAft>
                <a:spcPct val="0"/>
              </a:spcAft>
              <a:buNone/>
              <a:defRPr lang="en-US" sz="1400" kern="1200" dirty="0" smtClean="0">
                <a:solidFill>
                  <a:srgbClr val="00B0F0"/>
                </a:solidFill>
                <a:latin typeface="Segoe UI Semibold" panose="020B0702040204020203" pitchFamily="34" charset="0"/>
                <a:ea typeface="Lato Light" panose="020F0302020204030203"/>
                <a:cs typeface="Segoe UI Semibold" panose="020B0702040204020203" pitchFamily="34" charset="0"/>
              </a:defRPr>
            </a:lvl1pPr>
            <a:lvl2pPr marL="144000" indent="0">
              <a:buNone/>
              <a:defRPr/>
            </a:lvl2pPr>
            <a:lvl3pPr marL="288000" indent="0">
              <a:buNone/>
              <a:defRPr/>
            </a:lvl3pPr>
            <a:lvl4pPr marL="432000" indent="0">
              <a:buNone/>
              <a:defRPr/>
            </a:lvl4pPr>
            <a:lvl5pPr marL="1828800" indent="0">
              <a:buNone/>
              <a:defRPr/>
            </a:lvl5pPr>
          </a:lstStyle>
          <a:p>
            <a:pPr lvl="0"/>
            <a:r>
              <a:rPr lang="en-US"/>
              <a:t>Click to edit Master text styles</a:t>
            </a:r>
          </a:p>
        </p:txBody>
      </p:sp>
      <p:sp>
        <p:nvSpPr>
          <p:cNvPr id="44" name="Text Placeholder 29"/>
          <p:cNvSpPr>
            <a:spLocks noGrp="1"/>
          </p:cNvSpPr>
          <p:nvPr>
            <p:ph type="body" sz="quarter" idx="27" hasCustomPrompt="1"/>
          </p:nvPr>
        </p:nvSpPr>
        <p:spPr>
          <a:xfrm>
            <a:off x="8349774" y="2743199"/>
            <a:ext cx="457201" cy="829599"/>
          </a:xfrm>
        </p:spPr>
        <p:txBody>
          <a:bodyPr/>
          <a:lstStyle>
            <a:lvl1pPr marL="0" indent="0" algn="ctr" rtl="0" fontAlgn="base">
              <a:spcBef>
                <a:spcPct val="0"/>
              </a:spcBef>
              <a:spcAft>
                <a:spcPct val="0"/>
              </a:spcAft>
              <a:buNone/>
              <a:defRPr lang="en-US" sz="3600" b="1" kern="1200" dirty="0" smtClean="0">
                <a:solidFill>
                  <a:srgbClr val="00B0F0"/>
                </a:solidFill>
                <a:latin typeface="+mj-lt"/>
                <a:ea typeface="+mn-ea"/>
                <a:cs typeface="+mj-lt"/>
              </a:defRPr>
            </a:lvl1pPr>
            <a:lvl2pPr marL="144000" indent="0">
              <a:buNone/>
              <a:defRPr/>
            </a:lvl2pPr>
            <a:lvl3pPr marL="288000" indent="0">
              <a:buNone/>
              <a:defRPr/>
            </a:lvl3pPr>
            <a:lvl4pPr marL="432000" indent="0">
              <a:buNone/>
              <a:defRPr/>
            </a:lvl4pPr>
            <a:lvl5pPr marL="1828800" indent="0">
              <a:buNone/>
              <a:defRPr/>
            </a:lvl5pPr>
          </a:lstStyle>
          <a:p>
            <a:pPr lvl="0"/>
            <a:r>
              <a:rPr lang="en-US" dirty="0"/>
              <a:t>3</a:t>
            </a:r>
          </a:p>
        </p:txBody>
      </p:sp>
      <p:sp>
        <p:nvSpPr>
          <p:cNvPr id="45" name="Text Placeholder 29"/>
          <p:cNvSpPr>
            <a:spLocks noGrp="1"/>
          </p:cNvSpPr>
          <p:nvPr>
            <p:ph type="body" sz="quarter" idx="28"/>
          </p:nvPr>
        </p:nvSpPr>
        <p:spPr>
          <a:xfrm>
            <a:off x="8353269" y="3657600"/>
            <a:ext cx="2681646" cy="1895924"/>
          </a:xfrm>
        </p:spPr>
        <p:txBody>
          <a:bodyPr/>
          <a:lstStyle>
            <a:lvl1pPr marL="144000" marR="0" indent="-144000" algn="l" defTabSz="914400" rtl="0" eaLnBrk="0" fontAlgn="base" latinLnBrk="0" hangingPunct="0">
              <a:lnSpc>
                <a:spcPct val="100000"/>
              </a:lnSpc>
              <a:spcBef>
                <a:spcPct val="0"/>
              </a:spcBef>
              <a:spcAft>
                <a:spcPts val="1000"/>
              </a:spcAft>
              <a:buClr>
                <a:schemeClr val="tx1">
                  <a:lumMod val="65000"/>
                  <a:lumOff val="35000"/>
                </a:schemeClr>
              </a:buClr>
              <a:buSzTx/>
              <a:buFont typeface="Arial" panose="020B0604020202020204" pitchFamily="34" charset="0"/>
              <a:buChar char="•"/>
              <a:tabLst/>
              <a:defRPr lang="en-US" sz="1200" kern="1200" dirty="0" smtClean="0">
                <a:solidFill>
                  <a:schemeClr val="tx1">
                    <a:lumMod val="65000"/>
                    <a:lumOff val="35000"/>
                  </a:schemeClr>
                </a:solidFill>
                <a:latin typeface="+mj-lt"/>
                <a:ea typeface="+mn-ea"/>
                <a:cs typeface="+mn-lt"/>
              </a:defRPr>
            </a:lvl1pPr>
            <a:lvl2pPr marL="144000" indent="0">
              <a:buNone/>
              <a:defRPr/>
            </a:lvl2pPr>
            <a:lvl3pPr marL="288000" indent="0">
              <a:buNone/>
              <a:defRPr/>
            </a:lvl3pPr>
            <a:lvl4pPr marL="4320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2" name="Online Image Placeholder 51"/>
          <p:cNvSpPr>
            <a:spLocks noGrp="1"/>
          </p:cNvSpPr>
          <p:nvPr>
            <p:ph type="clipArt" sz="quarter" idx="30"/>
          </p:nvPr>
        </p:nvSpPr>
        <p:spPr>
          <a:xfrm>
            <a:off x="1059737" y="1063137"/>
            <a:ext cx="2707322" cy="1632437"/>
          </a:xfrm>
        </p:spPr>
        <p:txBody>
          <a:bodyPr anchor="ctr"/>
          <a:lstStyle>
            <a:lvl1pPr marL="0" indent="0" algn="ctr">
              <a:buNone/>
              <a:defRPr/>
            </a:lvl1pPr>
          </a:lstStyle>
          <a:p>
            <a:pPr lvl="0"/>
            <a:r>
              <a:rPr lang="en-US" noProof="0"/>
              <a:t>Click icon to add online image</a:t>
            </a:r>
            <a:endParaRPr lang="en-IN" noProof="0" dirty="0"/>
          </a:p>
        </p:txBody>
      </p:sp>
      <p:sp>
        <p:nvSpPr>
          <p:cNvPr id="53" name="Online Image Placeholder 51"/>
          <p:cNvSpPr>
            <a:spLocks noGrp="1"/>
          </p:cNvSpPr>
          <p:nvPr>
            <p:ph type="clipArt" sz="quarter" idx="31"/>
          </p:nvPr>
        </p:nvSpPr>
        <p:spPr>
          <a:xfrm>
            <a:off x="4705868" y="1076097"/>
            <a:ext cx="2707322" cy="1632437"/>
          </a:xfrm>
        </p:spPr>
        <p:txBody>
          <a:bodyPr anchor="ctr"/>
          <a:lstStyle>
            <a:lvl1pPr marL="0" indent="0" algn="ctr">
              <a:buNone/>
              <a:defRPr/>
            </a:lvl1pPr>
          </a:lstStyle>
          <a:p>
            <a:pPr lvl="0"/>
            <a:r>
              <a:rPr lang="en-US" noProof="0"/>
              <a:t>Click icon to add online image</a:t>
            </a:r>
            <a:endParaRPr lang="en-IN" noProof="0" dirty="0"/>
          </a:p>
        </p:txBody>
      </p:sp>
      <p:sp>
        <p:nvSpPr>
          <p:cNvPr id="54" name="Online Image Placeholder 51"/>
          <p:cNvSpPr>
            <a:spLocks noGrp="1"/>
          </p:cNvSpPr>
          <p:nvPr>
            <p:ph type="clipArt" sz="quarter" idx="32"/>
          </p:nvPr>
        </p:nvSpPr>
        <p:spPr>
          <a:xfrm>
            <a:off x="8351361" y="1062191"/>
            <a:ext cx="2707322" cy="1632437"/>
          </a:xfrm>
        </p:spPr>
        <p:txBody>
          <a:bodyPr anchor="ctr"/>
          <a:lstStyle>
            <a:lvl1pPr marL="0" indent="0" algn="ctr">
              <a:buNone/>
              <a:defRPr/>
            </a:lvl1pPr>
          </a:lstStyle>
          <a:p>
            <a:pPr lvl="0"/>
            <a:r>
              <a:rPr lang="en-US" noProof="0"/>
              <a:t>Click icon to add online image</a:t>
            </a:r>
            <a:endParaRPr lang="en-IN" noProof="0" dirty="0"/>
          </a:p>
        </p:txBody>
      </p:sp>
      <p:sp>
        <p:nvSpPr>
          <p:cNvPr id="21" name="Text Placeholder 13"/>
          <p:cNvSpPr>
            <a:spLocks noGrp="1"/>
          </p:cNvSpPr>
          <p:nvPr>
            <p:ph type="body" sz="quarter" idx="12"/>
          </p:nvPr>
        </p:nvSpPr>
        <p:spPr>
          <a:xfrm>
            <a:off x="5715" y="6096000"/>
            <a:ext cx="12180569" cy="457200"/>
          </a:xfrm>
        </p:spPr>
        <p:txBody>
          <a:bodyPr anchor="ctr"/>
          <a:lstStyle>
            <a:lvl1pPr marL="0" indent="0" algn="ctr">
              <a:buNone/>
              <a:defRPr sz="1400" b="1">
                <a:solidFill>
                  <a:schemeClr val="bg1"/>
                </a:solidFill>
                <a:latin typeface="+mj-lt"/>
              </a:defRPr>
            </a:lvl1pPr>
          </a:lstStyle>
          <a:p>
            <a:pPr lvl="0"/>
            <a:r>
              <a:rPr lang="en-US"/>
              <a:t>Click to edit Master text styles</a:t>
            </a:r>
          </a:p>
        </p:txBody>
      </p:sp>
    </p:spTree>
    <p:extLst>
      <p:ext uri="{BB962C8B-B14F-4D97-AF65-F5344CB8AC3E}">
        <p14:creationId xmlns:p14="http://schemas.microsoft.com/office/powerpoint/2010/main" val="1915663296"/>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Thank You with Image">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007DB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sz="1600" dirty="0">
              <a:solidFill>
                <a:schemeClr val="bg1"/>
              </a:solidFill>
            </a:endParaRPr>
          </a:p>
        </p:txBody>
      </p:sp>
      <p:pic>
        <p:nvPicPr>
          <p:cNvPr id="15" name="Picture 26" descr="D:\Raju\mobiliya\graphics\002.png00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15200" y="1524000"/>
            <a:ext cx="4183063" cy="41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 Placeholder 23"/>
          <p:cNvSpPr>
            <a:spLocks noGrp="1"/>
          </p:cNvSpPr>
          <p:nvPr>
            <p:ph type="body" sz="quarter" idx="11"/>
          </p:nvPr>
        </p:nvSpPr>
        <p:spPr>
          <a:xfrm>
            <a:off x="3886200" y="6096000"/>
            <a:ext cx="8199483" cy="457200"/>
          </a:xfrm>
        </p:spPr>
        <p:txBody>
          <a:bodyPr anchor="ctr"/>
          <a:lstStyle>
            <a:lvl1pPr marL="0" indent="0" algn="r" rtl="0" fontAlgn="base">
              <a:spcBef>
                <a:spcPct val="0"/>
              </a:spcBef>
              <a:spcAft>
                <a:spcPct val="0"/>
              </a:spcAft>
              <a:buNone/>
              <a:defRPr lang="en-US" sz="1400" i="1" kern="1200" dirty="0" smtClean="0">
                <a:solidFill>
                  <a:schemeClr val="bg1">
                    <a:lumMod val="85000"/>
                  </a:schemeClr>
                </a:solidFill>
                <a:latin typeface="Segoe UI Semibold" panose="020B0702040204020203" pitchFamily="34" charset="0"/>
                <a:ea typeface="+mn-ea"/>
                <a:cs typeface="Segoe UI Semibold" panose="020B0702040204020203" pitchFamily="34" charset="0"/>
              </a:defRPr>
            </a:lvl1pPr>
          </a:lstStyle>
          <a:p>
            <a:pPr lvl="0"/>
            <a:r>
              <a:rPr lang="en-US"/>
              <a:t>Click to edit Master text styles</a:t>
            </a:r>
          </a:p>
        </p:txBody>
      </p:sp>
      <p:sp>
        <p:nvSpPr>
          <p:cNvPr id="9" name="Text Placeholder 8"/>
          <p:cNvSpPr>
            <a:spLocks noGrp="1"/>
          </p:cNvSpPr>
          <p:nvPr>
            <p:ph type="body" sz="quarter" idx="12"/>
          </p:nvPr>
        </p:nvSpPr>
        <p:spPr>
          <a:xfrm>
            <a:off x="533400" y="2933700"/>
            <a:ext cx="5257800" cy="990600"/>
          </a:xfrm>
        </p:spPr>
        <p:txBody>
          <a:bodyPr/>
          <a:lstStyle>
            <a:lvl1pPr marL="0" indent="0">
              <a:buNone/>
              <a:defRPr sz="5000">
                <a:solidFill>
                  <a:schemeClr val="bg1"/>
                </a:solidFill>
              </a:defRPr>
            </a:lvl1pPr>
            <a:lvl2pPr>
              <a:defRPr sz="5400"/>
            </a:lvl2pPr>
            <a:lvl3pPr>
              <a:defRPr sz="4800"/>
            </a:lvl3pPr>
            <a:lvl4pPr>
              <a:defRPr sz="4400"/>
            </a:lvl4pPr>
            <a:lvl5pPr>
              <a:defRPr sz="3600"/>
            </a:lvl5pPr>
          </a:lstStyle>
          <a:p>
            <a:pPr lvl="0"/>
            <a:r>
              <a:rPr lang="en-US"/>
              <a:t>Click to edit Master text styles</a:t>
            </a:r>
          </a:p>
        </p:txBody>
      </p:sp>
      <p:pic>
        <p:nvPicPr>
          <p:cNvPr id="16" name="Picture 15" descr="linkedin">
            <a:hlinkClick r:id="rId3"/>
          </p:cNvPr>
          <p:cNvPicPr>
            <a:picLocks noChangeAspect="1"/>
          </p:cNvPicPr>
          <p:nvPr userDrawn="1"/>
        </p:nvPicPr>
        <p:blipFill>
          <a:blip r:embed="rId4">
            <a:biLevel thresh="25000"/>
          </a:blip>
          <a:stretch>
            <a:fillRect/>
          </a:stretch>
        </p:blipFill>
        <p:spPr>
          <a:xfrm>
            <a:off x="533400" y="6204903"/>
            <a:ext cx="300990" cy="300990"/>
          </a:xfrm>
          <a:prstGeom prst="rect">
            <a:avLst/>
          </a:prstGeom>
        </p:spPr>
      </p:pic>
      <p:cxnSp>
        <p:nvCxnSpPr>
          <p:cNvPr id="17" name="Straight Connector 16"/>
          <p:cNvCxnSpPr/>
          <p:nvPr userDrawn="1"/>
        </p:nvCxnSpPr>
        <p:spPr>
          <a:xfrm>
            <a:off x="1035050" y="6204903"/>
            <a:ext cx="0" cy="299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1699895" y="6189663"/>
            <a:ext cx="0" cy="299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2340610" y="6183948"/>
            <a:ext cx="0" cy="299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1" name="Picture 20" descr="twitter-bird-logo">
            <a:hlinkClick r:id="rId5"/>
          </p:cNvPr>
          <p:cNvPicPr>
            <a:picLocks noChangeAspect="1"/>
          </p:cNvPicPr>
          <p:nvPr userDrawn="1"/>
        </p:nvPicPr>
        <p:blipFill>
          <a:blip r:embed="rId6">
            <a:biLevel thresh="25000"/>
          </a:blip>
          <a:stretch>
            <a:fillRect/>
          </a:stretch>
        </p:blipFill>
        <p:spPr>
          <a:xfrm>
            <a:off x="1217295" y="6234748"/>
            <a:ext cx="300990" cy="255905"/>
          </a:xfrm>
          <a:prstGeom prst="rect">
            <a:avLst/>
          </a:prstGeom>
        </p:spPr>
      </p:pic>
      <p:pic>
        <p:nvPicPr>
          <p:cNvPr id="22" name="Picture 21" descr="worlwide">
            <a:hlinkClick r:id="rId7"/>
          </p:cNvPr>
          <p:cNvPicPr>
            <a:picLocks noChangeAspect="1"/>
          </p:cNvPicPr>
          <p:nvPr userDrawn="1"/>
        </p:nvPicPr>
        <p:blipFill>
          <a:blip r:embed="rId8">
            <a:biLevel thresh="25000"/>
          </a:blip>
          <a:stretch>
            <a:fillRect/>
          </a:stretch>
        </p:blipFill>
        <p:spPr>
          <a:xfrm>
            <a:off x="3081893" y="6218158"/>
            <a:ext cx="272574" cy="272574"/>
          </a:xfrm>
          <a:prstGeom prst="rect">
            <a:avLst/>
          </a:prstGeom>
        </p:spPr>
      </p:pic>
      <p:pic>
        <p:nvPicPr>
          <p:cNvPr id="23" name="Picture 22" descr="facebook">
            <a:hlinkClick r:id="rId9"/>
          </p:cNvPr>
          <p:cNvPicPr>
            <a:picLocks noChangeAspect="1"/>
          </p:cNvPicPr>
          <p:nvPr userDrawn="1"/>
        </p:nvPicPr>
        <p:blipFill>
          <a:blip r:embed="rId10">
            <a:biLevel thresh="25000"/>
          </a:blip>
          <a:stretch>
            <a:fillRect/>
          </a:stretch>
        </p:blipFill>
        <p:spPr>
          <a:xfrm>
            <a:off x="1895148" y="6211888"/>
            <a:ext cx="283845" cy="283845"/>
          </a:xfrm>
          <a:prstGeom prst="rect">
            <a:avLst/>
          </a:prstGeom>
          <a:noFill/>
        </p:spPr>
      </p:pic>
      <p:cxnSp>
        <p:nvCxnSpPr>
          <p:cNvPr id="24" name="Straight Connector 23"/>
          <p:cNvCxnSpPr/>
          <p:nvPr userDrawn="1"/>
        </p:nvCxnSpPr>
        <p:spPr>
          <a:xfrm>
            <a:off x="2927648" y="6183948"/>
            <a:ext cx="0" cy="299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5" name="Picture 24">
            <a:hlinkClick r:id="rId11"/>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2491146" y="6208544"/>
            <a:ext cx="278594" cy="282109"/>
          </a:xfrm>
          <a:prstGeom prst="rect">
            <a:avLst/>
          </a:prstGeom>
        </p:spPr>
      </p:pic>
    </p:spTree>
    <p:extLst>
      <p:ext uri="{BB962C8B-B14F-4D97-AF65-F5344CB8AC3E}">
        <p14:creationId xmlns:p14="http://schemas.microsoft.com/office/powerpoint/2010/main" val="1860733671"/>
      </p:ext>
    </p:extLst>
  </p:cSld>
  <p:clrMapOvr>
    <a:masterClrMapping/>
  </p:clrMapOvr>
  <p:transition>
    <p:fade/>
  </p:transition>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Section Breaker">
    <p:spTree>
      <p:nvGrpSpPr>
        <p:cNvPr id="1" name=""/>
        <p:cNvGrpSpPr/>
        <p:nvPr/>
      </p:nvGrpSpPr>
      <p:grpSpPr>
        <a:xfrm>
          <a:off x="0" y="0"/>
          <a:ext cx="0" cy="0"/>
          <a:chOff x="0" y="0"/>
          <a:chExt cx="0" cy="0"/>
        </a:xfrm>
      </p:grpSpPr>
      <p:sp>
        <p:nvSpPr>
          <p:cNvPr id="5" name="Rectangle 4"/>
          <p:cNvSpPr/>
          <p:nvPr userDrawn="1"/>
        </p:nvSpPr>
        <p:spPr>
          <a:xfrm>
            <a:off x="1524" y="952500"/>
            <a:ext cx="12188952"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Placeholder 11"/>
          <p:cNvSpPr>
            <a:spLocks noGrp="1"/>
          </p:cNvSpPr>
          <p:nvPr>
            <p:ph type="body" sz="quarter" idx="12" hasCustomPrompt="1"/>
          </p:nvPr>
        </p:nvSpPr>
        <p:spPr>
          <a:xfrm>
            <a:off x="1298575" y="2589213"/>
            <a:ext cx="9594850" cy="706437"/>
          </a:xfrm>
          <a:prstGeom prst="rect">
            <a:avLst/>
          </a:prstGeom>
        </p:spPr>
        <p:txBody>
          <a:bodyPr/>
          <a:lstStyle>
            <a:lvl1pPr marL="0" indent="0" algn="ctr">
              <a:buNone/>
              <a:defRPr sz="3400" b="1" baseline="0">
                <a:solidFill>
                  <a:schemeClr val="accent2">
                    <a:lumMod val="75000"/>
                  </a:schemeClr>
                </a:solidFill>
                <a:latin typeface="PF DinText Pro" panose="02000506020000020004" pitchFamily="2" charset="0"/>
              </a:defRPr>
            </a:lvl1pPr>
          </a:lstStyle>
          <a:p>
            <a:pPr lvl="0"/>
            <a:r>
              <a:rPr lang="en-US" dirty="0"/>
              <a:t>Name of Idea/Solution</a:t>
            </a:r>
          </a:p>
        </p:txBody>
      </p:sp>
      <p:sp>
        <p:nvSpPr>
          <p:cNvPr id="13" name="Text Placeholder 11"/>
          <p:cNvSpPr>
            <a:spLocks noGrp="1"/>
          </p:cNvSpPr>
          <p:nvPr>
            <p:ph type="body" sz="quarter" idx="13" hasCustomPrompt="1"/>
          </p:nvPr>
        </p:nvSpPr>
        <p:spPr>
          <a:xfrm>
            <a:off x="1298575" y="3408363"/>
            <a:ext cx="9594850" cy="592137"/>
          </a:xfrm>
          <a:prstGeom prst="rect">
            <a:avLst/>
          </a:prstGeom>
        </p:spPr>
        <p:txBody>
          <a:bodyPr/>
          <a:lstStyle>
            <a:lvl1pPr marL="0" indent="0" algn="ctr">
              <a:buNone/>
              <a:defRPr sz="2400" b="0" baseline="0">
                <a:solidFill>
                  <a:schemeClr val="tx1">
                    <a:lumMod val="75000"/>
                    <a:lumOff val="25000"/>
                  </a:schemeClr>
                </a:solidFill>
                <a:latin typeface="PF DinText Pro" panose="02000506020000020004" pitchFamily="2" charset="0"/>
              </a:defRPr>
            </a:lvl1pPr>
          </a:lstStyle>
          <a:p>
            <a:pPr lvl="0"/>
            <a:r>
              <a:rPr lang="en-US" dirty="0"/>
              <a:t>Team Name</a:t>
            </a:r>
          </a:p>
        </p:txBody>
      </p:sp>
    </p:spTree>
    <p:extLst>
      <p:ext uri="{BB962C8B-B14F-4D97-AF65-F5344CB8AC3E}">
        <p14:creationId xmlns:p14="http://schemas.microsoft.com/office/powerpoint/2010/main" val="3796158031"/>
      </p:ext>
    </p:extLst>
  </p:cSld>
  <p:clrMapOvr>
    <a:masterClrMapping/>
  </p:clrMapOvr>
  <p:extLst>
    <p:ext uri="{DCECCB84-F9BA-43D5-87BE-67443E8EF086}">
      <p15:sldGuideLst xmlns:p15="http://schemas.microsoft.com/office/powerpoint/2012/main">
        <p15:guide id="1" orient="horz" pos="408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Oil &amp; Gas ">
    <p:spTree>
      <p:nvGrpSpPr>
        <p:cNvPr id="1" name=""/>
        <p:cNvGrpSpPr/>
        <p:nvPr/>
      </p:nvGrpSpPr>
      <p:grpSpPr>
        <a:xfrm>
          <a:off x="0" y="0"/>
          <a:ext cx="0" cy="0"/>
          <a:chOff x="0" y="0"/>
          <a:chExt cx="0" cy="0"/>
        </a:xfrm>
      </p:grpSpPr>
      <p:cxnSp>
        <p:nvCxnSpPr>
          <p:cNvPr id="39" name="Straight Connector 38"/>
          <p:cNvCxnSpPr/>
          <p:nvPr userDrawn="1"/>
        </p:nvCxnSpPr>
        <p:spPr>
          <a:xfrm>
            <a:off x="4062211" y="1270957"/>
            <a:ext cx="0" cy="5168404"/>
          </a:xfrm>
          <a:prstGeom prst="line">
            <a:avLst/>
          </a:prstGeom>
          <a:ln>
            <a:solidFill>
              <a:srgbClr val="ACACAE"/>
            </a:solidFill>
            <a:prstDash val="sysDot"/>
            <a:headEnd type="diamond"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a:off x="8129788" y="1270957"/>
            <a:ext cx="0" cy="5168404"/>
          </a:xfrm>
          <a:prstGeom prst="line">
            <a:avLst/>
          </a:prstGeom>
          <a:ln>
            <a:solidFill>
              <a:srgbClr val="ACACAE"/>
            </a:solidFill>
            <a:prstDash val="sysDot"/>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5" name="Title Placeholder 15"/>
          <p:cNvSpPr>
            <a:spLocks noGrp="1"/>
          </p:cNvSpPr>
          <p:nvPr>
            <p:ph type="title" hasCustomPrompt="1"/>
          </p:nvPr>
        </p:nvSpPr>
        <p:spPr>
          <a:xfrm>
            <a:off x="341086" y="118385"/>
            <a:ext cx="10515600" cy="723447"/>
          </a:xfrm>
          <a:prstGeom prst="rect">
            <a:avLst/>
          </a:prstGeom>
        </p:spPr>
        <p:txBody>
          <a:bodyPr anchor="ctr">
            <a:normAutofit/>
          </a:bodyPr>
          <a:lstStyle>
            <a:lvl1pPr>
              <a:defRPr b="1"/>
            </a:lvl1pPr>
          </a:lstStyle>
          <a:p>
            <a:pPr lvl="0" fontAlgn="auto">
              <a:spcAft>
                <a:spcPts val="0"/>
              </a:spcAft>
            </a:pPr>
            <a:r>
              <a:rPr lang="en-US" dirty="0"/>
              <a:t>(edit) Scope</a:t>
            </a:r>
          </a:p>
        </p:txBody>
      </p:sp>
      <p:sp>
        <p:nvSpPr>
          <p:cNvPr id="16" name="Snip Single Corner Rectangle 15"/>
          <p:cNvSpPr/>
          <p:nvPr userDrawn="1"/>
        </p:nvSpPr>
        <p:spPr>
          <a:xfrm>
            <a:off x="538878" y="1289158"/>
            <a:ext cx="2570215" cy="387048"/>
          </a:xfrm>
          <a:prstGeom prst="snip1Rect">
            <a:avLst>
              <a:gd name="adj" fmla="val 50000"/>
            </a:avLst>
          </a:prstGeom>
          <a:solidFill>
            <a:srgbClr val="0081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endParaRPr>
          </a:p>
        </p:txBody>
      </p:sp>
      <p:sp>
        <p:nvSpPr>
          <p:cNvPr id="19" name="Snip Single Corner Rectangle 18"/>
          <p:cNvSpPr/>
          <p:nvPr userDrawn="1"/>
        </p:nvSpPr>
        <p:spPr>
          <a:xfrm>
            <a:off x="4301297" y="1289158"/>
            <a:ext cx="2570215" cy="387048"/>
          </a:xfrm>
          <a:prstGeom prst="snip1Rect">
            <a:avLst>
              <a:gd name="adj" fmla="val 50000"/>
            </a:avLst>
          </a:prstGeom>
          <a:solidFill>
            <a:srgbClr val="6060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endParaRPr>
          </a:p>
        </p:txBody>
      </p:sp>
      <p:sp>
        <p:nvSpPr>
          <p:cNvPr id="22" name="Snip Single Corner Rectangle 21"/>
          <p:cNvSpPr/>
          <p:nvPr userDrawn="1"/>
        </p:nvSpPr>
        <p:spPr>
          <a:xfrm>
            <a:off x="8368875" y="1289158"/>
            <a:ext cx="2570215" cy="387048"/>
          </a:xfrm>
          <a:prstGeom prst="snip1Rect">
            <a:avLst>
              <a:gd name="adj" fmla="val 5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373435"/>
              </a:solidFill>
            </a:endParaRPr>
          </a:p>
        </p:txBody>
      </p:sp>
      <p:sp>
        <p:nvSpPr>
          <p:cNvPr id="25" name="Text Placeholder 2"/>
          <p:cNvSpPr>
            <a:spLocks noGrp="1"/>
          </p:cNvSpPr>
          <p:nvPr>
            <p:ph type="body" sz="quarter" idx="10" hasCustomPrompt="1"/>
          </p:nvPr>
        </p:nvSpPr>
        <p:spPr>
          <a:xfrm>
            <a:off x="538878" y="1859132"/>
            <a:ext cx="2570215" cy="1430916"/>
          </a:xfrm>
          <a:prstGeom prst="rect">
            <a:avLst/>
          </a:prstGeom>
          <a:effectLst/>
        </p:spPr>
        <p:txBody>
          <a:bodyPr vert="horz" lIns="76200" tIns="38100" rIns="76200" bIns="38100" rtlCol="0" anchor="t" anchorCtr="0">
            <a:noAutofit/>
          </a:bodyPr>
          <a:lstStyle>
            <a:lvl1pPr marL="138901" marR="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lang="en-US" sz="1800" b="0" i="0">
                <a:solidFill>
                  <a:srgbClr val="404040"/>
                </a:solidFill>
                <a:effectLst/>
                <a:latin typeface="PF DinText Pro" panose="02000506020000020004" pitchFamily="2" charset="0"/>
                <a:ea typeface="+mj-ea"/>
                <a:cs typeface="Arial" panose="020B0604020202020204" pitchFamily="34" charset="0"/>
              </a:defRPr>
            </a:lvl1pPr>
            <a:lvl2pPr>
              <a:defRPr lang="en-US" sz="2646" b="1" i="1" smtClean="0">
                <a:solidFill>
                  <a:schemeClr val="bg1"/>
                </a:solidFill>
                <a:latin typeface="Arial" charset="0"/>
                <a:cs typeface="Arial" charset="0"/>
              </a:defRPr>
            </a:lvl2pPr>
            <a:lvl3pPr>
              <a:defRPr lang="en-US" sz="2646" b="1" i="1" smtClean="0">
                <a:solidFill>
                  <a:schemeClr val="bg1"/>
                </a:solidFill>
                <a:latin typeface="Arial" charset="0"/>
                <a:cs typeface="Arial" charset="0"/>
              </a:defRPr>
            </a:lvl3pPr>
            <a:lvl4pPr>
              <a:defRPr lang="en-US" sz="2646" b="1" i="1" smtClean="0">
                <a:solidFill>
                  <a:schemeClr val="bg1"/>
                </a:solidFill>
                <a:latin typeface="Arial" charset="0"/>
                <a:cs typeface="Arial" charset="0"/>
              </a:defRPr>
            </a:lvl4pPr>
            <a:lvl5pPr>
              <a:defRPr lang="en-US" sz="2646" b="1" i="1">
                <a:solidFill>
                  <a:schemeClr val="bg1"/>
                </a:solidFill>
                <a:latin typeface="Arial" charset="0"/>
                <a:cs typeface="Arial" charset="0"/>
              </a:defRPr>
            </a:lvl5pPr>
          </a:lstStyle>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a:t>(edit) Illustrate the basic problem along with technologies used</a:t>
            </a:r>
          </a:p>
        </p:txBody>
      </p:sp>
      <p:sp>
        <p:nvSpPr>
          <p:cNvPr id="26" name="Text Placeholder 2"/>
          <p:cNvSpPr>
            <a:spLocks noGrp="1"/>
          </p:cNvSpPr>
          <p:nvPr>
            <p:ph type="body" sz="quarter" idx="11" hasCustomPrompt="1"/>
          </p:nvPr>
        </p:nvSpPr>
        <p:spPr>
          <a:xfrm>
            <a:off x="4301297" y="1859132"/>
            <a:ext cx="2570215" cy="1430916"/>
          </a:xfrm>
          <a:prstGeom prst="rect">
            <a:avLst/>
          </a:prstGeom>
          <a:effectLst/>
        </p:spPr>
        <p:txBody>
          <a:bodyPr vert="horz" lIns="76200" tIns="38100" rIns="76200" bIns="38100" rtlCol="0" anchor="t" anchorCtr="0">
            <a:noAutofit/>
          </a:bodyPr>
          <a:lstStyle>
            <a:lvl1pPr marL="138901" marR="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lang="en-US" sz="1800" b="0" i="0" smtClean="0">
                <a:solidFill>
                  <a:srgbClr val="404040"/>
                </a:solidFill>
                <a:effectLst/>
                <a:latin typeface="PF DinText Pro" panose="02000506020000020004" pitchFamily="2" charset="0"/>
                <a:ea typeface="+mj-ea"/>
                <a:cs typeface="Arial" panose="020B0604020202020204" pitchFamily="34" charset="0"/>
              </a:defRPr>
            </a:lvl1pPr>
            <a:lvl2pPr>
              <a:defRPr lang="en-US" sz="2646" b="1" i="1" smtClean="0">
                <a:solidFill>
                  <a:schemeClr val="bg1"/>
                </a:solidFill>
                <a:latin typeface="Arial" charset="0"/>
                <a:cs typeface="Arial" charset="0"/>
              </a:defRPr>
            </a:lvl2pPr>
            <a:lvl3pPr>
              <a:defRPr lang="en-US" sz="2646" b="1" i="1" smtClean="0">
                <a:solidFill>
                  <a:schemeClr val="bg1"/>
                </a:solidFill>
                <a:latin typeface="Arial" charset="0"/>
                <a:cs typeface="Arial" charset="0"/>
              </a:defRPr>
            </a:lvl3pPr>
            <a:lvl4pPr>
              <a:defRPr lang="en-US" sz="2646" b="1" i="1" smtClean="0">
                <a:solidFill>
                  <a:schemeClr val="bg1"/>
                </a:solidFill>
                <a:latin typeface="Arial" charset="0"/>
                <a:cs typeface="Arial" charset="0"/>
              </a:defRPr>
            </a:lvl4pPr>
            <a:lvl5pPr>
              <a:defRPr lang="en-US" sz="2646" b="1" i="1">
                <a:solidFill>
                  <a:schemeClr val="bg1"/>
                </a:solidFill>
                <a:latin typeface="Arial" charset="0"/>
                <a:cs typeface="Arial" charset="0"/>
              </a:defRPr>
            </a:lvl5pPr>
          </a:lstStyle>
          <a:p>
            <a:pPr marL="138901" lvl="0" indent="-138901" fontAlgn="base">
              <a:spcAft>
                <a:spcPct val="0"/>
              </a:spcAft>
              <a:buFont typeface="Wingdings" panose="05000000000000000000" pitchFamily="2" charset="2"/>
              <a:buChar char="§"/>
            </a:pPr>
            <a:r>
              <a:rPr lang="en-US" dirty="0"/>
              <a:t>(edit) Methods planned to solve the target problem in order to attain a viable solution within the constrained time of 2 days of </a:t>
            </a:r>
            <a:r>
              <a:rPr lang="en-US" dirty="0" err="1"/>
              <a:t>hackathon</a:t>
            </a:r>
            <a:endParaRPr lang="en-US" dirty="0"/>
          </a:p>
        </p:txBody>
      </p:sp>
      <p:sp>
        <p:nvSpPr>
          <p:cNvPr id="27" name="Text Placeholder 2"/>
          <p:cNvSpPr>
            <a:spLocks noGrp="1"/>
          </p:cNvSpPr>
          <p:nvPr>
            <p:ph type="body" sz="quarter" idx="12" hasCustomPrompt="1"/>
          </p:nvPr>
        </p:nvSpPr>
        <p:spPr>
          <a:xfrm>
            <a:off x="8368875" y="1859132"/>
            <a:ext cx="2570215" cy="1430916"/>
          </a:xfrm>
          <a:prstGeom prst="rect">
            <a:avLst/>
          </a:prstGeom>
          <a:effectLst/>
        </p:spPr>
        <p:txBody>
          <a:bodyPr vert="horz" lIns="76200" tIns="38100" rIns="76200" bIns="38100" rtlCol="0" anchor="t" anchorCtr="0">
            <a:noAutofit/>
          </a:bodyPr>
          <a:lstStyle>
            <a:lvl1pPr marL="138901" marR="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lang="en-US" sz="1800" b="0" i="0" smtClean="0">
                <a:solidFill>
                  <a:srgbClr val="404040"/>
                </a:solidFill>
                <a:effectLst/>
                <a:latin typeface="PF DinText Pro" panose="02000506020000020004" pitchFamily="2" charset="0"/>
                <a:ea typeface="+mj-ea"/>
                <a:cs typeface="Arial" panose="020B0604020202020204" pitchFamily="34" charset="0"/>
              </a:defRPr>
            </a:lvl1pPr>
            <a:lvl2pPr>
              <a:defRPr lang="en-US" sz="2646" b="1" i="1" smtClean="0">
                <a:solidFill>
                  <a:schemeClr val="bg1"/>
                </a:solidFill>
                <a:latin typeface="Arial" charset="0"/>
                <a:cs typeface="Arial" charset="0"/>
              </a:defRPr>
            </a:lvl2pPr>
            <a:lvl3pPr>
              <a:defRPr lang="en-US" sz="2646" b="1" i="1" smtClean="0">
                <a:solidFill>
                  <a:schemeClr val="bg1"/>
                </a:solidFill>
                <a:latin typeface="Arial" charset="0"/>
                <a:cs typeface="Arial" charset="0"/>
              </a:defRPr>
            </a:lvl3pPr>
            <a:lvl4pPr>
              <a:defRPr lang="en-US" sz="2646" b="1" i="1" smtClean="0">
                <a:solidFill>
                  <a:schemeClr val="bg1"/>
                </a:solidFill>
                <a:latin typeface="Arial" charset="0"/>
                <a:cs typeface="Arial" charset="0"/>
              </a:defRPr>
            </a:lvl4pPr>
            <a:lvl5pPr>
              <a:defRPr lang="en-US" sz="2646" b="1" i="1">
                <a:solidFill>
                  <a:schemeClr val="bg1"/>
                </a:solidFill>
                <a:latin typeface="Arial" charset="0"/>
                <a:cs typeface="Arial" charset="0"/>
              </a:defRPr>
            </a:lvl5pPr>
          </a:lstStyle>
          <a:p>
            <a:pPr marL="138901" lvl="0" indent="-138901" fontAlgn="base">
              <a:spcAft>
                <a:spcPct val="0"/>
              </a:spcAft>
              <a:buFont typeface="Wingdings" panose="05000000000000000000" pitchFamily="2" charset="2"/>
              <a:buChar char="§"/>
            </a:pPr>
            <a:r>
              <a:rPr lang="en-US" dirty="0"/>
              <a:t>(edit) Results obtained as part of development towards the end of </a:t>
            </a:r>
            <a:r>
              <a:rPr lang="en-US" dirty="0" err="1"/>
              <a:t>hackathon</a:t>
            </a:r>
            <a:r>
              <a:rPr lang="en-US" dirty="0"/>
              <a:t> to be demonstrated with the help of table, diagram if any</a:t>
            </a:r>
          </a:p>
        </p:txBody>
      </p:sp>
      <p:sp>
        <p:nvSpPr>
          <p:cNvPr id="28" name="Text Placeholder 2"/>
          <p:cNvSpPr>
            <a:spLocks noGrp="1"/>
          </p:cNvSpPr>
          <p:nvPr>
            <p:ph type="body" sz="quarter" idx="13" hasCustomPrompt="1"/>
          </p:nvPr>
        </p:nvSpPr>
        <p:spPr>
          <a:xfrm>
            <a:off x="538878" y="1303237"/>
            <a:ext cx="2570215" cy="3493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eaLnBrk="0" fontAlgn="base" hangingPunct="0">
              <a:spcBef>
                <a:spcPct val="0"/>
              </a:spcBef>
              <a:spcAft>
                <a:spcPct val="0"/>
              </a:spcAft>
              <a:buNone/>
              <a:defRPr lang="en-US" sz="2000" b="1" dirty="0">
                <a:solidFill>
                  <a:schemeClr val="bg1"/>
                </a:solidFill>
                <a:latin typeface="PF DinText Pro" panose="02000506020000020004" pitchFamily="2" charset="0"/>
              </a:defRPr>
            </a:lvl1pPr>
          </a:lstStyle>
          <a:p>
            <a:pPr lvl="0" eaLnBrk="0" fontAlgn="base" hangingPunct="0">
              <a:spcBef>
                <a:spcPct val="0"/>
              </a:spcBef>
              <a:spcAft>
                <a:spcPct val="0"/>
              </a:spcAft>
            </a:pPr>
            <a:r>
              <a:rPr lang="en-US" dirty="0"/>
              <a:t>Problem Statement</a:t>
            </a:r>
          </a:p>
        </p:txBody>
      </p:sp>
      <p:sp>
        <p:nvSpPr>
          <p:cNvPr id="29" name="Text Placeholder 2"/>
          <p:cNvSpPr>
            <a:spLocks noGrp="1"/>
          </p:cNvSpPr>
          <p:nvPr>
            <p:ph type="body" sz="quarter" idx="14" hasCustomPrompt="1"/>
          </p:nvPr>
        </p:nvSpPr>
        <p:spPr>
          <a:xfrm>
            <a:off x="4301296" y="1303237"/>
            <a:ext cx="2570215" cy="3493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US" sz="2000" b="1" dirty="0">
                <a:solidFill>
                  <a:schemeClr val="bg1"/>
                </a:solidFill>
                <a:latin typeface="PF DinText Pro" panose="02000506020000020004" pitchFamily="2" charset="0"/>
              </a:defRPr>
            </a:lvl1pPr>
          </a:lstStyle>
          <a:p>
            <a:pPr lvl="0" eaLnBrk="0" fontAlgn="base" hangingPunct="0">
              <a:spcBef>
                <a:spcPct val="0"/>
              </a:spcBef>
              <a:spcAft>
                <a:spcPct val="0"/>
              </a:spcAft>
            </a:pPr>
            <a:r>
              <a:rPr lang="en-US" dirty="0"/>
              <a:t>Approach</a:t>
            </a:r>
          </a:p>
        </p:txBody>
      </p:sp>
      <p:sp>
        <p:nvSpPr>
          <p:cNvPr id="30" name="Text Placeholder 2"/>
          <p:cNvSpPr>
            <a:spLocks noGrp="1"/>
          </p:cNvSpPr>
          <p:nvPr>
            <p:ph type="body" sz="quarter" idx="15" hasCustomPrompt="1"/>
          </p:nvPr>
        </p:nvSpPr>
        <p:spPr>
          <a:xfrm>
            <a:off x="8368874" y="1303237"/>
            <a:ext cx="2570215" cy="3493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US" sz="2000" b="1" dirty="0">
                <a:solidFill>
                  <a:schemeClr val="tx1"/>
                </a:solidFill>
                <a:latin typeface="PF DinText Pro" panose="02000506020000020004" pitchFamily="2" charset="0"/>
              </a:defRPr>
            </a:lvl1pPr>
          </a:lstStyle>
          <a:p>
            <a:pPr lvl="0" eaLnBrk="0" fontAlgn="base" hangingPunct="0">
              <a:spcBef>
                <a:spcPct val="0"/>
              </a:spcBef>
              <a:spcAft>
                <a:spcPct val="0"/>
              </a:spcAft>
            </a:pPr>
            <a:r>
              <a:rPr lang="en-US" dirty="0"/>
              <a:t>Outcome</a:t>
            </a:r>
          </a:p>
        </p:txBody>
      </p:sp>
    </p:spTree>
    <p:extLst>
      <p:ext uri="{BB962C8B-B14F-4D97-AF65-F5344CB8AC3E}">
        <p14:creationId xmlns:p14="http://schemas.microsoft.com/office/powerpoint/2010/main" val="3548746881"/>
      </p:ext>
    </p:extLst>
  </p:cSld>
  <p:clrMapOvr>
    <a:masterClrMapping/>
  </p:clrMapOvr>
  <p:extLst>
    <p:ext uri="{DCECCB84-F9BA-43D5-87BE-67443E8EF086}">
      <p15:sldGuideLst xmlns:p15="http://schemas.microsoft.com/office/powerpoint/2012/main">
        <p15:guide id="1" orient="horz" pos="4080">
          <p15:clr>
            <a:srgbClr val="FBAE40"/>
          </p15:clr>
        </p15:guide>
        <p15:guide id="2" pos="6144">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Content Layout">
    <p:spTree>
      <p:nvGrpSpPr>
        <p:cNvPr id="1" name=""/>
        <p:cNvGrpSpPr/>
        <p:nvPr/>
      </p:nvGrpSpPr>
      <p:grpSpPr>
        <a:xfrm>
          <a:off x="0" y="0"/>
          <a:ext cx="0" cy="0"/>
          <a:chOff x="0" y="0"/>
          <a:chExt cx="0" cy="0"/>
        </a:xfrm>
      </p:grpSpPr>
      <p:sp>
        <p:nvSpPr>
          <p:cNvPr id="16" name="Title Placeholder 15"/>
          <p:cNvSpPr>
            <a:spLocks noGrp="1"/>
          </p:cNvSpPr>
          <p:nvPr>
            <p:ph type="title" hasCustomPrompt="1"/>
          </p:nvPr>
        </p:nvSpPr>
        <p:spPr>
          <a:xfrm>
            <a:off x="341086" y="118382"/>
            <a:ext cx="10515600" cy="723447"/>
          </a:xfrm>
          <a:prstGeom prst="rect">
            <a:avLst/>
          </a:prstGeom>
        </p:spPr>
        <p:txBody>
          <a:bodyPr vert="horz" lIns="91440" tIns="45720" rIns="91440" bIns="45720" rtlCol="0" anchor="ctr">
            <a:normAutofit/>
          </a:bodyPr>
          <a:lstStyle>
            <a:lvl1pPr>
              <a:defRPr b="1">
                <a:latin typeface="PF DinText Pro Medium" panose="02000506020000020004" pitchFamily="2" charset="0"/>
              </a:defRPr>
            </a:lvl1pPr>
          </a:lstStyle>
          <a:p>
            <a:r>
              <a:rPr lang="en-US" dirty="0"/>
              <a:t>(edit) System Architecture</a:t>
            </a:r>
          </a:p>
        </p:txBody>
      </p:sp>
      <p:sp>
        <p:nvSpPr>
          <p:cNvPr id="4" name="Content Placeholder 2"/>
          <p:cNvSpPr>
            <a:spLocks noGrp="1"/>
          </p:cNvSpPr>
          <p:nvPr>
            <p:ph idx="1" hasCustomPrompt="1"/>
          </p:nvPr>
        </p:nvSpPr>
        <p:spPr>
          <a:xfrm>
            <a:off x="341086" y="1338470"/>
            <a:ext cx="10772015" cy="4703555"/>
          </a:xfrm>
          <a:prstGeom prst="rect">
            <a:avLst/>
          </a:prstGeom>
        </p:spPr>
        <p:txBody>
          <a:bodyPr/>
          <a:lstStyle>
            <a:lvl1pPr marL="0" marR="0" indent="0" algn="l" defTabSz="914400" rtl="0" eaLnBrk="1" fontAlgn="base" latinLnBrk="0" hangingPunct="1">
              <a:lnSpc>
                <a:spcPct val="150000"/>
              </a:lnSpc>
              <a:spcBef>
                <a:spcPts val="600"/>
              </a:spcBef>
              <a:spcAft>
                <a:spcPct val="0"/>
              </a:spcAft>
              <a:buClrTx/>
              <a:buSzTx/>
              <a:buFont typeface="Wingdings" panose="05000000000000000000" pitchFamily="2" charset="2"/>
              <a:buNone/>
              <a:tabLst/>
              <a:defRPr b="0">
                <a:latin typeface="PF DinText Pro" panose="02000506020000020004" pitchFamily="2" charset="0"/>
              </a:defRPr>
            </a:lvl1pPr>
            <a:lvl2pPr>
              <a:defRPr sz="2000">
                <a:latin typeface="PF DinText Pro" panose="02000506020000020004" pitchFamily="2" charset="0"/>
              </a:defRPr>
            </a:lvl2pPr>
            <a:lvl3pPr marL="1257300" marR="0" indent="-342900" algn="l" defTabSz="914400" rtl="0" eaLnBrk="1" fontAlgn="base" latinLnBrk="0" hangingPunct="1">
              <a:lnSpc>
                <a:spcPct val="150000"/>
              </a:lnSpc>
              <a:spcBef>
                <a:spcPts val="600"/>
              </a:spcBef>
              <a:spcAft>
                <a:spcPct val="0"/>
              </a:spcAft>
              <a:buClrTx/>
              <a:buSzTx/>
              <a:buFont typeface="Wingdings" panose="05000000000000000000" pitchFamily="2" charset="2"/>
              <a:buChar char="§"/>
              <a:tabLst/>
              <a:defRPr sz="1800">
                <a:latin typeface="PF DinText Pro" panose="02000506020000020004" pitchFamily="2" charset="0"/>
              </a:defRPr>
            </a:lvl3pPr>
            <a:lvl4pPr marL="1600200" marR="0" indent="-34290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defRPr>
                <a:latin typeface="PF DinText Pro" panose="02000506020000020004" pitchFamily="2" charset="0"/>
              </a:defRPr>
            </a:lvl4pPr>
            <a:lvl5pPr marL="2057400" marR="0" indent="-34290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defRPr baseline="0">
                <a:latin typeface="PF DinText Pro" panose="02000506020000020004" pitchFamily="2" charset="0"/>
              </a:defRPr>
            </a:lvl5pPr>
            <a:lvl6pPr>
              <a:defRPr>
                <a:latin typeface="PF DinText Pro" panose="02000506020000020004" pitchFamily="2" charset="0"/>
              </a:defRPr>
            </a:lvl6pPr>
          </a:lstStyle>
          <a:p>
            <a:r>
              <a:rPr lang="en-US" dirty="0">
                <a:cs typeface="Arial" charset="0"/>
              </a:rPr>
              <a:t>(edit) Outline &amp; detail the basic architecture of prototyped solution with the help of block diagrams, etc. if any</a:t>
            </a:r>
          </a:p>
          <a:p>
            <a:pPr lvl="2"/>
            <a:endParaRPr lang="en-US" dirty="0">
              <a:cs typeface="Arial" charset="0"/>
            </a:endParaRPr>
          </a:p>
        </p:txBody>
      </p:sp>
    </p:spTree>
    <p:extLst>
      <p:ext uri="{BB962C8B-B14F-4D97-AF65-F5344CB8AC3E}">
        <p14:creationId xmlns:p14="http://schemas.microsoft.com/office/powerpoint/2010/main" val="73571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Slide - Generic">
    <p:spTree>
      <p:nvGrpSpPr>
        <p:cNvPr id="1" name=""/>
        <p:cNvGrpSpPr/>
        <p:nvPr/>
      </p:nvGrpSpPr>
      <p:grpSpPr>
        <a:xfrm>
          <a:off x="0" y="0"/>
          <a:ext cx="0" cy="0"/>
          <a:chOff x="0" y="0"/>
          <a:chExt cx="0" cy="0"/>
        </a:xfrm>
      </p:grpSpPr>
      <p:pic>
        <p:nvPicPr>
          <p:cNvPr id="7" name="Picture 17" descr="Image result for quest global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57200"/>
            <a:ext cx="16795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8" descr="Image result for quest global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57200"/>
            <a:ext cx="16795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19"/>
          <p:cNvSpPr txBox="1">
            <a:spLocks noChangeArrowheads="1"/>
          </p:cNvSpPr>
          <p:nvPr/>
        </p:nvSpPr>
        <p:spPr bwMode="auto">
          <a:xfrm>
            <a:off x="9220200" y="611188"/>
            <a:ext cx="24384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899" tIns="60950" rIns="121899" bIns="60950"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spcBef>
                <a:spcPct val="20000"/>
              </a:spcBef>
              <a:buClr>
                <a:srgbClr val="64BE99"/>
              </a:buClr>
              <a:buFont typeface="Symbol" panose="05050102010706020507" pitchFamily="18" charset="2"/>
              <a:buNone/>
            </a:pPr>
            <a:r>
              <a:rPr lang="en-IN" sz="1600" i="1">
                <a:solidFill>
                  <a:srgbClr val="ACACAC"/>
                </a:solidFill>
                <a:latin typeface="Segoe UI" panose="020B0502040204020203" pitchFamily="34" charset="0"/>
                <a:cs typeface="Segoe UI" panose="020B0502040204020203" pitchFamily="34" charset="0"/>
              </a:rPr>
              <a:t>Create The Frontier</a:t>
            </a:r>
          </a:p>
        </p:txBody>
      </p:sp>
      <p:grpSp>
        <p:nvGrpSpPr>
          <p:cNvPr id="10" name="Group 20"/>
          <p:cNvGrpSpPr>
            <a:grpSpLocks/>
          </p:cNvGrpSpPr>
          <p:nvPr/>
        </p:nvGrpSpPr>
        <p:grpSpPr bwMode="auto">
          <a:xfrm>
            <a:off x="838200" y="3709988"/>
            <a:ext cx="914400" cy="176212"/>
            <a:chOff x="1201081" y="3724268"/>
            <a:chExt cx="3073432" cy="0"/>
          </a:xfrm>
        </p:grpSpPr>
        <p:cxnSp>
          <p:nvCxnSpPr>
            <p:cNvPr id="11" name="Straight Connector 10"/>
            <p:cNvCxnSpPr/>
            <p:nvPr/>
          </p:nvCxnSpPr>
          <p:spPr>
            <a:xfrm>
              <a:off x="1201081" y="3724268"/>
              <a:ext cx="3073432" cy="0"/>
            </a:xfrm>
            <a:prstGeom prst="line">
              <a:avLst/>
            </a:prstGeom>
            <a:ln w="38100">
              <a:solidFill>
                <a:srgbClr val="6CC7B6"/>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161529" y="3724268"/>
              <a:ext cx="2112984" cy="0"/>
            </a:xfrm>
            <a:prstGeom prst="line">
              <a:avLst/>
            </a:prstGeom>
            <a:ln w="38100">
              <a:solidFill>
                <a:srgbClr val="6CC7B6"/>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191343" y="3724268"/>
              <a:ext cx="1083170" cy="0"/>
            </a:xfrm>
            <a:prstGeom prst="line">
              <a:avLst/>
            </a:prstGeom>
            <a:ln w="38100">
              <a:solidFill>
                <a:srgbClr val="6CC7B6"/>
              </a:solidFill>
            </a:ln>
          </p:spPr>
          <p:style>
            <a:lnRef idx="1">
              <a:schemeClr val="accent1"/>
            </a:lnRef>
            <a:fillRef idx="0">
              <a:schemeClr val="accent1"/>
            </a:fillRef>
            <a:effectRef idx="0">
              <a:schemeClr val="accent1"/>
            </a:effectRef>
            <a:fontRef idx="minor">
              <a:schemeClr val="tx1"/>
            </a:fontRef>
          </p:style>
        </p:cxnSp>
      </p:grpSp>
      <p:sp>
        <p:nvSpPr>
          <p:cNvPr id="14" name="TextBox 24"/>
          <p:cNvSpPr txBox="1">
            <a:spLocks noChangeArrowheads="1"/>
          </p:cNvSpPr>
          <p:nvPr/>
        </p:nvSpPr>
        <p:spPr bwMode="auto">
          <a:xfrm>
            <a:off x="44450" y="6616700"/>
            <a:ext cx="2093827" cy="2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2" tIns="45716" rIns="91432" bIns="45716">
            <a:spAutoFit/>
          </a:bodyPr>
          <a:lstStyle>
            <a:lvl1pPr defTabSz="912813">
              <a:defRPr>
                <a:solidFill>
                  <a:schemeClr val="tx1"/>
                </a:solidFill>
                <a:latin typeface="Arial" panose="020B0604020202020204" pitchFamily="34" charset="0"/>
                <a:cs typeface="Arial" panose="020B0604020202020204" pitchFamily="34" charset="0"/>
              </a:defRPr>
            </a:lvl1pPr>
            <a:lvl2pPr marL="742950" indent="-285750" defTabSz="912813">
              <a:defRPr>
                <a:solidFill>
                  <a:schemeClr val="tx1"/>
                </a:solidFill>
                <a:latin typeface="Arial" panose="020B0604020202020204" pitchFamily="34" charset="0"/>
                <a:cs typeface="Arial" panose="020B0604020202020204" pitchFamily="34" charset="0"/>
              </a:defRPr>
            </a:lvl2pPr>
            <a:lvl3pPr marL="1143000" indent="-228600" defTabSz="912813">
              <a:defRPr>
                <a:solidFill>
                  <a:schemeClr val="tx1"/>
                </a:solidFill>
                <a:latin typeface="Arial" panose="020B0604020202020204" pitchFamily="34" charset="0"/>
                <a:cs typeface="Arial" panose="020B0604020202020204" pitchFamily="34" charset="0"/>
              </a:defRPr>
            </a:lvl3pPr>
            <a:lvl4pPr marL="1600200" indent="-228600" defTabSz="912813">
              <a:defRPr>
                <a:solidFill>
                  <a:schemeClr val="tx1"/>
                </a:solidFill>
                <a:latin typeface="Arial" panose="020B0604020202020204" pitchFamily="34" charset="0"/>
                <a:cs typeface="Arial" panose="020B0604020202020204" pitchFamily="34" charset="0"/>
              </a:defRPr>
            </a:lvl4pPr>
            <a:lvl5pPr marL="2057400" indent="-228600" defTabSz="912813">
              <a:defRPr>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IN" sz="1000" dirty="0">
                <a:solidFill>
                  <a:srgbClr val="7F7F7F"/>
                </a:solidFill>
                <a:latin typeface="Segoe UI Light" panose="020B0502040204020203" pitchFamily="34" charset="0"/>
                <a:cs typeface="Segoe UI Light" panose="020B0502040204020203" pitchFamily="34" charset="0"/>
              </a:rPr>
              <a:t>© 2020 QuEST. All Rights Reserved.</a:t>
            </a:r>
          </a:p>
        </p:txBody>
      </p:sp>
      <p:sp>
        <p:nvSpPr>
          <p:cNvPr id="15" name="TextBox 25"/>
          <p:cNvSpPr txBox="1">
            <a:spLocks noChangeArrowheads="1"/>
          </p:cNvSpPr>
          <p:nvPr/>
        </p:nvSpPr>
        <p:spPr bwMode="auto">
          <a:xfrm>
            <a:off x="5683250" y="6616700"/>
            <a:ext cx="8255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IN" sz="1000">
                <a:solidFill>
                  <a:srgbClr val="7F7F7F"/>
                </a:solidFill>
                <a:latin typeface="Segoe UI Light" panose="020B0502040204020203" pitchFamily="34" charset="0"/>
                <a:cs typeface="Segoe UI Light" panose="020B0502040204020203" pitchFamily="34" charset="0"/>
              </a:rPr>
              <a:t>Confidential</a:t>
            </a:r>
          </a:p>
        </p:txBody>
      </p:sp>
      <p:sp>
        <p:nvSpPr>
          <p:cNvPr id="16" name="TextBox 26"/>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AEED3C3C-42AA-4FFD-B990-82B62DDC6E79}" type="slidenum">
              <a:rPr lang="en-IN" sz="1200" b="1">
                <a:solidFill>
                  <a:srgbClr val="7F7F7F"/>
                </a:solidFill>
                <a:latin typeface="Segoe UI Light" panose="020B0502040204020203" pitchFamily="34" charset="0"/>
                <a:cs typeface="Segoe UI Light" panose="020B0502040204020203" pitchFamily="34" charset="0"/>
              </a:rPr>
              <a:pPr algn="r" eaLnBrk="1" hangingPunct="1"/>
              <a:t>‹#›</a:t>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2" name="Title 1"/>
          <p:cNvSpPr>
            <a:spLocks noGrp="1"/>
          </p:cNvSpPr>
          <p:nvPr>
            <p:ph type="ctrTitle"/>
          </p:nvPr>
        </p:nvSpPr>
        <p:spPr>
          <a:xfrm>
            <a:off x="762000" y="2871782"/>
            <a:ext cx="4495800" cy="676284"/>
          </a:xfrm>
          <a:noFill/>
          <a:ln w="9525">
            <a:noFill/>
            <a:miter lim="800000"/>
          </a:ln>
        </p:spPr>
        <p:txBody>
          <a:bodyPr/>
          <a:lstStyle>
            <a:lvl1pPr>
              <a:defRPr lang="en-US" sz="3500" b="0" dirty="0">
                <a:solidFill>
                  <a:srgbClr val="00B0F0"/>
                </a:solidFill>
                <a:latin typeface="Segoe UI" panose="020B0502040204020203" pitchFamily="34" charset="0"/>
                <a:cs typeface="Segoe UI" panose="020B0502040204020203" pitchFamily="34" charset="0"/>
              </a:defRPr>
            </a:lvl1pPr>
          </a:lstStyle>
          <a:p>
            <a:pPr lvl="0"/>
            <a:r>
              <a:rPr lang="en-US"/>
              <a:t>Click to edit Master title style</a:t>
            </a:r>
            <a:endParaRPr lang="en-US" dirty="0"/>
          </a:p>
        </p:txBody>
      </p:sp>
      <p:sp>
        <p:nvSpPr>
          <p:cNvPr id="27" name="Text Placeholder 5"/>
          <p:cNvSpPr>
            <a:spLocks noGrp="1"/>
          </p:cNvSpPr>
          <p:nvPr>
            <p:ph type="body" sz="quarter" idx="15"/>
          </p:nvPr>
        </p:nvSpPr>
        <p:spPr>
          <a:xfrm>
            <a:off x="762000" y="3886200"/>
            <a:ext cx="4495800" cy="558884"/>
          </a:xfrm>
        </p:spPr>
        <p:txBody>
          <a:bodyPr anchor="ctr"/>
          <a:lstStyle>
            <a:lvl1pPr marL="0" indent="0">
              <a:buNone/>
              <a:defRPr sz="2800" i="1">
                <a:solidFill>
                  <a:schemeClr val="tx1"/>
                </a:solidFill>
              </a:defRPr>
            </a:lvl1pPr>
          </a:lstStyle>
          <a:p>
            <a:pPr lvl="0"/>
            <a:r>
              <a:rPr lang="en-US"/>
              <a:t>Click to edit Master text styles</a:t>
            </a:r>
          </a:p>
        </p:txBody>
      </p:sp>
      <p:sp>
        <p:nvSpPr>
          <p:cNvPr id="28" name="Text Placeholder 5"/>
          <p:cNvSpPr>
            <a:spLocks noGrp="1"/>
          </p:cNvSpPr>
          <p:nvPr>
            <p:ph type="body" sz="quarter" idx="16"/>
          </p:nvPr>
        </p:nvSpPr>
        <p:spPr>
          <a:xfrm>
            <a:off x="762000" y="4970404"/>
            <a:ext cx="4495800" cy="323544"/>
          </a:xfrm>
        </p:spPr>
        <p:txBody>
          <a:bodyPr anchor="ctr"/>
          <a:lstStyle>
            <a:lvl1pPr marL="0" indent="0">
              <a:buNone/>
              <a:defRPr sz="1400" i="1">
                <a:solidFill>
                  <a:schemeClr val="tx1">
                    <a:lumMod val="50000"/>
                    <a:lumOff val="50000"/>
                  </a:schemeClr>
                </a:solidFill>
              </a:defRPr>
            </a:lvl1pPr>
          </a:lstStyle>
          <a:p>
            <a:pPr lvl="0"/>
            <a:r>
              <a:rPr lang="en-US"/>
              <a:t>Click to edit Master text styles</a:t>
            </a:r>
          </a:p>
        </p:txBody>
      </p:sp>
      <p:sp>
        <p:nvSpPr>
          <p:cNvPr id="29" name="Text Placeholder 5"/>
          <p:cNvSpPr>
            <a:spLocks noGrp="1"/>
          </p:cNvSpPr>
          <p:nvPr>
            <p:ph type="body" sz="quarter" idx="17"/>
          </p:nvPr>
        </p:nvSpPr>
        <p:spPr>
          <a:xfrm>
            <a:off x="762000" y="4573771"/>
            <a:ext cx="4495800" cy="323544"/>
          </a:xfrm>
        </p:spPr>
        <p:txBody>
          <a:bodyPr anchor="ctr"/>
          <a:lstStyle>
            <a:lvl1pPr marL="0" indent="0">
              <a:buNone/>
              <a:defRPr sz="1400" i="1">
                <a:solidFill>
                  <a:schemeClr val="tx1">
                    <a:lumMod val="50000"/>
                    <a:lumOff val="50000"/>
                  </a:schemeClr>
                </a:solidFill>
              </a:defRPr>
            </a:lvl1pPr>
          </a:lstStyle>
          <a:p>
            <a:pPr lvl="0"/>
            <a:r>
              <a:rPr lang="en-US"/>
              <a:t>Click to edit Master text styles</a:t>
            </a:r>
          </a:p>
        </p:txBody>
      </p:sp>
      <p:pic>
        <p:nvPicPr>
          <p:cNvPr id="19" name="Picture 1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015880" y="1300913"/>
            <a:ext cx="6928339" cy="4494299"/>
          </a:xfrm>
          <a:prstGeom prst="rect">
            <a:avLst/>
          </a:prstGeom>
        </p:spPr>
      </p:pic>
    </p:spTree>
    <p:extLst>
      <p:ext uri="{BB962C8B-B14F-4D97-AF65-F5344CB8AC3E}">
        <p14:creationId xmlns:p14="http://schemas.microsoft.com/office/powerpoint/2010/main" val="4019930902"/>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_Content Layout">
    <p:spTree>
      <p:nvGrpSpPr>
        <p:cNvPr id="1" name=""/>
        <p:cNvGrpSpPr/>
        <p:nvPr/>
      </p:nvGrpSpPr>
      <p:grpSpPr>
        <a:xfrm>
          <a:off x="0" y="0"/>
          <a:ext cx="0" cy="0"/>
          <a:chOff x="0" y="0"/>
          <a:chExt cx="0" cy="0"/>
        </a:xfrm>
      </p:grpSpPr>
      <p:sp>
        <p:nvSpPr>
          <p:cNvPr id="16" name="Title Placeholder 15"/>
          <p:cNvSpPr>
            <a:spLocks noGrp="1"/>
          </p:cNvSpPr>
          <p:nvPr>
            <p:ph type="title" hasCustomPrompt="1"/>
          </p:nvPr>
        </p:nvSpPr>
        <p:spPr>
          <a:xfrm>
            <a:off x="341086" y="118382"/>
            <a:ext cx="10515600" cy="723447"/>
          </a:xfrm>
          <a:prstGeom prst="rect">
            <a:avLst/>
          </a:prstGeom>
        </p:spPr>
        <p:txBody>
          <a:bodyPr vert="horz" lIns="91440" tIns="45720" rIns="91440" bIns="45720" rtlCol="0" anchor="ctr">
            <a:normAutofit/>
          </a:bodyPr>
          <a:lstStyle>
            <a:lvl1pPr>
              <a:defRPr b="1">
                <a:latin typeface="PF DinText Pro Medium" panose="02000506020000020004" pitchFamily="2" charset="0"/>
              </a:defRPr>
            </a:lvl1pPr>
          </a:lstStyle>
          <a:p>
            <a:r>
              <a:rPr lang="en-US" dirty="0"/>
              <a:t>(edit) Technology Choices</a:t>
            </a:r>
          </a:p>
        </p:txBody>
      </p:sp>
      <p:sp>
        <p:nvSpPr>
          <p:cNvPr id="4" name="Content Placeholder 2"/>
          <p:cNvSpPr>
            <a:spLocks noGrp="1"/>
          </p:cNvSpPr>
          <p:nvPr>
            <p:ph idx="1" hasCustomPrompt="1"/>
          </p:nvPr>
        </p:nvSpPr>
        <p:spPr>
          <a:xfrm>
            <a:off x="341086" y="1338470"/>
            <a:ext cx="10772015" cy="4703555"/>
          </a:xfrm>
          <a:prstGeom prst="rect">
            <a:avLst/>
          </a:prstGeom>
        </p:spPr>
        <p:txBody>
          <a:bodyPr/>
          <a:lstStyle>
            <a:lvl1pPr marL="0" marR="0" indent="0" algn="l" defTabSz="914400" rtl="0" eaLnBrk="1" fontAlgn="base" latinLnBrk="0" hangingPunct="1">
              <a:lnSpc>
                <a:spcPct val="100000"/>
              </a:lnSpc>
              <a:spcBef>
                <a:spcPts val="600"/>
              </a:spcBef>
              <a:spcAft>
                <a:spcPct val="0"/>
              </a:spcAft>
              <a:buClrTx/>
              <a:buSzTx/>
              <a:buFont typeface="Wingdings" panose="05000000000000000000" pitchFamily="2" charset="2"/>
              <a:buNone/>
              <a:tabLst/>
              <a:defRPr b="0" baseline="0">
                <a:latin typeface="PF DinText Pro" panose="02000506020000020004" pitchFamily="2" charset="0"/>
              </a:defRPr>
            </a:lvl1pPr>
            <a:lvl2pPr>
              <a:defRPr sz="2000">
                <a:latin typeface="PF DinText Pro" panose="02000506020000020004" pitchFamily="2" charset="0"/>
              </a:defRPr>
            </a:lvl2pPr>
            <a:lvl3pPr marL="1257300" marR="0" indent="-34290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defRPr sz="1800">
                <a:latin typeface="PF DinText Pro" panose="02000506020000020004" pitchFamily="2" charset="0"/>
              </a:defRPr>
            </a:lvl3pPr>
            <a:lvl4pPr marL="1600200" marR="0" indent="-34290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defRPr>
                <a:latin typeface="PF DinText Pro" panose="02000506020000020004" pitchFamily="2" charset="0"/>
              </a:defRPr>
            </a:lvl4pPr>
            <a:lvl5pPr marL="2057400" marR="0" indent="-34290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defRPr baseline="0">
                <a:latin typeface="PF DinText Pro" panose="02000506020000020004" pitchFamily="2" charset="0"/>
              </a:defRPr>
            </a:lvl5pPr>
            <a:lvl6pPr>
              <a:defRPr>
                <a:latin typeface="PF DinText Pro" panose="02000506020000020004" pitchFamily="2" charset="0"/>
              </a:defRPr>
            </a:lvl6pPr>
          </a:lstStyle>
          <a:p>
            <a:r>
              <a:rPr lang="en-US" dirty="0">
                <a:cs typeface="Arial" charset="0"/>
              </a:rPr>
              <a:t>(edit) Add technologies used and rationale for selecting so</a:t>
            </a:r>
          </a:p>
          <a:p>
            <a:pPr lvl="2"/>
            <a:endParaRPr lang="en-US" dirty="0">
              <a:cs typeface="Arial" charset="0"/>
            </a:endParaRPr>
          </a:p>
        </p:txBody>
      </p:sp>
    </p:spTree>
    <p:extLst>
      <p:ext uri="{BB962C8B-B14F-4D97-AF65-F5344CB8AC3E}">
        <p14:creationId xmlns:p14="http://schemas.microsoft.com/office/powerpoint/2010/main" val="34336770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579565"/>
            <a:ext cx="5157787" cy="823912"/>
          </a:xfrm>
          <a:prstGeom prst="rect">
            <a:avLst/>
          </a:prstGeom>
        </p:spPr>
        <p:txBody>
          <a:bodyPr anchor="b"/>
          <a:lstStyle>
            <a:lvl1pPr marL="0" indent="0">
              <a:buNone/>
              <a:defRPr sz="2400" b="1">
                <a:latin typeface="PF DinText Pro Thin " panose="02000000000000000000"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403477"/>
            <a:ext cx="5157787" cy="3684588"/>
          </a:xfrm>
          <a:prstGeom prst="rect">
            <a:avLst/>
          </a:prstGeom>
        </p:spPr>
        <p:txBody>
          <a:bodyPr/>
          <a:lstStyle>
            <a:lvl1pPr>
              <a:defRPr>
                <a:latin typeface="PF DinText Pro Thin " panose="02000000000000000000" pitchFamily="2" charset="0"/>
              </a:defRPr>
            </a:lvl1pPr>
            <a:lvl2pPr>
              <a:defRPr>
                <a:latin typeface="PF DinText Pro Thin " panose="02000000000000000000" pitchFamily="2" charset="0"/>
              </a:defRPr>
            </a:lvl2pPr>
            <a:lvl3pPr>
              <a:defRPr>
                <a:latin typeface="PF DinText Pro Thin " panose="02000000000000000000" pitchFamily="2" charset="0"/>
              </a:defRPr>
            </a:lvl3pPr>
            <a:lvl4pPr>
              <a:defRPr>
                <a:latin typeface="PF DinText Pro Thin " panose="02000000000000000000" pitchFamily="2" charset="0"/>
              </a:defRPr>
            </a:lvl4pPr>
            <a:lvl5pPr>
              <a:defRPr>
                <a:latin typeface="PF DinText Pro Thin "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579565"/>
            <a:ext cx="5183188" cy="823912"/>
          </a:xfrm>
          <a:prstGeom prst="rect">
            <a:avLst/>
          </a:prstGeom>
        </p:spPr>
        <p:txBody>
          <a:bodyPr anchor="b"/>
          <a:lstStyle>
            <a:lvl1pPr marL="0" indent="0">
              <a:buNone/>
              <a:defRPr sz="2400" b="1">
                <a:latin typeface="PF DinText Pro Thin " panose="02000000000000000000"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403477"/>
            <a:ext cx="5183188" cy="3684588"/>
          </a:xfrm>
          <a:prstGeom prst="rect">
            <a:avLst/>
          </a:prstGeom>
        </p:spPr>
        <p:txBody>
          <a:bodyPr/>
          <a:lstStyle>
            <a:lvl1pPr>
              <a:defRPr>
                <a:latin typeface="PF DinText Pro Thin " panose="02000000000000000000" pitchFamily="2" charset="0"/>
              </a:defRPr>
            </a:lvl1pPr>
            <a:lvl2pPr>
              <a:defRPr>
                <a:latin typeface="PF DinText Pro Thin " panose="02000000000000000000" pitchFamily="2" charset="0"/>
              </a:defRPr>
            </a:lvl2pPr>
            <a:lvl3pPr>
              <a:defRPr>
                <a:latin typeface="PF DinText Pro Thin " panose="02000000000000000000" pitchFamily="2" charset="0"/>
              </a:defRPr>
            </a:lvl3pPr>
            <a:lvl4pPr>
              <a:defRPr>
                <a:latin typeface="PF DinText Pro Thin " panose="02000000000000000000" pitchFamily="2" charset="0"/>
              </a:defRPr>
            </a:lvl4pPr>
            <a:lvl5pPr>
              <a:defRPr>
                <a:latin typeface="PF DinText Pro Thin "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itle Placeholder 15"/>
          <p:cNvSpPr>
            <a:spLocks noGrp="1"/>
          </p:cNvSpPr>
          <p:nvPr>
            <p:ph type="title"/>
          </p:nvPr>
        </p:nvSpPr>
        <p:spPr>
          <a:xfrm>
            <a:off x="341086" y="118382"/>
            <a:ext cx="10515600" cy="723447"/>
          </a:xfrm>
          <a:prstGeom prst="rect">
            <a:avLst/>
          </a:prstGeom>
        </p:spPr>
        <p:txBody>
          <a:bodyPr vert="horz" lIns="91440" tIns="45720" rIns="91440" bIns="45720" rtlCol="0" anchor="ctr">
            <a:normAutofit/>
          </a:bodyPr>
          <a:lstStyle/>
          <a:p>
            <a:r>
              <a:rPr lang="en-US"/>
              <a:t>Click to edit Master title style</a:t>
            </a:r>
            <a:endParaRPr lang="en-US" dirty="0"/>
          </a:p>
        </p:txBody>
      </p:sp>
    </p:spTree>
    <p:extLst>
      <p:ext uri="{BB962C8B-B14F-4D97-AF65-F5344CB8AC3E}">
        <p14:creationId xmlns:p14="http://schemas.microsoft.com/office/powerpoint/2010/main" val="2428482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24084" y="1066800"/>
            <a:ext cx="3932237" cy="1190171"/>
          </a:xfrm>
          <a:prstGeom prst="rect">
            <a:avLst/>
          </a:prstGeom>
        </p:spPr>
        <p:txBody>
          <a:bodyPr anchor="b"/>
          <a:lstStyle>
            <a:lvl1pPr>
              <a:defRPr sz="3200">
                <a:solidFill>
                  <a:schemeClr val="accent2">
                    <a:lumMod val="75000"/>
                  </a:schemeClr>
                </a:solidFill>
                <a:latin typeface="PF Din Text Cond Pro Medium" panose="02000500000000020004" pitchFamily="2" charset="0"/>
              </a:defRPr>
            </a:lvl1pPr>
          </a:lstStyle>
          <a:p>
            <a:r>
              <a:rPr lang="en-US"/>
              <a:t>Click to edit Master title style</a:t>
            </a:r>
            <a:endParaRPr lang="en-US" dirty="0"/>
          </a:p>
        </p:txBody>
      </p:sp>
      <p:sp>
        <p:nvSpPr>
          <p:cNvPr id="3" name="Picture Placeholder 2"/>
          <p:cNvSpPr>
            <a:spLocks noGrp="1"/>
          </p:cNvSpPr>
          <p:nvPr>
            <p:ph type="pic" idx="1"/>
          </p:nvPr>
        </p:nvSpPr>
        <p:spPr>
          <a:xfrm>
            <a:off x="5183188" y="1452563"/>
            <a:ext cx="6172200" cy="4873625"/>
          </a:xfrm>
          <a:prstGeom prst="rect">
            <a:avLst/>
          </a:prstGeom>
        </p:spPr>
        <p:txBody>
          <a:bodyPr/>
          <a:lstStyle>
            <a:lvl1pPr marL="0" indent="0">
              <a:buNone/>
              <a:defRPr sz="3200">
                <a:latin typeface="PF DinText Pro Thin " panose="02000000000000000000" pitchFamily="2"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24084" y="2514600"/>
            <a:ext cx="3932237" cy="3811588"/>
          </a:xfrm>
          <a:prstGeom prst="rect">
            <a:avLst/>
          </a:prstGeom>
        </p:spPr>
        <p:txBody>
          <a:bodyPr/>
          <a:lstStyle>
            <a:lvl1pPr marL="0" indent="0">
              <a:buNone/>
              <a:defRPr sz="1600">
                <a:latin typeface="PF DinText Pro Thin " panose="02000000000000000000"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Text Placeholder 6"/>
          <p:cNvSpPr>
            <a:spLocks noGrp="1"/>
          </p:cNvSpPr>
          <p:nvPr>
            <p:ph type="body" sz="quarter" idx="10" hasCustomPrompt="1"/>
          </p:nvPr>
        </p:nvSpPr>
        <p:spPr>
          <a:xfrm>
            <a:off x="324084" y="174933"/>
            <a:ext cx="10003258" cy="656771"/>
          </a:xfrm>
        </p:spPr>
        <p:txBody>
          <a:bodyPr vert="horz" lIns="91440" tIns="45720" rIns="91440" bIns="45720" rtlCol="0" anchor="ctr">
            <a:noAutofit/>
          </a:bodyPr>
          <a:lstStyle>
            <a:lvl1pPr marL="0" indent="0">
              <a:buNone/>
              <a:defRPr lang="en-US" sz="2800" b="0" smtClean="0">
                <a:solidFill>
                  <a:schemeClr val="accent2">
                    <a:lumMod val="75000"/>
                  </a:schemeClr>
                </a:solidFill>
                <a:latin typeface="PF DinText Pro Medium" panose="02000506020000020004" pitchFamily="2" charset="0"/>
                <a:ea typeface="+mj-ea"/>
                <a:cs typeface="+mj-cs"/>
              </a:defRPr>
            </a:lvl1pPr>
            <a:lvl2pPr marL="114300" indent="0">
              <a:buNone/>
              <a:defRPr lang="en-US" sz="3600" smtClean="0">
                <a:solidFill>
                  <a:schemeClr val="accent1"/>
                </a:solidFill>
                <a:latin typeface="Trebuchet MS" panose="020B0603020202020204" pitchFamily="34" charset="0"/>
              </a:defRPr>
            </a:lvl2pPr>
            <a:lvl3pPr marL="571500" indent="0">
              <a:buNone/>
              <a:defRPr lang="en-US" sz="3600" smtClean="0">
                <a:solidFill>
                  <a:schemeClr val="accent1"/>
                </a:solidFill>
                <a:latin typeface="Trebuchet MS" panose="020B0603020202020204" pitchFamily="34" charset="0"/>
              </a:defRPr>
            </a:lvl3pPr>
            <a:lvl4pPr marL="1143000" indent="0">
              <a:buNone/>
              <a:defRPr lang="en-US" sz="3600" smtClean="0">
                <a:solidFill>
                  <a:schemeClr val="accent1"/>
                </a:solidFill>
                <a:latin typeface="Trebuchet MS" panose="020B0603020202020204" pitchFamily="34" charset="0"/>
              </a:defRPr>
            </a:lvl4pPr>
            <a:lvl5pPr marL="1600200" indent="0">
              <a:buNone/>
              <a:defRPr lang="en-US" sz="3600">
                <a:solidFill>
                  <a:schemeClr val="accent1"/>
                </a:solidFill>
                <a:latin typeface="Trebuchet MS" panose="020B0603020202020204" pitchFamily="34" charset="0"/>
              </a:defRPr>
            </a:lvl5pPr>
          </a:lstStyle>
          <a:p>
            <a:r>
              <a:rPr lang="en-US" dirty="0"/>
              <a:t>Click to edit Master title style</a:t>
            </a:r>
          </a:p>
        </p:txBody>
      </p:sp>
    </p:spTree>
    <p:extLst>
      <p:ext uri="{BB962C8B-B14F-4D97-AF65-F5344CB8AC3E}">
        <p14:creationId xmlns:p14="http://schemas.microsoft.com/office/powerpoint/2010/main" val="806634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ub-section ">
    <p:spTree>
      <p:nvGrpSpPr>
        <p:cNvPr id="1" name=""/>
        <p:cNvGrpSpPr/>
        <p:nvPr/>
      </p:nvGrpSpPr>
      <p:grpSpPr>
        <a:xfrm>
          <a:off x="0" y="0"/>
          <a:ext cx="0" cy="0"/>
          <a:chOff x="0" y="0"/>
          <a:chExt cx="0" cy="0"/>
        </a:xfrm>
      </p:grpSpPr>
      <p:pic>
        <p:nvPicPr>
          <p:cNvPr id="4" name="Picture 16" descr="Image result for quest global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57200"/>
            <a:ext cx="16795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7" descr="Image result for quest global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57200"/>
            <a:ext cx="16795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18"/>
          <p:cNvGrpSpPr>
            <a:grpSpLocks/>
          </p:cNvGrpSpPr>
          <p:nvPr/>
        </p:nvGrpSpPr>
        <p:grpSpPr bwMode="auto">
          <a:xfrm>
            <a:off x="838200" y="3709988"/>
            <a:ext cx="914400" cy="176212"/>
            <a:chOff x="1201081" y="3724268"/>
            <a:chExt cx="3073432" cy="0"/>
          </a:xfrm>
        </p:grpSpPr>
        <p:cxnSp>
          <p:nvCxnSpPr>
            <p:cNvPr id="7" name="Straight Connector 6"/>
            <p:cNvCxnSpPr/>
            <p:nvPr/>
          </p:nvCxnSpPr>
          <p:spPr>
            <a:xfrm>
              <a:off x="1201081" y="3724268"/>
              <a:ext cx="3073432" cy="0"/>
            </a:xfrm>
            <a:prstGeom prst="line">
              <a:avLst/>
            </a:prstGeom>
            <a:ln w="38100">
              <a:solidFill>
                <a:srgbClr val="6CC7B6"/>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161529" y="3724268"/>
              <a:ext cx="2112984" cy="0"/>
            </a:xfrm>
            <a:prstGeom prst="line">
              <a:avLst/>
            </a:prstGeom>
            <a:ln w="38100">
              <a:solidFill>
                <a:srgbClr val="6CC7B6"/>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191343" y="3724268"/>
              <a:ext cx="1083170" cy="0"/>
            </a:xfrm>
            <a:prstGeom prst="line">
              <a:avLst/>
            </a:prstGeom>
            <a:ln w="38100">
              <a:solidFill>
                <a:srgbClr val="6CC7B6"/>
              </a:solidFill>
            </a:ln>
          </p:spPr>
          <p:style>
            <a:lnRef idx="1">
              <a:schemeClr val="accent1"/>
            </a:lnRef>
            <a:fillRef idx="0">
              <a:schemeClr val="accent1"/>
            </a:fillRef>
            <a:effectRef idx="0">
              <a:schemeClr val="accent1"/>
            </a:effectRef>
            <a:fontRef idx="minor">
              <a:schemeClr val="tx1"/>
            </a:fontRef>
          </p:style>
        </p:cxnSp>
      </p:grpSp>
      <p:sp>
        <p:nvSpPr>
          <p:cNvPr id="10" name="TextBox 22"/>
          <p:cNvSpPr txBox="1">
            <a:spLocks noChangeArrowheads="1"/>
          </p:cNvSpPr>
          <p:nvPr/>
        </p:nvSpPr>
        <p:spPr bwMode="auto">
          <a:xfrm>
            <a:off x="44450" y="6616700"/>
            <a:ext cx="2093827" cy="2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2" tIns="45716" rIns="91432" bIns="45716">
            <a:spAutoFit/>
          </a:bodyPr>
          <a:lstStyle>
            <a:lvl1pPr defTabSz="912813">
              <a:defRPr>
                <a:solidFill>
                  <a:schemeClr val="tx1"/>
                </a:solidFill>
                <a:latin typeface="Arial" panose="020B0604020202020204" pitchFamily="34" charset="0"/>
                <a:cs typeface="Arial" panose="020B0604020202020204" pitchFamily="34" charset="0"/>
              </a:defRPr>
            </a:lvl1pPr>
            <a:lvl2pPr marL="742950" indent="-285750" defTabSz="912813">
              <a:defRPr>
                <a:solidFill>
                  <a:schemeClr val="tx1"/>
                </a:solidFill>
                <a:latin typeface="Arial" panose="020B0604020202020204" pitchFamily="34" charset="0"/>
                <a:cs typeface="Arial" panose="020B0604020202020204" pitchFamily="34" charset="0"/>
              </a:defRPr>
            </a:lvl2pPr>
            <a:lvl3pPr marL="1143000" indent="-228600" defTabSz="912813">
              <a:defRPr>
                <a:solidFill>
                  <a:schemeClr val="tx1"/>
                </a:solidFill>
                <a:latin typeface="Arial" panose="020B0604020202020204" pitchFamily="34" charset="0"/>
                <a:cs typeface="Arial" panose="020B0604020202020204" pitchFamily="34" charset="0"/>
              </a:defRPr>
            </a:lvl3pPr>
            <a:lvl4pPr marL="1600200" indent="-228600" defTabSz="912813">
              <a:defRPr>
                <a:solidFill>
                  <a:schemeClr val="tx1"/>
                </a:solidFill>
                <a:latin typeface="Arial" panose="020B0604020202020204" pitchFamily="34" charset="0"/>
                <a:cs typeface="Arial" panose="020B0604020202020204" pitchFamily="34" charset="0"/>
              </a:defRPr>
            </a:lvl4pPr>
            <a:lvl5pPr marL="2057400" indent="-228600" defTabSz="912813">
              <a:defRPr>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IN" sz="1000" dirty="0">
                <a:solidFill>
                  <a:srgbClr val="7F7F7F"/>
                </a:solidFill>
                <a:latin typeface="Segoe UI Light" panose="020B0502040204020203" pitchFamily="34" charset="0"/>
                <a:cs typeface="Segoe UI Light" panose="020B0502040204020203" pitchFamily="34" charset="0"/>
              </a:rPr>
              <a:t>© 2020 QuEST. All Rights Reserved.</a:t>
            </a:r>
          </a:p>
        </p:txBody>
      </p:sp>
      <p:sp>
        <p:nvSpPr>
          <p:cNvPr id="11" name="TextBox 23"/>
          <p:cNvSpPr txBox="1">
            <a:spLocks noChangeArrowheads="1"/>
          </p:cNvSpPr>
          <p:nvPr/>
        </p:nvSpPr>
        <p:spPr bwMode="auto">
          <a:xfrm>
            <a:off x="5683250" y="6616700"/>
            <a:ext cx="8255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IN" sz="1000">
                <a:solidFill>
                  <a:srgbClr val="7F7F7F"/>
                </a:solidFill>
                <a:latin typeface="Segoe UI Light" panose="020B0502040204020203" pitchFamily="34" charset="0"/>
                <a:cs typeface="Segoe UI Light" panose="020B0502040204020203" pitchFamily="34" charset="0"/>
              </a:rPr>
              <a:t>Confidential</a:t>
            </a:r>
          </a:p>
        </p:txBody>
      </p:sp>
      <p:sp>
        <p:nvSpPr>
          <p:cNvPr id="12" name="TextBox 24"/>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2865A091-E4A6-47DB-854E-D6C9C88CB1D5}" type="slidenum">
              <a:rPr lang="en-IN" sz="1200" b="1">
                <a:solidFill>
                  <a:srgbClr val="7F7F7F"/>
                </a:solidFill>
                <a:latin typeface="Segoe UI Light" panose="020B0502040204020203" pitchFamily="34" charset="0"/>
                <a:cs typeface="Segoe UI Light" panose="020B0502040204020203" pitchFamily="34" charset="0"/>
              </a:rPr>
              <a:pPr algn="r" eaLnBrk="1" hangingPunct="1"/>
              <a:t>‹#›</a:t>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2" name="Title 1"/>
          <p:cNvSpPr>
            <a:spLocks noGrp="1"/>
          </p:cNvSpPr>
          <p:nvPr>
            <p:ph type="ctrTitle"/>
          </p:nvPr>
        </p:nvSpPr>
        <p:spPr>
          <a:xfrm>
            <a:off x="762000" y="2871782"/>
            <a:ext cx="6324600" cy="676284"/>
          </a:xfrm>
          <a:noFill/>
          <a:ln w="9525">
            <a:noFill/>
            <a:miter lim="800000"/>
          </a:ln>
        </p:spPr>
        <p:txBody>
          <a:bodyPr/>
          <a:lstStyle>
            <a:lvl1pPr>
              <a:defRPr lang="en-US" sz="3500" b="0" dirty="0">
                <a:solidFill>
                  <a:srgbClr val="00B0F0"/>
                </a:solidFill>
                <a:latin typeface="Segoe UI" panose="020B0502040204020203" pitchFamily="34" charset="0"/>
                <a:cs typeface="Segoe UI" panose="020B0502040204020203" pitchFamily="34" charset="0"/>
              </a:defRPr>
            </a:lvl1pPr>
          </a:lstStyle>
          <a:p>
            <a:pPr lvl="0"/>
            <a:r>
              <a:rPr lang="en-US"/>
              <a:t>Click to edit Master title style</a:t>
            </a:r>
            <a:endParaRPr lang="en-US" dirty="0"/>
          </a:p>
        </p:txBody>
      </p:sp>
      <p:sp>
        <p:nvSpPr>
          <p:cNvPr id="3" name="Subtitle 2"/>
          <p:cNvSpPr>
            <a:spLocks noGrp="1"/>
          </p:cNvSpPr>
          <p:nvPr>
            <p:ph type="subTitle" idx="1"/>
          </p:nvPr>
        </p:nvSpPr>
        <p:spPr>
          <a:xfrm>
            <a:off x="762000" y="3900471"/>
            <a:ext cx="5360931" cy="542932"/>
          </a:xfrm>
        </p:spPr>
        <p:txBody>
          <a:bodyPr>
            <a:noAutofit/>
          </a:bodyPr>
          <a:lstStyle>
            <a:lvl1pPr marL="0" indent="0" algn="l">
              <a:buNone/>
              <a:defRPr sz="2800" b="0" i="1">
                <a:solidFill>
                  <a:schemeClr val="tx1"/>
                </a:solidFill>
                <a:latin typeface="Segoe UI" panose="020B0502040204020203" pitchFamily="34" charset="0"/>
                <a:cs typeface="Segoe UI" panose="020B0502040204020203"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58285134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Content &amp; Footer">
    <p:spTree>
      <p:nvGrpSpPr>
        <p:cNvPr id="1" name=""/>
        <p:cNvGrpSpPr/>
        <p:nvPr/>
      </p:nvGrpSpPr>
      <p:grpSpPr>
        <a:xfrm>
          <a:off x="0" y="0"/>
          <a:ext cx="0" cy="0"/>
          <a:chOff x="0" y="0"/>
          <a:chExt cx="0" cy="0"/>
        </a:xfrm>
      </p:grpSpPr>
      <p:sp>
        <p:nvSpPr>
          <p:cNvPr id="6" name="TextBox 16"/>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EC53C595-340C-4543-853F-487253D3CBB7}" type="slidenum">
              <a:rPr lang="en-IN" sz="1200" b="1">
                <a:solidFill>
                  <a:srgbClr val="7F7F7F"/>
                </a:solidFill>
                <a:latin typeface="Segoe UI Light" panose="020B0502040204020203" pitchFamily="34" charset="0"/>
                <a:cs typeface="Segoe UI Light" panose="020B0502040204020203" pitchFamily="34" charset="0"/>
              </a:rPr>
              <a:pPr algn="r" eaLnBrk="1" hangingPunct="1"/>
              <a:t>‹#›</a:t>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9" name="Rectangle 8"/>
          <p:cNvSpPr/>
          <p:nvPr/>
        </p:nvSpPr>
        <p:spPr>
          <a:xfrm>
            <a:off x="6350" y="6096000"/>
            <a:ext cx="12179300"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ltLang="en-US" sz="1400" dirty="0"/>
          </a:p>
        </p:txBody>
      </p:sp>
      <p:sp>
        <p:nvSpPr>
          <p:cNvPr id="10" name="TextBox 18"/>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DC07C326-BA45-4CFE-BE40-9C26DA2B5152}" type="slidenum">
              <a:rPr lang="en-IN" sz="1200" b="1">
                <a:solidFill>
                  <a:srgbClr val="7F7F7F"/>
                </a:solidFill>
                <a:latin typeface="Segoe UI Light" panose="020B0502040204020203" pitchFamily="34" charset="0"/>
                <a:cs typeface="Segoe UI Light" panose="020B0502040204020203" pitchFamily="34" charset="0"/>
              </a:rPr>
              <a:pPr algn="r" eaLnBrk="1" hangingPunct="1"/>
              <a:t>‹#›</a:t>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11" name="Rectangle 10"/>
          <p:cNvSpPr/>
          <p:nvPr/>
        </p:nvSpPr>
        <p:spPr>
          <a:xfrm>
            <a:off x="6350" y="6096000"/>
            <a:ext cx="12179300"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ltLang="en-US" sz="1400" dirty="0"/>
          </a:p>
        </p:txBody>
      </p:sp>
      <p:sp>
        <p:nvSpPr>
          <p:cNvPr id="7" name="Text Placeholder 5"/>
          <p:cNvSpPr>
            <a:spLocks noGrp="1"/>
          </p:cNvSpPr>
          <p:nvPr>
            <p:ph type="body" sz="quarter" idx="11"/>
          </p:nvPr>
        </p:nvSpPr>
        <p:spPr>
          <a:xfrm>
            <a:off x="457200" y="762000"/>
            <a:ext cx="9448818" cy="609600"/>
          </a:xfrm>
        </p:spPr>
        <p:txBody>
          <a:bodyPr/>
          <a:lstStyle>
            <a:lvl1pPr marL="0" indent="0">
              <a:buNone/>
              <a:defRPr sz="1800" i="1">
                <a:solidFill>
                  <a:schemeClr val="tx1">
                    <a:lumMod val="75000"/>
                    <a:lumOff val="25000"/>
                  </a:schemeClr>
                </a:solidFill>
              </a:defRPr>
            </a:lvl1pPr>
          </a:lstStyle>
          <a:p>
            <a:pPr lvl="0"/>
            <a:r>
              <a:rPr lang="en-US"/>
              <a:t>Click to edit Master text styles</a:t>
            </a:r>
          </a:p>
        </p:txBody>
      </p:sp>
      <p:sp>
        <p:nvSpPr>
          <p:cNvPr id="14" name="Text Placeholder 13"/>
          <p:cNvSpPr>
            <a:spLocks noGrp="1"/>
          </p:cNvSpPr>
          <p:nvPr>
            <p:ph type="body" sz="quarter" idx="12"/>
          </p:nvPr>
        </p:nvSpPr>
        <p:spPr>
          <a:xfrm>
            <a:off x="5715" y="6096000"/>
            <a:ext cx="12180569" cy="457200"/>
          </a:xfrm>
        </p:spPr>
        <p:txBody>
          <a:bodyPr anchor="ctr"/>
          <a:lstStyle>
            <a:lvl1pPr marL="0" indent="0" algn="ctr">
              <a:buNone/>
              <a:defRPr sz="1400" b="1">
                <a:solidFill>
                  <a:schemeClr val="bg1"/>
                </a:solidFill>
                <a:latin typeface="+mj-lt"/>
              </a:defRPr>
            </a:lvl1pPr>
          </a:lstStyle>
          <a:p>
            <a:pPr lvl="0"/>
            <a:r>
              <a:rPr lang="en-US"/>
              <a:t>Click to edit Master text styles</a:t>
            </a:r>
          </a:p>
        </p:txBody>
      </p:sp>
      <p:sp>
        <p:nvSpPr>
          <p:cNvPr id="5" name="Text Placeholder 4"/>
          <p:cNvSpPr>
            <a:spLocks noGrp="1"/>
          </p:cNvSpPr>
          <p:nvPr>
            <p:ph type="body" sz="quarter" idx="13"/>
          </p:nvPr>
        </p:nvSpPr>
        <p:spPr>
          <a:xfrm>
            <a:off x="457200" y="1460500"/>
            <a:ext cx="10972800" cy="4406899"/>
          </a:xfrm>
        </p:spPr>
        <p:txBody>
          <a:bodyPr/>
          <a:lstStyle>
            <a:lvl1pPr marL="144000" indent="-144000">
              <a:defRPr/>
            </a:lvl1pPr>
            <a:lvl2pPr marL="288000" indent="-144000">
              <a:defRPr/>
            </a:lvl2pPr>
            <a:lvl3pPr marL="432000" indent="-144000">
              <a:defRPr/>
            </a:lvl3pPr>
            <a:lvl4pPr marL="576000" indent="-144000">
              <a:defRPr/>
            </a:lvl4pPr>
            <a:lvl5pPr marL="720000" indent="-144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7"/>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99027825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mp; Content">
    <p:spTree>
      <p:nvGrpSpPr>
        <p:cNvPr id="1" name=""/>
        <p:cNvGrpSpPr/>
        <p:nvPr/>
      </p:nvGrpSpPr>
      <p:grpSpPr>
        <a:xfrm>
          <a:off x="0" y="0"/>
          <a:ext cx="0" cy="0"/>
          <a:chOff x="0" y="0"/>
          <a:chExt cx="0" cy="0"/>
        </a:xfrm>
      </p:grpSpPr>
      <p:sp>
        <p:nvSpPr>
          <p:cNvPr id="6" name="TextBox 16"/>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E914491C-38F6-49E6-9F05-EEDE18D6D794}" type="slidenum">
              <a:rPr lang="en-IN" sz="1200" b="1">
                <a:solidFill>
                  <a:srgbClr val="7F7F7F"/>
                </a:solidFill>
                <a:latin typeface="Segoe UI Light" panose="020B0502040204020203" pitchFamily="34" charset="0"/>
                <a:cs typeface="Segoe UI Light" panose="020B0502040204020203" pitchFamily="34" charset="0"/>
              </a:rPr>
              <a:pPr algn="r" eaLnBrk="1" hangingPunct="1"/>
              <a:t>‹#›</a:t>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8" name="TextBox 17"/>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9D40698F-5763-463F-AE0B-348786B0F6DF}" type="slidenum">
              <a:rPr lang="en-IN" sz="1200" b="1">
                <a:solidFill>
                  <a:srgbClr val="7F7F7F"/>
                </a:solidFill>
                <a:latin typeface="Segoe UI Light" panose="020B0502040204020203" pitchFamily="34" charset="0"/>
                <a:cs typeface="Segoe UI Light" panose="020B0502040204020203" pitchFamily="34" charset="0"/>
              </a:rPr>
              <a:pPr algn="r" eaLnBrk="1" hangingPunct="1"/>
              <a:t>‹#›</a:t>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7" name="Text Placeholder 5"/>
          <p:cNvSpPr>
            <a:spLocks noGrp="1"/>
          </p:cNvSpPr>
          <p:nvPr>
            <p:ph type="body" sz="quarter" idx="11"/>
          </p:nvPr>
        </p:nvSpPr>
        <p:spPr>
          <a:xfrm>
            <a:off x="457200" y="762000"/>
            <a:ext cx="9448818" cy="609600"/>
          </a:xfrm>
        </p:spPr>
        <p:txBody>
          <a:bodyPr/>
          <a:lstStyle>
            <a:lvl1pPr marL="0" indent="0">
              <a:buNone/>
              <a:defRPr sz="1800" i="1">
                <a:solidFill>
                  <a:schemeClr val="tx1">
                    <a:lumMod val="65000"/>
                    <a:lumOff val="35000"/>
                  </a:schemeClr>
                </a:solidFill>
              </a:defRPr>
            </a:lvl1pPr>
          </a:lstStyle>
          <a:p>
            <a:pPr lvl="0"/>
            <a:r>
              <a:rPr lang="en-US"/>
              <a:t>Click to edit Master text styles</a:t>
            </a:r>
          </a:p>
        </p:txBody>
      </p:sp>
      <p:sp>
        <p:nvSpPr>
          <p:cNvPr id="5" name="Text Placeholder 4"/>
          <p:cNvSpPr>
            <a:spLocks noGrp="1"/>
          </p:cNvSpPr>
          <p:nvPr>
            <p:ph type="body" sz="quarter" idx="13"/>
          </p:nvPr>
        </p:nvSpPr>
        <p:spPr>
          <a:xfrm>
            <a:off x="457200" y="1460500"/>
            <a:ext cx="10972800" cy="4787900"/>
          </a:xfrm>
          <a:noFill/>
          <a:ln w="9525">
            <a:noFill/>
            <a:miter lim="800000"/>
          </a:ln>
        </p:spPr>
        <p:txBody>
          <a:bodyPr/>
          <a:lstStyle>
            <a:lvl1pPr>
              <a:defRPr lang="en-US" smtClean="0"/>
            </a:lvl1pPr>
            <a:lvl2pPr>
              <a:defRPr lang="en-US" smtClean="0"/>
            </a:lvl2pPr>
            <a:lvl3pPr>
              <a:defRPr lang="en-US" smtClean="0"/>
            </a:lvl3pPr>
            <a:lvl4pPr>
              <a:defRPr lang="en-US" smtClean="0"/>
            </a:lvl4pPr>
            <a:lvl5pPr>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2407045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mp; Footer">
    <p:spTree>
      <p:nvGrpSpPr>
        <p:cNvPr id="1" name=""/>
        <p:cNvGrpSpPr/>
        <p:nvPr/>
      </p:nvGrpSpPr>
      <p:grpSpPr>
        <a:xfrm>
          <a:off x="0" y="0"/>
          <a:ext cx="0" cy="0"/>
          <a:chOff x="0" y="0"/>
          <a:chExt cx="0" cy="0"/>
        </a:xfrm>
      </p:grpSpPr>
      <p:sp>
        <p:nvSpPr>
          <p:cNvPr id="6" name="TextBox 16"/>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B9C3EF7C-66EB-413C-AC1E-FC607661BE38}" type="slidenum">
              <a:rPr lang="en-IN" sz="1200" b="1">
                <a:solidFill>
                  <a:srgbClr val="7F7F7F"/>
                </a:solidFill>
                <a:latin typeface="Segoe UI Light" panose="020B0502040204020203" pitchFamily="34" charset="0"/>
                <a:cs typeface="Segoe UI Light" panose="020B0502040204020203" pitchFamily="34" charset="0"/>
              </a:rPr>
              <a:pPr algn="r" eaLnBrk="1" hangingPunct="1"/>
              <a:t>‹#›</a:t>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7" name="Rectangle 6"/>
          <p:cNvSpPr/>
          <p:nvPr/>
        </p:nvSpPr>
        <p:spPr>
          <a:xfrm>
            <a:off x="6350" y="6096000"/>
            <a:ext cx="12179300"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ltLang="en-US" sz="1400" dirty="0"/>
          </a:p>
        </p:txBody>
      </p:sp>
      <p:sp>
        <p:nvSpPr>
          <p:cNvPr id="8" name="TextBox 18"/>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C580596A-1F70-417F-A284-7979BC2A5625}" type="slidenum">
              <a:rPr lang="en-IN" sz="1200" b="1">
                <a:solidFill>
                  <a:srgbClr val="7F7F7F"/>
                </a:solidFill>
                <a:latin typeface="Segoe UI Light" panose="020B0502040204020203" pitchFamily="34" charset="0"/>
                <a:cs typeface="Segoe UI Light" panose="020B0502040204020203" pitchFamily="34" charset="0"/>
              </a:rPr>
              <a:pPr algn="r" eaLnBrk="1" hangingPunct="1"/>
              <a:t>‹#›</a:t>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9" name="Rectangle 8"/>
          <p:cNvSpPr/>
          <p:nvPr/>
        </p:nvSpPr>
        <p:spPr>
          <a:xfrm>
            <a:off x="6350" y="6096000"/>
            <a:ext cx="12179300"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ltLang="en-US" sz="1400" dirty="0"/>
          </a:p>
        </p:txBody>
      </p:sp>
      <p:sp>
        <p:nvSpPr>
          <p:cNvPr id="14" name="Text Placeholder 13"/>
          <p:cNvSpPr>
            <a:spLocks noGrp="1"/>
          </p:cNvSpPr>
          <p:nvPr>
            <p:ph type="body" sz="quarter" idx="12"/>
          </p:nvPr>
        </p:nvSpPr>
        <p:spPr>
          <a:xfrm>
            <a:off x="5715" y="6096000"/>
            <a:ext cx="12180569" cy="457200"/>
          </a:xfrm>
        </p:spPr>
        <p:txBody>
          <a:bodyPr anchor="ctr"/>
          <a:lstStyle>
            <a:lvl1pPr marL="0" indent="0" algn="ctr">
              <a:buNone/>
              <a:defRPr sz="1400" b="1">
                <a:solidFill>
                  <a:schemeClr val="bg1"/>
                </a:solidFill>
                <a:latin typeface="+mj-lt"/>
              </a:defRPr>
            </a:lvl1pPr>
          </a:lstStyle>
          <a:p>
            <a:pPr lvl="0"/>
            <a:r>
              <a:rPr lang="en-US"/>
              <a:t>Click to edit Master text styles</a:t>
            </a:r>
          </a:p>
        </p:txBody>
      </p:sp>
      <p:sp>
        <p:nvSpPr>
          <p:cNvPr id="5" name="Text Placeholder 4"/>
          <p:cNvSpPr>
            <a:spLocks noGrp="1"/>
          </p:cNvSpPr>
          <p:nvPr>
            <p:ph type="body" sz="quarter" idx="13"/>
          </p:nvPr>
        </p:nvSpPr>
        <p:spPr>
          <a:xfrm>
            <a:off x="457200" y="1143000"/>
            <a:ext cx="10972800" cy="4724399"/>
          </a:xfrm>
          <a:noFill/>
          <a:ln w="9525">
            <a:noFill/>
            <a:miter lim="800000"/>
          </a:ln>
        </p:spPr>
        <p:txBody>
          <a:bodyPr/>
          <a:lstStyle>
            <a:lvl1pPr>
              <a:defRPr lang="en-US" smtClean="0"/>
            </a:lvl1pPr>
            <a:lvl2pPr>
              <a:defRPr lang="en-US" smtClean="0"/>
            </a:lvl2pPr>
            <a:lvl3pPr>
              <a:defRPr lang="en-US" smtClean="0"/>
            </a:lvl3pPr>
            <a:lvl4pPr>
              <a:defRPr lang="en-US" smtClean="0"/>
            </a:lvl4pPr>
            <a:lvl5pPr>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394124631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sp>
        <p:nvSpPr>
          <p:cNvPr id="4" name="TextBox 16"/>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5ADFB7E6-EA27-4291-ACAD-5BE9A6102437}" type="slidenum">
              <a:rPr lang="en-IN" sz="1200" b="1">
                <a:solidFill>
                  <a:srgbClr val="7F7F7F"/>
                </a:solidFill>
                <a:latin typeface="Segoe UI Light" panose="020B0502040204020203" pitchFamily="34" charset="0"/>
                <a:cs typeface="Segoe UI Light" panose="020B0502040204020203" pitchFamily="34" charset="0"/>
              </a:rPr>
              <a:pPr algn="r" eaLnBrk="1" hangingPunct="1"/>
              <a:t>‹#›</a:t>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6" name="TextBox 17"/>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2673EBEF-5604-43C5-87EA-36C02E2B1296}" type="slidenum">
              <a:rPr lang="en-IN" sz="1200" b="1">
                <a:solidFill>
                  <a:srgbClr val="7F7F7F"/>
                </a:solidFill>
                <a:latin typeface="Segoe UI Light" panose="020B0502040204020203" pitchFamily="34" charset="0"/>
                <a:cs typeface="Segoe UI Light" panose="020B0502040204020203" pitchFamily="34" charset="0"/>
              </a:rPr>
              <a:pPr algn="r" eaLnBrk="1" hangingPunct="1"/>
              <a:t>‹#›</a:t>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5" name="Text Placeholder 4"/>
          <p:cNvSpPr>
            <a:spLocks noGrp="1"/>
          </p:cNvSpPr>
          <p:nvPr>
            <p:ph type="body" sz="quarter" idx="13"/>
          </p:nvPr>
        </p:nvSpPr>
        <p:spPr>
          <a:xfrm>
            <a:off x="457200" y="1143000"/>
            <a:ext cx="10972800" cy="5105400"/>
          </a:xfrm>
          <a:noFill/>
          <a:ln w="9525">
            <a:noFill/>
            <a:miter lim="800000"/>
          </a:ln>
        </p:spPr>
        <p:txBody>
          <a:bodyPr/>
          <a:lstStyle>
            <a:lvl1pPr>
              <a:defRPr lang="en-US" smtClean="0"/>
            </a:lvl1pPr>
            <a:lvl2pPr>
              <a:defRPr lang="en-US" smtClean="0"/>
            </a:lvl2pPr>
            <a:lvl3pPr>
              <a:defRPr lang="en-US" smtClean="0"/>
            </a:lvl3pPr>
            <a:lvl4pPr>
              <a:defRPr lang="en-US" smtClean="0"/>
            </a:lvl4pPr>
            <a:lvl5pPr>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327337856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2 column content &amp; Footer">
    <p:spTree>
      <p:nvGrpSpPr>
        <p:cNvPr id="1" name=""/>
        <p:cNvGrpSpPr/>
        <p:nvPr/>
      </p:nvGrpSpPr>
      <p:grpSpPr>
        <a:xfrm>
          <a:off x="0" y="0"/>
          <a:ext cx="0" cy="0"/>
          <a:chOff x="0" y="0"/>
          <a:chExt cx="0" cy="0"/>
        </a:xfrm>
      </p:grpSpPr>
      <p:sp>
        <p:nvSpPr>
          <p:cNvPr id="6" name="Rectangle 5"/>
          <p:cNvSpPr/>
          <p:nvPr/>
        </p:nvSpPr>
        <p:spPr>
          <a:xfrm>
            <a:off x="6350" y="6096000"/>
            <a:ext cx="12179300"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ltLang="en-US" sz="1400" dirty="0"/>
          </a:p>
        </p:txBody>
      </p:sp>
      <p:sp>
        <p:nvSpPr>
          <p:cNvPr id="8" name="Rectangle 7"/>
          <p:cNvSpPr/>
          <p:nvPr/>
        </p:nvSpPr>
        <p:spPr>
          <a:xfrm>
            <a:off x="6350" y="6096000"/>
            <a:ext cx="12179300"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ltLang="en-US" sz="1400" dirty="0"/>
          </a:p>
        </p:txBody>
      </p:sp>
      <p:sp>
        <p:nvSpPr>
          <p:cNvPr id="9" name="TextBox 18"/>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262C1DAF-2CB5-4FE2-8525-D716FA5D4761}" type="slidenum">
              <a:rPr lang="en-IN" sz="1200" b="1">
                <a:solidFill>
                  <a:srgbClr val="7F7F7F"/>
                </a:solidFill>
                <a:latin typeface="Segoe UI Light" panose="020B0502040204020203" pitchFamily="34" charset="0"/>
                <a:cs typeface="Segoe UI Light" panose="020B0502040204020203" pitchFamily="34" charset="0"/>
              </a:rPr>
              <a:pPr algn="r" eaLnBrk="1" hangingPunct="1"/>
              <a:t>‹#›</a:t>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7" name="Text Placeholder 13"/>
          <p:cNvSpPr>
            <a:spLocks noGrp="1"/>
          </p:cNvSpPr>
          <p:nvPr>
            <p:ph type="body" sz="quarter" idx="13"/>
          </p:nvPr>
        </p:nvSpPr>
        <p:spPr>
          <a:xfrm>
            <a:off x="5715" y="6096000"/>
            <a:ext cx="12180569" cy="457200"/>
          </a:xfrm>
        </p:spPr>
        <p:txBody>
          <a:bodyPr anchor="ctr"/>
          <a:lstStyle>
            <a:lvl1pPr marL="0" indent="0" algn="ctr">
              <a:buNone/>
              <a:defRPr sz="1400" b="1">
                <a:solidFill>
                  <a:schemeClr val="bg1"/>
                </a:solidFill>
                <a:latin typeface="+mj-lt"/>
              </a:defRPr>
            </a:lvl1pPr>
          </a:lstStyle>
          <a:p>
            <a:pPr lvl="0"/>
            <a:r>
              <a:rPr lang="en-US"/>
              <a:t>Click to edit Master text styles</a:t>
            </a:r>
          </a:p>
        </p:txBody>
      </p:sp>
      <p:sp>
        <p:nvSpPr>
          <p:cNvPr id="10" name="Content Placeholder 9"/>
          <p:cNvSpPr>
            <a:spLocks noGrp="1"/>
          </p:cNvSpPr>
          <p:nvPr>
            <p:ph sz="quarter" idx="14"/>
          </p:nvPr>
        </p:nvSpPr>
        <p:spPr>
          <a:xfrm>
            <a:off x="609600" y="1153089"/>
            <a:ext cx="5291652" cy="4615321"/>
          </a:xfrm>
          <a:noFill/>
          <a:ln w="9525">
            <a:noFill/>
            <a:miter lim="800000"/>
          </a:ln>
        </p:spPr>
        <p:txBody>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1"/>
          <p:cNvSpPr>
            <a:spLocks noGrp="1"/>
          </p:cNvSpPr>
          <p:nvPr>
            <p:ph sz="quarter" idx="15"/>
          </p:nvPr>
        </p:nvSpPr>
        <p:spPr>
          <a:xfrm>
            <a:off x="6358452" y="1169816"/>
            <a:ext cx="5334000" cy="4598594"/>
          </a:xfrm>
          <a:noFill/>
          <a:ln w="9525">
            <a:noFill/>
            <a:miter lim="800000"/>
          </a:ln>
        </p:spPr>
        <p:txBody>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68677364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 column content ">
    <p:spTree>
      <p:nvGrpSpPr>
        <p:cNvPr id="1" name=""/>
        <p:cNvGrpSpPr/>
        <p:nvPr/>
      </p:nvGrpSpPr>
      <p:grpSpPr>
        <a:xfrm>
          <a:off x="0" y="0"/>
          <a:ext cx="0" cy="0"/>
          <a:chOff x="0" y="0"/>
          <a:chExt cx="0" cy="0"/>
        </a:xfrm>
      </p:grpSpPr>
      <p:sp>
        <p:nvSpPr>
          <p:cNvPr id="5" name="TextBox 16"/>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427B984C-995B-4A44-A403-88AA6D16E539}" type="slidenum">
              <a:rPr lang="en-IN" sz="1200" b="1">
                <a:solidFill>
                  <a:srgbClr val="7F7F7F"/>
                </a:solidFill>
                <a:latin typeface="Segoe UI Light" panose="020B0502040204020203" pitchFamily="34" charset="0"/>
                <a:cs typeface="Segoe UI Light" panose="020B0502040204020203" pitchFamily="34" charset="0"/>
              </a:rPr>
              <a:pPr algn="r" eaLnBrk="1" hangingPunct="1"/>
              <a:t>‹#›</a:t>
            </a:fld>
            <a:endParaRPr lang="en-IN" sz="1200" b="1">
              <a:solidFill>
                <a:srgbClr val="7F7F7F"/>
              </a:solidFill>
              <a:latin typeface="Segoe UI Light" panose="020B0502040204020203" pitchFamily="34" charset="0"/>
              <a:cs typeface="Segoe UI Light" panose="020B0502040204020203" pitchFamily="34" charset="0"/>
            </a:endParaRPr>
          </a:p>
        </p:txBody>
      </p:sp>
      <p:sp>
        <p:nvSpPr>
          <p:cNvPr id="10" name="Content Placeholder 9"/>
          <p:cNvSpPr>
            <a:spLocks noGrp="1"/>
          </p:cNvSpPr>
          <p:nvPr>
            <p:ph sz="quarter" idx="14"/>
          </p:nvPr>
        </p:nvSpPr>
        <p:spPr>
          <a:xfrm>
            <a:off x="609600" y="1153089"/>
            <a:ext cx="5291652" cy="4944103"/>
          </a:xfrm>
          <a:noFill/>
          <a:ln w="9525">
            <a:noFill/>
            <a:miter lim="800000"/>
          </a:ln>
        </p:spPr>
        <p:txBody>
          <a:bodyPr/>
          <a:lstStyle>
            <a:lvl1pPr>
              <a:defRPr lang="en-US" smtClean="0"/>
            </a:lvl1pPr>
            <a:lvl2pPr>
              <a:defRPr lang="en-US" smtClean="0"/>
            </a:lvl2pPr>
            <a:lvl3pPr>
              <a:defRPr lang="en-US" smtClean="0"/>
            </a:lvl3pPr>
            <a:lvl4pPr>
              <a:defRPr lang="en-US" smtClean="0"/>
            </a:lvl4pPr>
            <a:lvl5pPr>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5"/>
          </p:nvPr>
        </p:nvSpPr>
        <p:spPr>
          <a:xfrm>
            <a:off x="6358452" y="1169816"/>
            <a:ext cx="5334000" cy="4926184"/>
          </a:xfrm>
          <a:noFill/>
          <a:ln w="9525">
            <a:noFill/>
            <a:miter lim="800000"/>
          </a:ln>
        </p:spPr>
        <p:txBody>
          <a:bodyPr/>
          <a:lstStyle>
            <a:lvl1pPr>
              <a:defRPr lang="en-US" smtClean="0"/>
            </a:lvl1pPr>
            <a:lvl2pPr>
              <a:defRPr lang="en-US" smtClean="0"/>
            </a:lvl2pPr>
            <a:lvl3pPr>
              <a:defRPr lang="en-US" smtClean="0"/>
            </a:lvl3pPr>
            <a:lvl4pPr>
              <a:defRPr lang="en-US" smtClean="0"/>
            </a:lvl4pPr>
            <a:lvl5pPr>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3"/>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400526463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457200" y="1143000"/>
            <a:ext cx="11277600" cy="521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2" tIns="45716" rIns="91432" bIns="45716"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27" name="TextBox 1"/>
          <p:cNvSpPr txBox="1">
            <a:spLocks noChangeArrowheads="1"/>
          </p:cNvSpPr>
          <p:nvPr/>
        </p:nvSpPr>
        <p:spPr bwMode="auto">
          <a:xfrm>
            <a:off x="44450" y="6616700"/>
            <a:ext cx="2093827" cy="2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2" tIns="45716" rIns="91432" bIns="45716">
            <a:spAutoFit/>
          </a:bodyPr>
          <a:lstStyle>
            <a:lvl1pPr defTabSz="912813">
              <a:defRPr>
                <a:solidFill>
                  <a:schemeClr val="tx1"/>
                </a:solidFill>
                <a:latin typeface="Arial" panose="020B0604020202020204" pitchFamily="34" charset="0"/>
                <a:cs typeface="Arial" panose="020B0604020202020204" pitchFamily="34" charset="0"/>
              </a:defRPr>
            </a:lvl1pPr>
            <a:lvl2pPr marL="742950" indent="-285750" defTabSz="912813">
              <a:defRPr>
                <a:solidFill>
                  <a:schemeClr val="tx1"/>
                </a:solidFill>
                <a:latin typeface="Arial" panose="020B0604020202020204" pitchFamily="34" charset="0"/>
                <a:cs typeface="Arial" panose="020B0604020202020204" pitchFamily="34" charset="0"/>
              </a:defRPr>
            </a:lvl2pPr>
            <a:lvl3pPr marL="1143000" indent="-228600" defTabSz="912813">
              <a:defRPr>
                <a:solidFill>
                  <a:schemeClr val="tx1"/>
                </a:solidFill>
                <a:latin typeface="Arial" panose="020B0604020202020204" pitchFamily="34" charset="0"/>
                <a:cs typeface="Arial" panose="020B0604020202020204" pitchFamily="34" charset="0"/>
              </a:defRPr>
            </a:lvl3pPr>
            <a:lvl4pPr marL="1600200" indent="-228600" defTabSz="912813">
              <a:defRPr>
                <a:solidFill>
                  <a:schemeClr val="tx1"/>
                </a:solidFill>
                <a:latin typeface="Arial" panose="020B0604020202020204" pitchFamily="34" charset="0"/>
                <a:cs typeface="Arial" panose="020B0604020202020204" pitchFamily="34" charset="0"/>
              </a:defRPr>
            </a:lvl4pPr>
            <a:lvl5pPr marL="2057400" indent="-228600" defTabSz="912813">
              <a:defRPr>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IN" sz="1000" dirty="0">
                <a:solidFill>
                  <a:srgbClr val="7F7F7F"/>
                </a:solidFill>
                <a:latin typeface="Segoe UI Light" panose="020B0502040204020203" pitchFamily="34" charset="0"/>
                <a:cs typeface="Segoe UI Light" panose="020B0502040204020203" pitchFamily="34" charset="0"/>
              </a:rPr>
              <a:t>© 2020 QuEST. All Rights Reserved.</a:t>
            </a:r>
          </a:p>
        </p:txBody>
      </p:sp>
      <p:sp>
        <p:nvSpPr>
          <p:cNvPr id="1028" name="TextBox 7"/>
          <p:cNvSpPr txBox="1">
            <a:spLocks noChangeArrowheads="1"/>
          </p:cNvSpPr>
          <p:nvPr/>
        </p:nvSpPr>
        <p:spPr bwMode="auto">
          <a:xfrm>
            <a:off x="5683250" y="6616700"/>
            <a:ext cx="8255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IN" sz="1000">
                <a:solidFill>
                  <a:srgbClr val="7F7F7F"/>
                </a:solidFill>
                <a:latin typeface="Segoe UI Light" panose="020B0502040204020203" pitchFamily="34" charset="0"/>
                <a:cs typeface="Segoe UI Light" panose="020B0502040204020203" pitchFamily="34" charset="0"/>
              </a:rPr>
              <a:t>Confidential</a:t>
            </a:r>
          </a:p>
        </p:txBody>
      </p:sp>
      <p:sp>
        <p:nvSpPr>
          <p:cNvPr id="3" name="Rectangle: Rounded Corners 2"/>
          <p:cNvSpPr/>
          <p:nvPr/>
        </p:nvSpPr>
        <p:spPr>
          <a:xfrm>
            <a:off x="184150" y="63500"/>
            <a:ext cx="195263" cy="76200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sz="1600" dirty="0"/>
          </a:p>
        </p:txBody>
      </p:sp>
      <p:sp>
        <p:nvSpPr>
          <p:cNvPr id="4" name="Rectangle 3"/>
          <p:cNvSpPr/>
          <p:nvPr/>
        </p:nvSpPr>
        <p:spPr>
          <a:xfrm>
            <a:off x="184150" y="0"/>
            <a:ext cx="195263" cy="1524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sz="1600" dirty="0"/>
          </a:p>
        </p:txBody>
      </p:sp>
      <p:pic>
        <p:nvPicPr>
          <p:cNvPr id="1031" name="Picture 9" descr="Image result for quest global logo"/>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0715625" y="63500"/>
            <a:ext cx="122237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itle Placeholder 1"/>
          <p:cNvSpPr>
            <a:spLocks noGrp="1"/>
          </p:cNvSpPr>
          <p:nvPr>
            <p:ph type="title"/>
          </p:nvPr>
        </p:nvSpPr>
        <p:spPr bwMode="auto">
          <a:xfrm>
            <a:off x="457200" y="63500"/>
            <a:ext cx="91440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2" tIns="45716" rIns="91432" bIns="45716" numCol="1" anchor="ctr" anchorCtr="0" compatLnSpc="1">
            <a:prstTxWarp prst="textNoShape">
              <a:avLst/>
            </a:prstTxWarp>
          </a:bodyPr>
          <a:lstStyle/>
          <a:p>
            <a:pPr lvl="0"/>
            <a:r>
              <a:rPr lang="en-US"/>
              <a:t>Click to edit Master title style</a:t>
            </a:r>
            <a:endParaRPr lang="en-IN"/>
          </a:p>
        </p:txBody>
      </p:sp>
      <p:sp>
        <p:nvSpPr>
          <p:cNvPr id="1034" name="TextBox 11"/>
          <p:cNvSpPr txBox="1">
            <a:spLocks noChangeArrowheads="1"/>
          </p:cNvSpPr>
          <p:nvPr/>
        </p:nvSpPr>
        <p:spPr bwMode="auto">
          <a:xfrm>
            <a:off x="5683250" y="6616700"/>
            <a:ext cx="8255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IN" sz="1000">
                <a:solidFill>
                  <a:srgbClr val="7F7F7F"/>
                </a:solidFill>
                <a:latin typeface="Segoe UI Light" panose="020B0502040204020203" pitchFamily="34" charset="0"/>
                <a:cs typeface="Segoe UI Light" panose="020B0502040204020203" pitchFamily="34" charset="0"/>
              </a:rPr>
              <a:t>Confidential</a:t>
            </a:r>
          </a:p>
        </p:txBody>
      </p:sp>
      <p:sp>
        <p:nvSpPr>
          <p:cNvPr id="13" name="Rectangle: Rounded Corners 2"/>
          <p:cNvSpPr/>
          <p:nvPr/>
        </p:nvSpPr>
        <p:spPr>
          <a:xfrm>
            <a:off x="184150" y="63500"/>
            <a:ext cx="195263" cy="76200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sz="1600" dirty="0"/>
          </a:p>
        </p:txBody>
      </p:sp>
      <p:sp>
        <p:nvSpPr>
          <p:cNvPr id="14" name="Rectangle 13"/>
          <p:cNvSpPr/>
          <p:nvPr/>
        </p:nvSpPr>
        <p:spPr>
          <a:xfrm>
            <a:off x="184150" y="0"/>
            <a:ext cx="195263" cy="1524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sz="1600" dirty="0"/>
          </a:p>
        </p:txBody>
      </p:sp>
      <p:sp>
        <p:nvSpPr>
          <p:cNvPr id="1038" name="TextBox 15"/>
          <p:cNvSpPr txBox="1">
            <a:spLocks noChangeArrowheads="1"/>
          </p:cNvSpPr>
          <p:nvPr/>
        </p:nvSpPr>
        <p:spPr bwMode="auto">
          <a:xfrm>
            <a:off x="10544175" y="6553200"/>
            <a:ext cx="1355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F81EF602-0811-49BE-B351-06CFED2DF34C}" type="slidenum">
              <a:rPr lang="en-IN" sz="1200" b="1">
                <a:solidFill>
                  <a:srgbClr val="7F7F7F"/>
                </a:solidFill>
                <a:latin typeface="Segoe UI Light" panose="020B0502040204020203" pitchFamily="34" charset="0"/>
                <a:cs typeface="Segoe UI Light" panose="020B0502040204020203" pitchFamily="34" charset="0"/>
              </a:rPr>
              <a:pPr algn="r" eaLnBrk="1" hangingPunct="1"/>
              <a:t>‹#›</a:t>
            </a:fld>
            <a:endParaRPr lang="en-IN" sz="1200" b="1">
              <a:solidFill>
                <a:srgbClr val="7F7F7F"/>
              </a:solidFill>
              <a:latin typeface="Segoe UI Light" panose="020B0502040204020203" pitchFamily="34" charset="0"/>
              <a:cs typeface="Segoe UI Light" panose="020B0502040204020203" pitchFamily="34" charset="0"/>
            </a:endParaRPr>
          </a:p>
        </p:txBody>
      </p:sp>
    </p:spTree>
  </p:cSld>
  <p:clrMap bg1="lt1" tx1="dk1" bg2="lt2" tx2="dk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13" r:id="rId6"/>
    <p:sldLayoutId id="2147483814" r:id="rId7"/>
    <p:sldLayoutId id="2147483815" r:id="rId8"/>
    <p:sldLayoutId id="2147483816" r:id="rId9"/>
    <p:sldLayoutId id="2147483817" r:id="rId10"/>
    <p:sldLayoutId id="2147483818" r:id="rId11"/>
    <p:sldLayoutId id="2147483819" r:id="rId12"/>
    <p:sldLayoutId id="2147483820" r:id="rId13"/>
    <p:sldLayoutId id="2147483821" r:id="rId14"/>
    <p:sldLayoutId id="2147483822" r:id="rId15"/>
    <p:sldLayoutId id="2147483823" r:id="rId16"/>
    <p:sldLayoutId id="2147483824" r:id="rId17"/>
    <p:sldLayoutId id="2147483825" r:id="rId18"/>
    <p:sldLayoutId id="2147483826" r:id="rId19"/>
    <p:sldLayoutId id="2147483827" r:id="rId20"/>
    <p:sldLayoutId id="2147483828" r:id="rId21"/>
    <p:sldLayoutId id="2147483829" r:id="rId22"/>
  </p:sldLayoutIdLst>
  <p:transition>
    <p:fade/>
  </p:transition>
  <p:hf hdr="0" ftr="0" dt="0"/>
  <p:txStyles>
    <p:titleStyle>
      <a:lvl1pPr algn="l" rtl="0" eaLnBrk="1" fontAlgn="base" hangingPunct="1">
        <a:spcBef>
          <a:spcPct val="0"/>
        </a:spcBef>
        <a:spcAft>
          <a:spcPct val="0"/>
        </a:spcAft>
        <a:defRPr sz="2500" kern="1200">
          <a:solidFill>
            <a:schemeClr val="tx1"/>
          </a:solidFill>
          <a:latin typeface="Segoe UI" panose="020B0502040204020203" pitchFamily="34" charset="0"/>
          <a:ea typeface="+mj-ea"/>
          <a:cs typeface="Segoe UI" panose="020B0502040204020203" pitchFamily="34" charset="0"/>
        </a:defRPr>
      </a:lvl1pPr>
      <a:lvl2pPr algn="l" rtl="0" eaLnBrk="1" fontAlgn="base" hangingPunct="1">
        <a:spcBef>
          <a:spcPct val="0"/>
        </a:spcBef>
        <a:spcAft>
          <a:spcPct val="0"/>
        </a:spcAft>
        <a:defRPr sz="2500">
          <a:solidFill>
            <a:schemeClr val="tx1"/>
          </a:solidFill>
          <a:latin typeface="Segoe UI" panose="020B0502040204020203" pitchFamily="34" charset="0"/>
          <a:cs typeface="Segoe UI" panose="020B0502040204020203" pitchFamily="34" charset="0"/>
        </a:defRPr>
      </a:lvl2pPr>
      <a:lvl3pPr algn="l" rtl="0" eaLnBrk="1" fontAlgn="base" hangingPunct="1">
        <a:spcBef>
          <a:spcPct val="0"/>
        </a:spcBef>
        <a:spcAft>
          <a:spcPct val="0"/>
        </a:spcAft>
        <a:defRPr sz="2500">
          <a:solidFill>
            <a:schemeClr val="tx1"/>
          </a:solidFill>
          <a:latin typeface="Segoe UI" panose="020B0502040204020203" pitchFamily="34" charset="0"/>
          <a:cs typeface="Segoe UI" panose="020B0502040204020203" pitchFamily="34" charset="0"/>
        </a:defRPr>
      </a:lvl3pPr>
      <a:lvl4pPr algn="l" rtl="0" eaLnBrk="1" fontAlgn="base" hangingPunct="1">
        <a:spcBef>
          <a:spcPct val="0"/>
        </a:spcBef>
        <a:spcAft>
          <a:spcPct val="0"/>
        </a:spcAft>
        <a:defRPr sz="2500">
          <a:solidFill>
            <a:schemeClr val="tx1"/>
          </a:solidFill>
          <a:latin typeface="Segoe UI" panose="020B0502040204020203" pitchFamily="34" charset="0"/>
          <a:cs typeface="Segoe UI" panose="020B0502040204020203" pitchFamily="34" charset="0"/>
        </a:defRPr>
      </a:lvl4pPr>
      <a:lvl5pPr algn="l" rtl="0" eaLnBrk="1" fontAlgn="base" hangingPunct="1">
        <a:spcBef>
          <a:spcPct val="0"/>
        </a:spcBef>
        <a:spcAft>
          <a:spcPct val="0"/>
        </a:spcAft>
        <a:defRPr sz="2500">
          <a:solidFill>
            <a:schemeClr val="tx1"/>
          </a:solidFill>
          <a:latin typeface="Segoe UI" panose="020B0502040204020203" pitchFamily="34" charset="0"/>
          <a:cs typeface="Segoe UI" panose="020B0502040204020203" pitchFamily="34" charset="0"/>
        </a:defRPr>
      </a:lvl5pPr>
      <a:lvl6pPr marL="457200" algn="l" rtl="0" eaLnBrk="1" fontAlgn="base" hangingPunct="1">
        <a:spcBef>
          <a:spcPct val="0"/>
        </a:spcBef>
        <a:spcAft>
          <a:spcPct val="0"/>
        </a:spcAft>
        <a:defRPr sz="2800" b="1">
          <a:solidFill>
            <a:srgbClr val="C00000"/>
          </a:solidFill>
          <a:latin typeface="Calibri" panose="020F0502020204030204" pitchFamily="34" charset="0"/>
        </a:defRPr>
      </a:lvl6pPr>
      <a:lvl7pPr marL="914400" algn="l" rtl="0" eaLnBrk="1" fontAlgn="base" hangingPunct="1">
        <a:spcBef>
          <a:spcPct val="0"/>
        </a:spcBef>
        <a:spcAft>
          <a:spcPct val="0"/>
        </a:spcAft>
        <a:defRPr sz="2800" b="1">
          <a:solidFill>
            <a:srgbClr val="C00000"/>
          </a:solidFill>
          <a:latin typeface="Calibri" panose="020F0502020204030204" pitchFamily="34" charset="0"/>
        </a:defRPr>
      </a:lvl7pPr>
      <a:lvl8pPr marL="1371600" algn="l" rtl="0" eaLnBrk="1" fontAlgn="base" hangingPunct="1">
        <a:spcBef>
          <a:spcPct val="0"/>
        </a:spcBef>
        <a:spcAft>
          <a:spcPct val="0"/>
        </a:spcAft>
        <a:defRPr sz="2800" b="1">
          <a:solidFill>
            <a:srgbClr val="C00000"/>
          </a:solidFill>
          <a:latin typeface="Calibri" panose="020F0502020204030204" pitchFamily="34" charset="0"/>
        </a:defRPr>
      </a:lvl8pPr>
      <a:lvl9pPr marL="1828800" algn="l" rtl="0" eaLnBrk="1" fontAlgn="base" hangingPunct="1">
        <a:spcBef>
          <a:spcPct val="0"/>
        </a:spcBef>
        <a:spcAft>
          <a:spcPct val="0"/>
        </a:spcAft>
        <a:defRPr sz="2800" b="1">
          <a:solidFill>
            <a:srgbClr val="C00000"/>
          </a:solidFill>
          <a:latin typeface="Calibri" panose="020F0502020204030204" pitchFamily="34" charset="0"/>
        </a:defRPr>
      </a:lvl9pPr>
    </p:titleStyle>
    <p:bodyStyle>
      <a:lvl1pPr marL="341313" indent="-341313" algn="l" rtl="0" eaLnBrk="1" fontAlgn="base" hangingPunct="1">
        <a:spcBef>
          <a:spcPct val="20000"/>
        </a:spcBef>
        <a:spcAft>
          <a:spcPct val="0"/>
        </a:spcAft>
        <a:buClr>
          <a:srgbClr val="64BE99"/>
        </a:buClr>
        <a:buFont typeface="Symbol" panose="05050102010706020507" pitchFamily="18" charset="2"/>
        <a:buChar char="·"/>
        <a:defRPr lang="en-US" sz="2000" kern="1200" dirty="0">
          <a:solidFill>
            <a:srgbClr val="939393"/>
          </a:solidFill>
          <a:latin typeface="Segoe UI" panose="020B0502040204020203" pitchFamily="34" charset="0"/>
          <a:ea typeface="+mn-ea"/>
          <a:cs typeface="Segoe UI" panose="020B0502040204020203" pitchFamily="34" charset="0"/>
        </a:defRPr>
      </a:lvl1pPr>
      <a:lvl2pPr marL="684213" indent="-342900" algn="l" rtl="0" eaLnBrk="1" fontAlgn="base" hangingPunct="1">
        <a:spcBef>
          <a:spcPct val="20000"/>
        </a:spcBef>
        <a:spcAft>
          <a:spcPct val="0"/>
        </a:spcAft>
        <a:buClr>
          <a:srgbClr val="64BE99"/>
        </a:buClr>
        <a:buFont typeface="Symbol" panose="05050102010706020507" pitchFamily="18" charset="2"/>
        <a:buChar char="·"/>
        <a:defRPr lang="en-US" kern="1200" dirty="0">
          <a:solidFill>
            <a:srgbClr val="939393"/>
          </a:solidFill>
          <a:latin typeface="Segoe UI" panose="020B0502040204020203" pitchFamily="34" charset="0"/>
          <a:ea typeface="+mn-ea"/>
          <a:cs typeface="Segoe UI" panose="020B0502040204020203" pitchFamily="34" charset="0"/>
        </a:defRPr>
      </a:lvl2pPr>
      <a:lvl3pPr marL="914400" indent="-230188" algn="l" rtl="0" eaLnBrk="1" fontAlgn="base" hangingPunct="1">
        <a:spcBef>
          <a:spcPct val="20000"/>
        </a:spcBef>
        <a:spcAft>
          <a:spcPct val="0"/>
        </a:spcAft>
        <a:buClr>
          <a:srgbClr val="64BE99"/>
        </a:buClr>
        <a:buFont typeface="Symbol" panose="05050102010706020507" pitchFamily="18" charset="2"/>
        <a:buChar char="·"/>
        <a:defRPr lang="en-US" sz="1600" kern="1200" dirty="0">
          <a:solidFill>
            <a:srgbClr val="939393"/>
          </a:solidFill>
          <a:latin typeface="Segoe UI" panose="020B0502040204020203" pitchFamily="34" charset="0"/>
          <a:ea typeface="+mn-ea"/>
          <a:cs typeface="Segoe UI" panose="020B0502040204020203" pitchFamily="34" charset="0"/>
        </a:defRPr>
      </a:lvl3pPr>
      <a:lvl4pPr marL="1144588" indent="-230188" algn="l" rtl="0" eaLnBrk="1" fontAlgn="base" hangingPunct="1">
        <a:spcBef>
          <a:spcPct val="20000"/>
        </a:spcBef>
        <a:spcAft>
          <a:spcPct val="0"/>
        </a:spcAft>
        <a:buClr>
          <a:srgbClr val="64BE99"/>
        </a:buClr>
        <a:buFont typeface="Courier New" panose="02070309020205020404" pitchFamily="49" charset="0"/>
        <a:buChar char="o"/>
        <a:defRPr lang="en-US" sz="1400" kern="1200" dirty="0">
          <a:solidFill>
            <a:srgbClr val="939393"/>
          </a:solidFill>
          <a:latin typeface="Segoe UI" panose="020B0502040204020203" pitchFamily="34" charset="0"/>
          <a:ea typeface="+mn-ea"/>
          <a:cs typeface="Segoe UI" panose="020B0502040204020203" pitchFamily="34" charset="0"/>
        </a:defRPr>
      </a:lvl4pPr>
      <a:lvl5pPr marL="1374775" indent="-230188" algn="l" rtl="0" eaLnBrk="1" fontAlgn="base" hangingPunct="1">
        <a:spcBef>
          <a:spcPct val="20000"/>
        </a:spcBef>
        <a:spcAft>
          <a:spcPct val="0"/>
        </a:spcAft>
        <a:buFont typeface="Arial" panose="020B0604020202020204" pitchFamily="34" charset="0"/>
        <a:buChar char="»"/>
        <a:defRPr lang="en-US" sz="1100" kern="1200" dirty="0">
          <a:solidFill>
            <a:srgbClr val="939393"/>
          </a:solidFill>
          <a:latin typeface="+mn-lt"/>
          <a:ea typeface="+mn-ea"/>
          <a:cs typeface="Segoe UI" panose="020B0502040204020203" pitchFamily="34" charset="0"/>
        </a:defRPr>
      </a:lvl5pPr>
      <a:lvl6pPr marL="1598613" indent="-223838" algn="l" defTabSz="913765" rtl="0" eaLnBrk="1" latinLnBrk="0" hangingPunct="1">
        <a:spcBef>
          <a:spcPct val="20000"/>
        </a:spcBef>
        <a:buFont typeface="Arial" panose="020B0604020202020204" pitchFamily="34" charset="0"/>
        <a:buChar char="•"/>
        <a:defRPr sz="1200" kern="1200" baseline="0">
          <a:solidFill>
            <a:schemeClr val="tx1">
              <a:lumMod val="65000"/>
              <a:lumOff val="35000"/>
            </a:schemeClr>
          </a:solidFill>
          <a:latin typeface="+mn-lt"/>
          <a:ea typeface="+mn-ea"/>
          <a:cs typeface="+mn-cs"/>
        </a:defRPr>
      </a:lvl6pPr>
      <a:lvl7pPr marL="2971800" indent="-228600" algn="l" defTabSz="913765"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7pPr>
      <a:lvl8pPr marL="3429000" indent="-228600" algn="l" defTabSz="913765"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8pPr>
      <a:lvl9pPr marL="3885565" indent="-228600" algn="l" defTabSz="913765"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9pPr>
    </p:bodyStyle>
    <p:otherStyle>
      <a:defPPr>
        <a:defRPr lang="en-US"/>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7368" y="2295516"/>
            <a:ext cx="4495800" cy="676284"/>
          </a:xfrm>
        </p:spPr>
        <p:txBody>
          <a:bodyPr/>
          <a:lstStyle/>
          <a:p>
            <a:r>
              <a:rPr lang="en-GB" b="1" dirty="0"/>
              <a:t>Develop Control Algorithm and Simulate for HVDC Technology</a:t>
            </a:r>
            <a:endParaRPr lang="en-IN" dirty="0"/>
          </a:p>
        </p:txBody>
      </p:sp>
      <p:sp>
        <p:nvSpPr>
          <p:cNvPr id="3" name="Text Placeholder 2"/>
          <p:cNvSpPr>
            <a:spLocks noGrp="1"/>
          </p:cNvSpPr>
          <p:nvPr>
            <p:ph type="body" sz="quarter" idx="15"/>
          </p:nvPr>
        </p:nvSpPr>
        <p:spPr/>
        <p:txBody>
          <a:bodyPr/>
          <a:lstStyle/>
          <a:p>
            <a:r>
              <a:rPr lang="en-IN" dirty="0"/>
              <a:t>Wind Admirals</a:t>
            </a:r>
          </a:p>
        </p:txBody>
      </p:sp>
      <p:sp>
        <p:nvSpPr>
          <p:cNvPr id="4" name="Text Placeholder 3"/>
          <p:cNvSpPr>
            <a:spLocks noGrp="1"/>
          </p:cNvSpPr>
          <p:nvPr>
            <p:ph type="body" sz="quarter" idx="16"/>
          </p:nvPr>
        </p:nvSpPr>
        <p:spPr/>
        <p:txBody>
          <a:bodyPr/>
          <a:lstStyle/>
          <a:p>
            <a:r>
              <a:rPr lang="en-IN" sz="1600" b="1" dirty="0" err="1"/>
              <a:t>haQathon</a:t>
            </a:r>
            <a:r>
              <a:rPr lang="en-IN" sz="1600" b="1" dirty="0"/>
              <a:t> 2020</a:t>
            </a:r>
          </a:p>
        </p:txBody>
      </p:sp>
      <p:sp>
        <p:nvSpPr>
          <p:cNvPr id="5" name="Text Placeholder 4"/>
          <p:cNvSpPr>
            <a:spLocks noGrp="1"/>
          </p:cNvSpPr>
          <p:nvPr>
            <p:ph type="body" sz="quarter" idx="17"/>
          </p:nvPr>
        </p:nvSpPr>
        <p:spPr/>
        <p:txBody>
          <a:bodyPr/>
          <a:lstStyle/>
          <a:p>
            <a:r>
              <a:rPr lang="en-IN" dirty="0"/>
              <a:t>DU013</a:t>
            </a:r>
          </a:p>
        </p:txBody>
      </p:sp>
      <p:sp>
        <p:nvSpPr>
          <p:cNvPr id="8" name="Textfeld 39"/>
          <p:cNvSpPr txBox="1"/>
          <p:nvPr/>
        </p:nvSpPr>
        <p:spPr>
          <a:xfrm>
            <a:off x="1" y="5969595"/>
            <a:ext cx="12192000" cy="339725"/>
          </a:xfrm>
          <a:prstGeom prst="rect">
            <a:avLst/>
          </a:prstGeom>
        </p:spPr>
        <p:txBody>
          <a:bodyPr wrap="square" lIns="121899" tIns="60950" rIns="121899" bIns="60950" anchor="ctr">
            <a:spAutoFit/>
          </a:bodyPr>
          <a:lstStyle/>
          <a:p>
            <a:pPr algn="ctr" eaLnBrk="1" hangingPunct="1">
              <a:defRPr/>
            </a:pPr>
            <a:r>
              <a:rPr lang="en-IN" sz="1400" b="1" dirty="0">
                <a:solidFill>
                  <a:schemeClr val="bg1"/>
                </a:solidFill>
                <a:latin typeface="+mj-lt"/>
                <a:sym typeface="+mn-ea"/>
              </a:rPr>
              <a:t>Global Product Engineering and Lifecycle Services Company</a:t>
            </a:r>
            <a:endParaRPr lang="en-IN" sz="1400" b="1" i="1" dirty="0">
              <a:solidFill>
                <a:schemeClr val="bg1"/>
              </a:solidFill>
              <a:latin typeface="+mj-lt"/>
              <a:ea typeface="Lato Light" panose="020F0302020204030203"/>
              <a:cs typeface="Segoe UI Semibold" panose="020B0702040204020203" pitchFamily="34" charset="0"/>
              <a:sym typeface="+mn-ea"/>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886200" y="6096000"/>
            <a:ext cx="8199438" cy="457200"/>
          </a:xfrm>
        </p:spPr>
        <p:txBody>
          <a:bodyPr/>
          <a:lstStyle/>
          <a:p>
            <a:pPr>
              <a:defRPr/>
            </a:pPr>
            <a:r>
              <a:t>Engineering | Enterprise Solutions | Operations &amp; Supply Chain | Technology &amp; Digital Solutions </a:t>
            </a:r>
          </a:p>
        </p:txBody>
      </p:sp>
      <p:sp>
        <p:nvSpPr>
          <p:cNvPr id="36867" name="Text Placeholder 2"/>
          <p:cNvSpPr>
            <a:spLocks noGrp="1"/>
          </p:cNvSpPr>
          <p:nvPr>
            <p:ph type="body" sz="quarter" idx="12"/>
          </p:nvPr>
        </p:nvSpPr>
        <p:spPr/>
        <p:txBody>
          <a:bodyPr/>
          <a:lstStyle/>
          <a:p>
            <a:r>
              <a:rPr lang="en-IN"/>
              <a:t>Thank You</a:t>
            </a: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1199456" y="2171050"/>
            <a:ext cx="9594850" cy="706437"/>
          </a:xfrm>
        </p:spPr>
        <p:txBody>
          <a:bodyPr/>
          <a:lstStyle/>
          <a:p>
            <a:r>
              <a:rPr lang="en-GB" dirty="0"/>
              <a:t>Develop Control Algorithm and Simulate for HVDC Technology</a:t>
            </a:r>
            <a:endParaRPr lang="en-US" dirty="0"/>
          </a:p>
        </p:txBody>
      </p:sp>
      <p:sp>
        <p:nvSpPr>
          <p:cNvPr id="3" name="Text Placeholder 2"/>
          <p:cNvSpPr>
            <a:spLocks noGrp="1"/>
          </p:cNvSpPr>
          <p:nvPr>
            <p:ph type="body" sz="quarter" idx="13"/>
          </p:nvPr>
        </p:nvSpPr>
        <p:spPr/>
        <p:txBody>
          <a:bodyPr/>
          <a:lstStyle/>
          <a:p>
            <a:r>
              <a:rPr lang="en-US" dirty="0"/>
              <a:t>Wind Admirals</a:t>
            </a:r>
          </a:p>
        </p:txBody>
      </p:sp>
      <p:graphicFrame>
        <p:nvGraphicFramePr>
          <p:cNvPr id="4" name="Table 3"/>
          <p:cNvGraphicFramePr>
            <a:graphicFrameLocks noGrp="1"/>
          </p:cNvGraphicFramePr>
          <p:nvPr>
            <p:extLst>
              <p:ext uri="{D42A27DB-BD31-4B8C-83A1-F6EECF244321}">
                <p14:modId xmlns:p14="http://schemas.microsoft.com/office/powerpoint/2010/main" val="3804056517"/>
              </p:ext>
            </p:extLst>
          </p:nvPr>
        </p:nvGraphicFramePr>
        <p:xfrm>
          <a:off x="806883" y="4651529"/>
          <a:ext cx="2984862" cy="741680"/>
        </p:xfrm>
        <a:graphic>
          <a:graphicData uri="http://schemas.openxmlformats.org/drawingml/2006/table">
            <a:tbl>
              <a:tblPr firstRow="1" bandRow="1">
                <a:tableStyleId>{2D5ABB26-0587-4C30-8999-92F81FD0307C}</a:tableStyleId>
              </a:tblPr>
              <a:tblGrid>
                <a:gridCol w="967770">
                  <a:extLst>
                    <a:ext uri="{9D8B030D-6E8A-4147-A177-3AD203B41FA5}">
                      <a16:colId xmlns:a16="http://schemas.microsoft.com/office/drawing/2014/main" val="20000"/>
                    </a:ext>
                  </a:extLst>
                </a:gridCol>
                <a:gridCol w="227472">
                  <a:extLst>
                    <a:ext uri="{9D8B030D-6E8A-4147-A177-3AD203B41FA5}">
                      <a16:colId xmlns:a16="http://schemas.microsoft.com/office/drawing/2014/main" val="20001"/>
                    </a:ext>
                  </a:extLst>
                </a:gridCol>
                <a:gridCol w="1789620">
                  <a:extLst>
                    <a:ext uri="{9D8B030D-6E8A-4147-A177-3AD203B41FA5}">
                      <a16:colId xmlns:a16="http://schemas.microsoft.com/office/drawing/2014/main" val="20002"/>
                    </a:ext>
                  </a:extLst>
                </a:gridCol>
              </a:tblGrid>
              <a:tr h="370840">
                <a:tc>
                  <a:txBody>
                    <a:bodyPr/>
                    <a:lstStyle/>
                    <a:p>
                      <a:r>
                        <a:rPr lang="en-US" sz="1600" b="1" kern="1200" baseline="0" dirty="0">
                          <a:solidFill>
                            <a:schemeClr val="tx1">
                              <a:lumMod val="75000"/>
                              <a:lumOff val="25000"/>
                            </a:schemeClr>
                          </a:solidFill>
                          <a:latin typeface="PF DinText Pro" panose="02000506020000020004" pitchFamily="2" charset="0"/>
                          <a:ea typeface="+mn-ea"/>
                          <a:cs typeface="+mn-cs"/>
                        </a:rPr>
                        <a:t>Mentor</a:t>
                      </a:r>
                    </a:p>
                  </a:txBody>
                  <a:tcPr>
                    <a:lnL w="3175" cap="flat" cmpd="sng" algn="ctr">
                      <a:solidFill>
                        <a:schemeClr val="tx1"/>
                      </a:solidFill>
                      <a:prstDash val="dot"/>
                      <a:round/>
                      <a:headEnd type="none" w="med" len="med"/>
                      <a:tailEnd type="none" w="med" len="med"/>
                    </a:lnL>
                    <a:lnR>
                      <a:noFill/>
                    </a:lnR>
                    <a:lnT w="3175" cap="flat" cmpd="sng" algn="ctr">
                      <a:solidFill>
                        <a:schemeClr val="tx1"/>
                      </a:solidFill>
                      <a:prstDash val="dot"/>
                      <a:round/>
                      <a:headEnd type="none" w="med" len="med"/>
                      <a:tailEnd type="none" w="med" len="med"/>
                    </a:lnT>
                    <a:lnB>
                      <a:noFill/>
                    </a:lnB>
                    <a:lnTlToBr w="12700" cmpd="sng">
                      <a:noFill/>
                      <a:prstDash val="solid"/>
                    </a:lnTlToBr>
                    <a:lnBlToTr w="12700" cmpd="sng">
                      <a:noFill/>
                      <a:prstDash val="solid"/>
                    </a:lnBlToTr>
                  </a:tcPr>
                </a:tc>
                <a:tc>
                  <a:txBody>
                    <a:bodyPr/>
                    <a:lstStyle/>
                    <a:p>
                      <a:r>
                        <a:rPr lang="en-US" sz="1600" b="0" kern="1200" baseline="0" dirty="0">
                          <a:solidFill>
                            <a:schemeClr val="tx1">
                              <a:lumMod val="75000"/>
                              <a:lumOff val="25000"/>
                            </a:schemeClr>
                          </a:solidFill>
                          <a:latin typeface="PF DinText Pro" panose="02000506020000020004" pitchFamily="2" charset="0"/>
                          <a:ea typeface="+mn-ea"/>
                          <a:cs typeface="+mn-cs"/>
                        </a:rPr>
                        <a:t>:</a:t>
                      </a:r>
                    </a:p>
                  </a:txBody>
                  <a:tcPr>
                    <a:lnL>
                      <a:noFill/>
                    </a:lnL>
                    <a:lnR>
                      <a:noFill/>
                    </a:lnR>
                    <a:lnT w="3175" cap="flat" cmpd="sng" algn="ctr">
                      <a:solidFill>
                        <a:schemeClr val="tx1"/>
                      </a:solidFill>
                      <a:prstDash val="dot"/>
                      <a:round/>
                      <a:headEnd type="none" w="med" len="med"/>
                      <a:tailEnd type="none" w="med" len="med"/>
                    </a:lnT>
                    <a:lnB>
                      <a:noFill/>
                    </a:lnB>
                    <a:lnTlToBr w="12700" cmpd="sng">
                      <a:noFill/>
                      <a:prstDash val="solid"/>
                    </a:lnTlToBr>
                    <a:lnBlToTr w="12700" cmpd="sng">
                      <a:noFill/>
                      <a:prstDash val="solid"/>
                    </a:lnBlToT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0" kern="1200" baseline="0" dirty="0" err="1">
                          <a:solidFill>
                            <a:schemeClr val="tx1">
                              <a:lumMod val="75000"/>
                              <a:lumOff val="25000"/>
                            </a:schemeClr>
                          </a:solidFill>
                          <a:latin typeface="PF DinText Pro" panose="02000506020000020004" pitchFamily="2" charset="0"/>
                          <a:ea typeface="+mn-ea"/>
                          <a:cs typeface="+mn-cs"/>
                        </a:rPr>
                        <a:t>Jestin</a:t>
                      </a:r>
                      <a:r>
                        <a:rPr lang="en-US" sz="1600" b="0" kern="1200" baseline="0" dirty="0">
                          <a:solidFill>
                            <a:schemeClr val="tx1">
                              <a:lumMod val="75000"/>
                              <a:lumOff val="25000"/>
                            </a:schemeClr>
                          </a:solidFill>
                          <a:latin typeface="PF DinText Pro" panose="02000506020000020004" pitchFamily="2" charset="0"/>
                          <a:ea typeface="+mn-ea"/>
                          <a:cs typeface="+mn-cs"/>
                        </a:rPr>
                        <a:t> </a:t>
                      </a:r>
                      <a:r>
                        <a:rPr lang="en-US" sz="1600" b="0" kern="1200" baseline="0" dirty="0" err="1">
                          <a:solidFill>
                            <a:schemeClr val="tx1">
                              <a:lumMod val="75000"/>
                              <a:lumOff val="25000"/>
                            </a:schemeClr>
                          </a:solidFill>
                          <a:latin typeface="PF DinText Pro" panose="02000506020000020004" pitchFamily="2" charset="0"/>
                          <a:ea typeface="+mn-ea"/>
                          <a:cs typeface="+mn-cs"/>
                        </a:rPr>
                        <a:t>Thekkeveetil</a:t>
                      </a:r>
                      <a:endParaRPr lang="en-US" sz="1600" b="0" kern="1200" baseline="0" dirty="0">
                        <a:solidFill>
                          <a:schemeClr val="tx1">
                            <a:lumMod val="75000"/>
                            <a:lumOff val="25000"/>
                          </a:schemeClr>
                        </a:solidFill>
                        <a:latin typeface="PF DinText Pro" panose="02000506020000020004" pitchFamily="2" charset="0"/>
                        <a:ea typeface="+mn-ea"/>
                        <a:cs typeface="+mn-cs"/>
                      </a:endParaRPr>
                    </a:p>
                  </a:txBody>
                  <a:tcPr>
                    <a:lnL>
                      <a:noFill/>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r>
                        <a:rPr lang="en-US" sz="1600" b="1" kern="1200" baseline="0" dirty="0" err="1">
                          <a:solidFill>
                            <a:schemeClr val="tx1">
                              <a:lumMod val="75000"/>
                              <a:lumOff val="25000"/>
                            </a:schemeClr>
                          </a:solidFill>
                          <a:latin typeface="PF DinText Pro" panose="02000506020000020004" pitchFamily="2" charset="0"/>
                          <a:ea typeface="+mn-ea"/>
                          <a:cs typeface="+mn-cs"/>
                        </a:rPr>
                        <a:t>Ideator</a:t>
                      </a:r>
                      <a:endParaRPr lang="en-US" sz="1600" b="1" kern="1200" baseline="0" dirty="0">
                        <a:solidFill>
                          <a:schemeClr val="tx1">
                            <a:lumMod val="75000"/>
                            <a:lumOff val="25000"/>
                          </a:schemeClr>
                        </a:solidFill>
                        <a:latin typeface="PF DinText Pro" panose="02000506020000020004" pitchFamily="2" charset="0"/>
                        <a:ea typeface="+mn-ea"/>
                        <a:cs typeface="+mn-cs"/>
                      </a:endParaRPr>
                    </a:p>
                  </a:txBody>
                  <a:tcPr>
                    <a:lnL w="3175" cap="flat" cmpd="sng" algn="ctr">
                      <a:solidFill>
                        <a:schemeClr val="tx1"/>
                      </a:solidFill>
                      <a:prstDash val="dot"/>
                      <a:round/>
                      <a:headEnd type="none" w="med" len="med"/>
                      <a:tailEnd type="none" w="med" len="med"/>
                    </a:lnL>
                    <a:lnR>
                      <a:noFill/>
                    </a:lnR>
                    <a:lnT>
                      <a:noFill/>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tcPr>
                </a:tc>
                <a:tc>
                  <a:txBody>
                    <a:bodyPr/>
                    <a:lstStyle/>
                    <a:p>
                      <a:r>
                        <a:rPr lang="en-US" sz="1600" b="0" kern="1200" baseline="0" dirty="0">
                          <a:solidFill>
                            <a:schemeClr val="tx1">
                              <a:lumMod val="75000"/>
                              <a:lumOff val="25000"/>
                            </a:schemeClr>
                          </a:solidFill>
                          <a:latin typeface="PF DinText Pro" panose="02000506020000020004" pitchFamily="2" charset="0"/>
                          <a:ea typeface="+mn-ea"/>
                          <a:cs typeface="+mn-cs"/>
                        </a:rPr>
                        <a:t>:</a:t>
                      </a:r>
                    </a:p>
                  </a:txBody>
                  <a:tcPr>
                    <a:lnL>
                      <a:noFill/>
                    </a:lnL>
                    <a:lnR>
                      <a:noFill/>
                    </a:lnR>
                    <a:lnT>
                      <a:noFill/>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3765" rtl="0" eaLnBrk="1" fontAlgn="auto" latinLnBrk="0" hangingPunct="1">
                        <a:lnSpc>
                          <a:spcPct val="100000"/>
                        </a:lnSpc>
                        <a:spcBef>
                          <a:spcPts val="0"/>
                        </a:spcBef>
                        <a:spcAft>
                          <a:spcPts val="0"/>
                        </a:spcAft>
                        <a:buClrTx/>
                        <a:buSzTx/>
                        <a:buFontTx/>
                        <a:buNone/>
                        <a:tabLst/>
                        <a:defRPr/>
                      </a:pPr>
                      <a:r>
                        <a:rPr lang="en-US" sz="1600" b="0" kern="1200" baseline="0" dirty="0" err="1">
                          <a:solidFill>
                            <a:schemeClr val="tx1">
                              <a:lumMod val="75000"/>
                              <a:lumOff val="25000"/>
                            </a:schemeClr>
                          </a:solidFill>
                          <a:latin typeface="PF DinText Pro" panose="02000506020000020004" pitchFamily="2" charset="0"/>
                          <a:ea typeface="+mn-ea"/>
                          <a:cs typeface="+mn-cs"/>
                        </a:rPr>
                        <a:t>Jestin</a:t>
                      </a:r>
                      <a:r>
                        <a:rPr lang="en-US" sz="1600" b="0" kern="1200" baseline="0" dirty="0">
                          <a:solidFill>
                            <a:schemeClr val="tx1">
                              <a:lumMod val="75000"/>
                              <a:lumOff val="25000"/>
                            </a:schemeClr>
                          </a:solidFill>
                          <a:latin typeface="PF DinText Pro" panose="02000506020000020004" pitchFamily="2" charset="0"/>
                          <a:ea typeface="+mn-ea"/>
                          <a:cs typeface="+mn-cs"/>
                        </a:rPr>
                        <a:t> </a:t>
                      </a:r>
                      <a:r>
                        <a:rPr lang="en-US" sz="1600" b="0" kern="1200" baseline="0" dirty="0" err="1">
                          <a:solidFill>
                            <a:schemeClr val="tx1">
                              <a:lumMod val="75000"/>
                              <a:lumOff val="25000"/>
                            </a:schemeClr>
                          </a:solidFill>
                          <a:latin typeface="PF DinText Pro" panose="02000506020000020004" pitchFamily="2" charset="0"/>
                          <a:ea typeface="+mn-ea"/>
                          <a:cs typeface="+mn-cs"/>
                        </a:rPr>
                        <a:t>Thekkeveetil</a:t>
                      </a:r>
                      <a:endParaRPr lang="en-US" sz="1600" b="0" kern="1200" baseline="0" dirty="0">
                        <a:solidFill>
                          <a:schemeClr val="tx1">
                            <a:lumMod val="75000"/>
                            <a:lumOff val="25000"/>
                          </a:schemeClr>
                        </a:solidFill>
                        <a:latin typeface="PF DinText Pro" panose="02000506020000020004" pitchFamily="2" charset="0"/>
                        <a:ea typeface="+mn-ea"/>
                        <a:cs typeface="+mn-cs"/>
                      </a:endParaRPr>
                    </a:p>
                  </a:txBody>
                  <a:tcPr>
                    <a:lnL>
                      <a:noFill/>
                    </a:lnL>
                    <a:lnR w="3175" cap="flat" cmpd="sng" algn="ctr">
                      <a:solidFill>
                        <a:schemeClr val="tx1"/>
                      </a:solidFill>
                      <a:prstDash val="dot"/>
                      <a:round/>
                      <a:headEnd type="none" w="med" len="med"/>
                      <a:tailEnd type="none" w="med" len="med"/>
                    </a:lnR>
                    <a:lnT>
                      <a:noFill/>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947991718"/>
              </p:ext>
            </p:extLst>
          </p:nvPr>
        </p:nvGraphicFramePr>
        <p:xfrm>
          <a:off x="6962115" y="4651529"/>
          <a:ext cx="4544840" cy="1193800"/>
        </p:xfrm>
        <a:graphic>
          <a:graphicData uri="http://schemas.openxmlformats.org/drawingml/2006/table">
            <a:tbl>
              <a:tblPr firstRow="1" bandRow="1">
                <a:tableStyleId>{2D5ABB26-0587-4C30-8999-92F81FD0307C}</a:tableStyleId>
              </a:tblPr>
              <a:tblGrid>
                <a:gridCol w="1738265">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598295">
                  <a:extLst>
                    <a:ext uri="{9D8B030D-6E8A-4147-A177-3AD203B41FA5}">
                      <a16:colId xmlns:a16="http://schemas.microsoft.com/office/drawing/2014/main" val="20002"/>
                    </a:ext>
                  </a:extLst>
                </a:gridCol>
              </a:tblGrid>
              <a:tr h="370840">
                <a:tc>
                  <a:txBody>
                    <a:bodyPr/>
                    <a:lstStyle/>
                    <a:p>
                      <a:r>
                        <a:rPr lang="en-US" sz="1600" b="1" kern="1200" baseline="0" dirty="0">
                          <a:solidFill>
                            <a:schemeClr val="tx1">
                              <a:lumMod val="75000"/>
                              <a:lumOff val="25000"/>
                            </a:schemeClr>
                          </a:solidFill>
                          <a:latin typeface="PF DinText Pro" panose="02000506020000020004" pitchFamily="2" charset="0"/>
                          <a:ea typeface="+mn-ea"/>
                          <a:cs typeface="+mn-cs"/>
                        </a:rPr>
                        <a:t>Team Lead</a:t>
                      </a:r>
                    </a:p>
                  </a:txBody>
                  <a:tcPr>
                    <a:lnL w="3175" cap="flat" cmpd="sng" algn="ctr">
                      <a:solidFill>
                        <a:schemeClr val="tx1"/>
                      </a:solidFill>
                      <a:prstDash val="dot"/>
                      <a:round/>
                      <a:headEnd type="none" w="med" len="med"/>
                      <a:tailEnd type="none" w="med" len="med"/>
                    </a:lnL>
                    <a:lnT w="3175" cap="flat" cmpd="sng" algn="ctr">
                      <a:solidFill>
                        <a:schemeClr val="tx1"/>
                      </a:solidFill>
                      <a:prstDash val="dot"/>
                      <a:round/>
                      <a:headEnd type="none" w="med" len="med"/>
                      <a:tailEnd type="none" w="med" len="med"/>
                    </a:lnT>
                  </a:tcPr>
                </a:tc>
                <a:tc>
                  <a:txBody>
                    <a:bodyPr/>
                    <a:lstStyle/>
                    <a:p>
                      <a:r>
                        <a:rPr lang="en-US" sz="1600" b="0" kern="1200" baseline="0" dirty="0">
                          <a:solidFill>
                            <a:schemeClr val="tx1">
                              <a:lumMod val="75000"/>
                              <a:lumOff val="25000"/>
                            </a:schemeClr>
                          </a:solidFill>
                          <a:latin typeface="PF DinText Pro" panose="02000506020000020004" pitchFamily="2" charset="0"/>
                          <a:ea typeface="+mn-ea"/>
                          <a:cs typeface="+mn-cs"/>
                        </a:rPr>
                        <a:t>:</a:t>
                      </a:r>
                    </a:p>
                  </a:txBody>
                  <a:tcPr>
                    <a:lnT w="3175" cap="flat" cmpd="sng" algn="ctr">
                      <a:solidFill>
                        <a:schemeClr val="tx1"/>
                      </a:solidFill>
                      <a:prstDash val="dot"/>
                      <a:round/>
                      <a:headEnd type="none" w="med" len="med"/>
                      <a:tailEnd type="none" w="med" len="med"/>
                    </a:lnT>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0" kern="1200" baseline="0" dirty="0">
                          <a:solidFill>
                            <a:schemeClr val="tx1">
                              <a:lumMod val="75000"/>
                              <a:lumOff val="25000"/>
                            </a:schemeClr>
                          </a:solidFill>
                          <a:latin typeface="PF DinText Pro" panose="02000506020000020004" pitchFamily="2" charset="0"/>
                          <a:ea typeface="+mn-ea"/>
                          <a:cs typeface="+mn-cs"/>
                        </a:rPr>
                        <a:t>Faseela Anjum</a:t>
                      </a:r>
                    </a:p>
                  </a:txBody>
                  <a:tcPr>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tcPr>
                </a:tc>
                <a:extLst>
                  <a:ext uri="{0D108BD9-81ED-4DB2-BD59-A6C34878D82A}">
                    <a16:rowId xmlns:a16="http://schemas.microsoft.com/office/drawing/2014/main" val="10000"/>
                  </a:ext>
                </a:extLst>
              </a:tr>
              <a:tr h="370840">
                <a:tc>
                  <a:txBody>
                    <a:bodyPr/>
                    <a:lstStyle/>
                    <a:p>
                      <a:r>
                        <a:rPr lang="en-US" sz="1600" b="1" kern="1200" baseline="0" dirty="0">
                          <a:solidFill>
                            <a:schemeClr val="tx1">
                              <a:lumMod val="75000"/>
                              <a:lumOff val="25000"/>
                            </a:schemeClr>
                          </a:solidFill>
                          <a:latin typeface="PF DinText Pro" panose="02000506020000020004" pitchFamily="2" charset="0"/>
                          <a:ea typeface="+mn-ea"/>
                          <a:cs typeface="+mn-cs"/>
                        </a:rPr>
                        <a:t>Team Members</a:t>
                      </a:r>
                    </a:p>
                  </a:txBody>
                  <a:tcPr>
                    <a:lnL w="3175" cap="flat" cmpd="sng" algn="ctr">
                      <a:solidFill>
                        <a:schemeClr val="tx1"/>
                      </a:solidFill>
                      <a:prstDash val="dot"/>
                      <a:round/>
                      <a:headEnd type="none" w="med" len="med"/>
                      <a:tailEnd type="none" w="med" len="med"/>
                    </a:lnL>
                    <a:lnB w="3175" cap="flat" cmpd="sng" algn="ctr">
                      <a:solidFill>
                        <a:schemeClr val="tx1"/>
                      </a:solidFill>
                      <a:prstDash val="dot"/>
                      <a:round/>
                      <a:headEnd type="none" w="med" len="med"/>
                      <a:tailEnd type="none" w="med" len="med"/>
                    </a:lnB>
                  </a:tcPr>
                </a:tc>
                <a:tc>
                  <a:txBody>
                    <a:bodyPr/>
                    <a:lstStyle/>
                    <a:p>
                      <a:r>
                        <a:rPr lang="en-US" sz="1600" b="0" kern="1200" baseline="0" dirty="0">
                          <a:solidFill>
                            <a:schemeClr val="tx1">
                              <a:lumMod val="75000"/>
                              <a:lumOff val="25000"/>
                            </a:schemeClr>
                          </a:solidFill>
                          <a:latin typeface="PF DinText Pro" panose="02000506020000020004" pitchFamily="2" charset="0"/>
                          <a:ea typeface="+mn-ea"/>
                          <a:cs typeface="+mn-cs"/>
                        </a:rPr>
                        <a:t>:</a:t>
                      </a:r>
                    </a:p>
                  </a:txBody>
                  <a:tcPr>
                    <a:lnB w="3175" cap="flat" cmpd="sng" algn="ctr">
                      <a:solidFill>
                        <a:schemeClr val="tx1"/>
                      </a:solidFill>
                      <a:prstDash val="dot"/>
                      <a:round/>
                      <a:headEnd type="none" w="med" len="med"/>
                      <a:tailEnd type="none" w="med" len="med"/>
                    </a:lnB>
                  </a:tcPr>
                </a:tc>
                <a:tc>
                  <a:txBody>
                    <a:bodyPr/>
                    <a:lstStyle/>
                    <a:p>
                      <a:r>
                        <a:rPr lang="en-US" sz="1600" b="0" kern="1200" baseline="0" dirty="0">
                          <a:solidFill>
                            <a:schemeClr val="tx1">
                              <a:lumMod val="75000"/>
                              <a:lumOff val="25000"/>
                            </a:schemeClr>
                          </a:solidFill>
                          <a:latin typeface="PF DinText Pro" panose="02000506020000020004" pitchFamily="2" charset="0"/>
                          <a:ea typeface="+mn-ea"/>
                          <a:cs typeface="+mn-cs"/>
                        </a:rPr>
                        <a:t>Bharani Kumar, Jyothisandhya Rani, Varghese Kurien</a:t>
                      </a:r>
                    </a:p>
                  </a:txBody>
                  <a:tcPr>
                    <a:lnR w="3175" cap="flat" cmpd="sng" algn="ctr">
                      <a:solidFill>
                        <a:schemeClr val="tx1"/>
                      </a:solidFill>
                      <a:prstDash val="dot"/>
                      <a:round/>
                      <a:headEnd type="none" w="med" len="med"/>
                      <a:tailEnd type="none" w="med" len="med"/>
                    </a:lnR>
                    <a:lnB w="3175" cap="flat" cmpd="sng" algn="ctr">
                      <a:solidFill>
                        <a:schemeClr val="tx1"/>
                      </a:solidFill>
                      <a:prstDash val="dot"/>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763100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a:t>
            </a:r>
          </a:p>
        </p:txBody>
      </p:sp>
      <p:sp>
        <p:nvSpPr>
          <p:cNvPr id="3" name="Text Placeholder 2"/>
          <p:cNvSpPr>
            <a:spLocks noGrp="1"/>
          </p:cNvSpPr>
          <p:nvPr>
            <p:ph type="body" sz="quarter" idx="10"/>
          </p:nvPr>
        </p:nvSpPr>
        <p:spPr/>
        <p:txBody>
          <a:bodyPr/>
          <a:lstStyle/>
          <a:p>
            <a:r>
              <a:rPr lang="en-GB" dirty="0"/>
              <a:t>HVDC technology has got cost advantage compare to HVAC for long distance transmission. Companies in energy domain are investing on HVDC controls for competitive advantage. Quest need to demonstrate capability on HVDC technology to get more business in that area.</a:t>
            </a:r>
            <a:endParaRPr lang="en-US" dirty="0"/>
          </a:p>
        </p:txBody>
      </p:sp>
      <p:sp>
        <p:nvSpPr>
          <p:cNvPr id="4" name="Text Placeholder 3"/>
          <p:cNvSpPr>
            <a:spLocks noGrp="1"/>
          </p:cNvSpPr>
          <p:nvPr>
            <p:ph type="body" sz="quarter" idx="11"/>
          </p:nvPr>
        </p:nvSpPr>
        <p:spPr/>
        <p:txBody>
          <a:bodyPr/>
          <a:lstStyle/>
          <a:p>
            <a:r>
              <a:rPr lang="en-US" dirty="0"/>
              <a:t>Model and Simulate HVDC control algorithm in </a:t>
            </a:r>
            <a:r>
              <a:rPr lang="en-US" dirty="0" err="1"/>
              <a:t>Matlab</a:t>
            </a:r>
            <a:r>
              <a:rPr lang="en-US" dirty="0"/>
              <a:t> and Simulink environment.</a:t>
            </a:r>
          </a:p>
        </p:txBody>
      </p:sp>
      <p:sp>
        <p:nvSpPr>
          <p:cNvPr id="5" name="Text Placeholder 4"/>
          <p:cNvSpPr>
            <a:spLocks noGrp="1"/>
          </p:cNvSpPr>
          <p:nvPr>
            <p:ph type="body" sz="quarter" idx="12"/>
          </p:nvPr>
        </p:nvSpPr>
        <p:spPr/>
        <p:txBody>
          <a:bodyPr/>
          <a:lstStyle/>
          <a:p>
            <a:r>
              <a:rPr lang="en-US" dirty="0"/>
              <a:t>Conceptual model of HVDC control algorithm. </a:t>
            </a:r>
          </a:p>
        </p:txBody>
      </p:sp>
      <p:sp>
        <p:nvSpPr>
          <p:cNvPr id="6" name="Text Placeholder 5"/>
          <p:cNvSpPr>
            <a:spLocks noGrp="1"/>
          </p:cNvSpPr>
          <p:nvPr>
            <p:ph type="body" sz="quarter" idx="13"/>
          </p:nvPr>
        </p:nvSpPr>
        <p:spPr/>
        <p:txBody>
          <a:bodyPr>
            <a:normAutofit fontScale="92500" lnSpcReduction="20000"/>
          </a:bodyPr>
          <a:lstStyle/>
          <a:p>
            <a:r>
              <a:rPr lang="en-US" dirty="0"/>
              <a:t>Problem Statement</a:t>
            </a:r>
          </a:p>
        </p:txBody>
      </p:sp>
      <p:sp>
        <p:nvSpPr>
          <p:cNvPr id="7" name="Text Placeholder 6"/>
          <p:cNvSpPr>
            <a:spLocks noGrp="1"/>
          </p:cNvSpPr>
          <p:nvPr>
            <p:ph type="body" sz="quarter" idx="14"/>
          </p:nvPr>
        </p:nvSpPr>
        <p:spPr/>
        <p:txBody>
          <a:bodyPr>
            <a:normAutofit fontScale="92500" lnSpcReduction="20000"/>
          </a:bodyPr>
          <a:lstStyle/>
          <a:p>
            <a:r>
              <a:rPr lang="en-US" dirty="0"/>
              <a:t>Approach</a:t>
            </a:r>
          </a:p>
        </p:txBody>
      </p:sp>
      <p:sp>
        <p:nvSpPr>
          <p:cNvPr id="8" name="Text Placeholder 7"/>
          <p:cNvSpPr>
            <a:spLocks noGrp="1"/>
          </p:cNvSpPr>
          <p:nvPr>
            <p:ph type="body" sz="quarter" idx="15"/>
          </p:nvPr>
        </p:nvSpPr>
        <p:spPr/>
        <p:txBody>
          <a:bodyPr>
            <a:normAutofit fontScale="92500" lnSpcReduction="20000"/>
          </a:bodyPr>
          <a:lstStyle/>
          <a:p>
            <a:r>
              <a:rPr lang="en-US" dirty="0"/>
              <a:t>Outcome</a:t>
            </a:r>
          </a:p>
        </p:txBody>
      </p:sp>
    </p:spTree>
    <p:extLst>
      <p:ext uri="{BB962C8B-B14F-4D97-AF65-F5344CB8AC3E}">
        <p14:creationId xmlns:p14="http://schemas.microsoft.com/office/powerpoint/2010/main" val="3181619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Architecture</a:t>
            </a:r>
          </a:p>
        </p:txBody>
      </p:sp>
      <p:pic>
        <p:nvPicPr>
          <p:cNvPr id="4" name="Content Placeholder 3">
            <a:extLst>
              <a:ext uri="{FF2B5EF4-FFF2-40B4-BE49-F238E27FC236}">
                <a16:creationId xmlns:a16="http://schemas.microsoft.com/office/drawing/2014/main" id="{0FF54D1B-8628-4C67-8DD5-31C72F032BB8}"/>
              </a:ext>
            </a:extLst>
          </p:cNvPr>
          <p:cNvPicPr>
            <a:picLocks noGrp="1" noChangeAspect="1"/>
          </p:cNvPicPr>
          <p:nvPr>
            <p:ph idx="1"/>
          </p:nvPr>
        </p:nvPicPr>
        <p:blipFill>
          <a:blip r:embed="rId3"/>
          <a:stretch>
            <a:fillRect/>
          </a:stretch>
        </p:blipFill>
        <p:spPr>
          <a:xfrm>
            <a:off x="510428" y="1338263"/>
            <a:ext cx="10432957" cy="4703762"/>
          </a:xfrm>
          <a:prstGeom prst="rect">
            <a:avLst/>
          </a:prstGeom>
        </p:spPr>
      </p:pic>
    </p:spTree>
    <p:extLst>
      <p:ext uri="{BB962C8B-B14F-4D97-AF65-F5344CB8AC3E}">
        <p14:creationId xmlns:p14="http://schemas.microsoft.com/office/powerpoint/2010/main" val="202129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CB8C3-DD10-472C-BF7F-3C765F46204A}"/>
              </a:ext>
            </a:extLst>
          </p:cNvPr>
          <p:cNvSpPr>
            <a:spLocks noGrp="1"/>
          </p:cNvSpPr>
          <p:nvPr>
            <p:ph type="title"/>
          </p:nvPr>
        </p:nvSpPr>
        <p:spPr/>
        <p:txBody>
          <a:bodyPr/>
          <a:lstStyle/>
          <a:p>
            <a:r>
              <a:rPr lang="en-US" dirty="0" err="1"/>
              <a:t>abc</a:t>
            </a:r>
            <a:r>
              <a:rPr lang="en-US" dirty="0"/>
              <a:t> to </a:t>
            </a:r>
            <a:r>
              <a:rPr lang="en-US" dirty="0" err="1"/>
              <a:t>dq</a:t>
            </a:r>
            <a:r>
              <a:rPr lang="en-US" dirty="0"/>
              <a:t> model in Simulink </a:t>
            </a:r>
          </a:p>
        </p:txBody>
      </p:sp>
      <p:pic>
        <p:nvPicPr>
          <p:cNvPr id="6" name="Content Placeholder 5" descr="Diagram, schematic&#10;&#10;Description automatically generated">
            <a:extLst>
              <a:ext uri="{FF2B5EF4-FFF2-40B4-BE49-F238E27FC236}">
                <a16:creationId xmlns:a16="http://schemas.microsoft.com/office/drawing/2014/main" id="{2E62011C-8614-4333-8F4D-7E42F69B27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7408" y="764704"/>
            <a:ext cx="9937104" cy="5685609"/>
          </a:xfrm>
        </p:spPr>
      </p:pic>
    </p:spTree>
    <p:extLst>
      <p:ext uri="{BB962C8B-B14F-4D97-AF65-F5344CB8AC3E}">
        <p14:creationId xmlns:p14="http://schemas.microsoft.com/office/powerpoint/2010/main" val="1830822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Technology Choices</a:t>
            </a:r>
          </a:p>
        </p:txBody>
      </p:sp>
      <p:sp>
        <p:nvSpPr>
          <p:cNvPr id="3" name="Content Placeholder 2"/>
          <p:cNvSpPr>
            <a:spLocks noGrp="1"/>
          </p:cNvSpPr>
          <p:nvPr>
            <p:ph idx="1"/>
          </p:nvPr>
        </p:nvSpPr>
        <p:spPr/>
        <p:txBody>
          <a:bodyPr/>
          <a:lstStyle/>
          <a:p>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2559534551"/>
              </p:ext>
            </p:extLst>
          </p:nvPr>
        </p:nvGraphicFramePr>
        <p:xfrm>
          <a:off x="341086" y="1942947"/>
          <a:ext cx="10771188" cy="2494280"/>
        </p:xfrm>
        <a:graphic>
          <a:graphicData uri="http://schemas.openxmlformats.org/drawingml/2006/table">
            <a:tbl>
              <a:tblPr firstRow="1" bandRow="1">
                <a:tableStyleId>{ED083AE6-46FA-4A59-8FB0-9F97EB10719F}</a:tableStyleId>
              </a:tblPr>
              <a:tblGrid>
                <a:gridCol w="962386">
                  <a:extLst>
                    <a:ext uri="{9D8B030D-6E8A-4147-A177-3AD203B41FA5}">
                      <a16:colId xmlns:a16="http://schemas.microsoft.com/office/drawing/2014/main" val="20000"/>
                    </a:ext>
                  </a:extLst>
                </a:gridCol>
                <a:gridCol w="2516863">
                  <a:extLst>
                    <a:ext uri="{9D8B030D-6E8A-4147-A177-3AD203B41FA5}">
                      <a16:colId xmlns:a16="http://schemas.microsoft.com/office/drawing/2014/main" val="20001"/>
                    </a:ext>
                  </a:extLst>
                </a:gridCol>
                <a:gridCol w="7291939">
                  <a:extLst>
                    <a:ext uri="{9D8B030D-6E8A-4147-A177-3AD203B41FA5}">
                      <a16:colId xmlns:a16="http://schemas.microsoft.com/office/drawing/2014/main" val="20002"/>
                    </a:ext>
                  </a:extLst>
                </a:gridCol>
              </a:tblGrid>
              <a:tr h="370840">
                <a:tc>
                  <a:txBody>
                    <a:bodyPr/>
                    <a:lstStyle/>
                    <a:p>
                      <a:r>
                        <a:rPr lang="en-US" dirty="0"/>
                        <a:t>Sl. No.</a:t>
                      </a:r>
                    </a:p>
                  </a:txBody>
                  <a:tcPr/>
                </a:tc>
                <a:tc>
                  <a:txBody>
                    <a:bodyPr/>
                    <a:lstStyle/>
                    <a:p>
                      <a:r>
                        <a:rPr lang="en-US" dirty="0"/>
                        <a:t>Technologies used</a:t>
                      </a:r>
                    </a:p>
                  </a:txBody>
                  <a:tcPr/>
                </a:tc>
                <a:tc>
                  <a:txBody>
                    <a:bodyPr/>
                    <a:lstStyle/>
                    <a:p>
                      <a:r>
                        <a:rPr lang="en-US" dirty="0"/>
                        <a:t>Rationale for</a:t>
                      </a:r>
                      <a:r>
                        <a:rPr lang="en-US" baseline="0" dirty="0"/>
                        <a:t> selection</a:t>
                      </a:r>
                      <a:endParaRPr lang="en-US" dirty="0"/>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dirty="0" err="1"/>
                        <a:t>Matlab</a:t>
                      </a:r>
                      <a:r>
                        <a:rPr lang="en-US" dirty="0"/>
                        <a:t> &amp; Simulink</a:t>
                      </a:r>
                    </a:p>
                  </a:txBody>
                  <a:tcPr/>
                </a:tc>
                <a:tc>
                  <a:txBody>
                    <a:bodyPr/>
                    <a:lstStyle/>
                    <a:p>
                      <a:r>
                        <a:rPr lang="en-US" dirty="0"/>
                        <a:t>It’s a widely used modelling and simulation tool for control algorithms.</a:t>
                      </a:r>
                    </a:p>
                    <a:p>
                      <a:r>
                        <a:rPr lang="en-US" dirty="0"/>
                        <a:t>Many of our customers are using this tool.</a:t>
                      </a:r>
                    </a:p>
                  </a:txBody>
                  <a:tcPr/>
                </a:tc>
                <a:extLst>
                  <a:ext uri="{0D108BD9-81ED-4DB2-BD59-A6C34878D82A}">
                    <a16:rowId xmlns:a16="http://schemas.microsoft.com/office/drawing/2014/main" val="10001"/>
                  </a:ext>
                </a:extLst>
              </a:tr>
              <a:tr h="37084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r h="37084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3"/>
                  </a:ext>
                </a:extLst>
              </a:tr>
              <a:tr h="370840">
                <a:tc>
                  <a:txBody>
                    <a:bodyPr/>
                    <a:lstStyle/>
                    <a:p>
                      <a:endParaRPr lang="en-US"/>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10004"/>
                  </a:ext>
                </a:extLst>
              </a:tr>
              <a:tr h="3708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844280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a:t>Product Deployment</a:t>
            </a:r>
          </a:p>
        </p:txBody>
      </p:sp>
      <p:sp>
        <p:nvSpPr>
          <p:cNvPr id="3" name="Content Placeholder 2"/>
          <p:cNvSpPr>
            <a:spLocks noGrp="1"/>
          </p:cNvSpPr>
          <p:nvPr>
            <p:ph sz="half" idx="2"/>
          </p:nvPr>
        </p:nvSpPr>
        <p:spPr/>
        <p:txBody>
          <a:bodyPr/>
          <a:lstStyle/>
          <a:p>
            <a:pPr marL="0" indent="0">
              <a:buNone/>
            </a:pPr>
            <a:r>
              <a:rPr lang="en-US" dirty="0"/>
              <a:t>This will help to develop the competency in HVDC control algorithm. </a:t>
            </a:r>
          </a:p>
          <a:p>
            <a:pPr marL="0" indent="0">
              <a:buNone/>
            </a:pPr>
            <a:r>
              <a:rPr lang="en-US" dirty="0"/>
              <a:t>Quest will be able to engage with customers in deploying HVDC control products.</a:t>
            </a:r>
          </a:p>
        </p:txBody>
      </p:sp>
      <p:sp>
        <p:nvSpPr>
          <p:cNvPr id="4" name="Text Placeholder 3"/>
          <p:cNvSpPr>
            <a:spLocks noGrp="1"/>
          </p:cNvSpPr>
          <p:nvPr>
            <p:ph type="body" sz="quarter" idx="3"/>
          </p:nvPr>
        </p:nvSpPr>
        <p:spPr>
          <a:xfrm>
            <a:off x="6172200" y="1579565"/>
            <a:ext cx="5756448" cy="823912"/>
          </a:xfrm>
        </p:spPr>
        <p:txBody>
          <a:bodyPr/>
          <a:lstStyle/>
          <a:p>
            <a:r>
              <a:rPr lang="en-US" dirty="0"/>
              <a:t>Value Added to QuEST / Customer</a:t>
            </a:r>
          </a:p>
        </p:txBody>
      </p:sp>
      <p:sp>
        <p:nvSpPr>
          <p:cNvPr id="5" name="Content Placeholder 4"/>
          <p:cNvSpPr>
            <a:spLocks noGrp="1"/>
          </p:cNvSpPr>
          <p:nvPr>
            <p:ph sz="quarter" idx="4"/>
          </p:nvPr>
        </p:nvSpPr>
        <p:spPr/>
        <p:txBody>
          <a:bodyPr/>
          <a:lstStyle/>
          <a:p>
            <a:r>
              <a:rPr lang="en-GB" dirty="0"/>
              <a:t>This will help Quest to get business opportunity with clients like GE, Siemens and ABB in HVDC technology.</a:t>
            </a:r>
            <a:endParaRPr lang="en-US" dirty="0"/>
          </a:p>
        </p:txBody>
      </p:sp>
      <p:sp>
        <p:nvSpPr>
          <p:cNvPr id="6" name="Title 5"/>
          <p:cNvSpPr>
            <a:spLocks noGrp="1"/>
          </p:cNvSpPr>
          <p:nvPr>
            <p:ph type="title"/>
          </p:nvPr>
        </p:nvSpPr>
        <p:spPr/>
        <p:txBody>
          <a:bodyPr/>
          <a:lstStyle/>
          <a:p>
            <a:r>
              <a:rPr lang="en-US" dirty="0"/>
              <a:t>Business Case</a:t>
            </a:r>
          </a:p>
        </p:txBody>
      </p:sp>
    </p:spTree>
    <p:extLst>
      <p:ext uri="{BB962C8B-B14F-4D97-AF65-F5344CB8AC3E}">
        <p14:creationId xmlns:p14="http://schemas.microsoft.com/office/powerpoint/2010/main" val="81080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a:t>Key Learning</a:t>
            </a:r>
          </a:p>
        </p:txBody>
      </p:sp>
      <p:sp>
        <p:nvSpPr>
          <p:cNvPr id="3" name="Content Placeholder 2"/>
          <p:cNvSpPr>
            <a:spLocks noGrp="1"/>
          </p:cNvSpPr>
          <p:nvPr>
            <p:ph sz="half" idx="2"/>
          </p:nvPr>
        </p:nvSpPr>
        <p:spPr/>
        <p:txBody>
          <a:bodyPr/>
          <a:lstStyle/>
          <a:p>
            <a:r>
              <a:rPr lang="en-US" dirty="0"/>
              <a:t>HVDC domain and technologies</a:t>
            </a:r>
          </a:p>
          <a:p>
            <a:r>
              <a:rPr lang="en-US" dirty="0"/>
              <a:t>HVDC control algorithms</a:t>
            </a:r>
          </a:p>
          <a:p>
            <a:r>
              <a:rPr lang="en-US" dirty="0"/>
              <a:t>Modelling and Simulation competency</a:t>
            </a:r>
          </a:p>
        </p:txBody>
      </p:sp>
      <p:sp>
        <p:nvSpPr>
          <p:cNvPr id="4" name="Text Placeholder 3"/>
          <p:cNvSpPr>
            <a:spLocks noGrp="1"/>
          </p:cNvSpPr>
          <p:nvPr>
            <p:ph type="body" sz="quarter" idx="3"/>
          </p:nvPr>
        </p:nvSpPr>
        <p:spPr/>
        <p:txBody>
          <a:bodyPr/>
          <a:lstStyle/>
          <a:p>
            <a:r>
              <a:rPr lang="en-US" dirty="0"/>
              <a:t>Scope for Improvement</a:t>
            </a:r>
          </a:p>
        </p:txBody>
      </p:sp>
      <p:sp>
        <p:nvSpPr>
          <p:cNvPr id="5" name="Content Placeholder 4"/>
          <p:cNvSpPr>
            <a:spLocks noGrp="1"/>
          </p:cNvSpPr>
          <p:nvPr>
            <p:ph sz="quarter" idx="4"/>
          </p:nvPr>
        </p:nvSpPr>
        <p:spPr/>
        <p:txBody>
          <a:bodyPr/>
          <a:lstStyle/>
          <a:p>
            <a:r>
              <a:rPr lang="en-US" dirty="0"/>
              <a:t>There is lot of scope for further development of control algorithms and model</a:t>
            </a:r>
          </a:p>
          <a:p>
            <a:r>
              <a:rPr lang="en-US" dirty="0"/>
              <a:t>Model Predictive Control development</a:t>
            </a:r>
          </a:p>
        </p:txBody>
      </p:sp>
      <p:sp>
        <p:nvSpPr>
          <p:cNvPr id="6" name="Title 5"/>
          <p:cNvSpPr>
            <a:spLocks noGrp="1"/>
          </p:cNvSpPr>
          <p:nvPr>
            <p:ph type="title"/>
          </p:nvPr>
        </p:nvSpPr>
        <p:spPr/>
        <p:txBody>
          <a:bodyPr/>
          <a:lstStyle/>
          <a:p>
            <a:r>
              <a:rPr lang="en-US" dirty="0"/>
              <a:t>Learning Points</a:t>
            </a:r>
          </a:p>
        </p:txBody>
      </p:sp>
    </p:spTree>
    <p:extLst>
      <p:ext uri="{BB962C8B-B14F-4D97-AF65-F5344CB8AC3E}">
        <p14:creationId xmlns:p14="http://schemas.microsoft.com/office/powerpoint/2010/main" val="4130042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Experience</a:t>
            </a:r>
          </a:p>
        </p:txBody>
      </p:sp>
      <p:sp>
        <p:nvSpPr>
          <p:cNvPr id="5" name="Content Placeholder 4"/>
          <p:cNvSpPr>
            <a:spLocks noGrp="1"/>
          </p:cNvSpPr>
          <p:nvPr>
            <p:ph type="body" sz="half" idx="2"/>
          </p:nvPr>
        </p:nvSpPr>
        <p:spPr/>
        <p:txBody>
          <a:bodyPr/>
          <a:lstStyle/>
          <a:p>
            <a:r>
              <a:rPr lang="en-US" b="1" dirty="0"/>
              <a:t>Overall, the experience is good.  </a:t>
            </a:r>
          </a:p>
          <a:p>
            <a:endParaRPr lang="en-US" b="1" dirty="0"/>
          </a:p>
          <a:p>
            <a:r>
              <a:rPr lang="en-US" b="1" dirty="0"/>
              <a:t>We are learning the HVDC domain.</a:t>
            </a:r>
          </a:p>
          <a:p>
            <a:endParaRPr lang="en-US" b="1" dirty="0"/>
          </a:p>
          <a:p>
            <a:r>
              <a:rPr lang="en-US" b="1" dirty="0"/>
              <a:t>Even though the implementation is difficult, but we are learning it and its challenging.</a:t>
            </a:r>
          </a:p>
          <a:p>
            <a:endParaRPr lang="en-US" b="1" dirty="0"/>
          </a:p>
          <a:p>
            <a:r>
              <a:rPr lang="en-US" b="1" dirty="0"/>
              <a:t>In short span of </a:t>
            </a:r>
            <a:r>
              <a:rPr lang="en-US" b="1" dirty="0" err="1"/>
              <a:t>HaQathon</a:t>
            </a:r>
            <a:r>
              <a:rPr lang="en-US" b="1" dirty="0"/>
              <a:t> time we could learn many things and we are able to present it before the panel.</a:t>
            </a:r>
          </a:p>
          <a:p>
            <a:endParaRPr lang="en-US" b="1" dirty="0"/>
          </a:p>
          <a:p>
            <a:r>
              <a:rPr lang="en-US" b="1" dirty="0"/>
              <a:t>Our mentor is helping us to give our best.</a:t>
            </a:r>
          </a:p>
        </p:txBody>
      </p:sp>
      <p:sp>
        <p:nvSpPr>
          <p:cNvPr id="6" name="Content Placeholder 5"/>
          <p:cNvSpPr>
            <a:spLocks noGrp="1"/>
          </p:cNvSpPr>
          <p:nvPr>
            <p:ph type="body" sz="quarter" idx="10"/>
          </p:nvPr>
        </p:nvSpPr>
        <p:spPr/>
        <p:txBody>
          <a:bodyPr/>
          <a:lstStyle/>
          <a:p>
            <a:r>
              <a:rPr lang="en-US" b="1" dirty="0"/>
              <a:t>The Team</a:t>
            </a:r>
          </a:p>
        </p:txBody>
      </p:sp>
      <p:pic>
        <p:nvPicPr>
          <p:cNvPr id="14" name="Picture 13">
            <a:extLst>
              <a:ext uri="{FF2B5EF4-FFF2-40B4-BE49-F238E27FC236}">
                <a16:creationId xmlns:a16="http://schemas.microsoft.com/office/drawing/2014/main" id="{07939DCF-F60B-47F5-AD44-55D0828E8EA4}"/>
              </a:ext>
            </a:extLst>
          </p:cNvPr>
          <p:cNvPicPr>
            <a:picLocks noChangeAspect="1"/>
          </p:cNvPicPr>
          <p:nvPr/>
        </p:nvPicPr>
        <p:blipFill>
          <a:blip r:embed="rId3"/>
          <a:stretch>
            <a:fillRect/>
          </a:stretch>
        </p:blipFill>
        <p:spPr>
          <a:xfrm>
            <a:off x="5347521" y="801449"/>
            <a:ext cx="4879414" cy="5517491"/>
          </a:xfrm>
          <a:prstGeom prst="rect">
            <a:avLst/>
          </a:prstGeom>
        </p:spPr>
      </p:pic>
    </p:spTree>
    <p:extLst>
      <p:ext uri="{BB962C8B-B14F-4D97-AF65-F5344CB8AC3E}">
        <p14:creationId xmlns:p14="http://schemas.microsoft.com/office/powerpoint/2010/main" val="1692950771"/>
      </p:ext>
    </p:extLst>
  </p:cSld>
  <p:clrMapOvr>
    <a:masterClrMapping/>
  </p:clrMapOvr>
</p:sld>
</file>

<file path=ppt/theme/theme1.xml><?xml version="1.0" encoding="utf-8"?>
<a:theme xmlns:a="http://schemas.openxmlformats.org/drawingml/2006/main" name="theme">
  <a:themeElements>
    <a:clrScheme name="QuEST colours">
      <a:dk1>
        <a:srgbClr val="595959"/>
      </a:dk1>
      <a:lt1>
        <a:srgbClr val="FFFFFF"/>
      </a:lt1>
      <a:dk2>
        <a:srgbClr val="70AB5B"/>
      </a:dk2>
      <a:lt2>
        <a:srgbClr val="CE8105"/>
      </a:lt2>
      <a:accent1>
        <a:srgbClr val="A6A6A6"/>
      </a:accent1>
      <a:accent2>
        <a:srgbClr val="6FC5B4"/>
      </a:accent2>
      <a:accent3>
        <a:srgbClr val="1983A3"/>
      </a:accent3>
      <a:accent4>
        <a:srgbClr val="00B0F0"/>
      </a:accent4>
      <a:accent5>
        <a:srgbClr val="2281A1"/>
      </a:accent5>
      <a:accent6>
        <a:srgbClr val="1979AC"/>
      </a:accent6>
      <a:hlink>
        <a:srgbClr val="0070C0"/>
      </a:hlink>
      <a:folHlink>
        <a:srgbClr val="00B0F0"/>
      </a:folHlink>
    </a:clrScheme>
    <a:fontScheme name="Mobiliya Branding Font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tx1">
              <a:lumMod val="65000"/>
              <a:lumOff val="35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400" dirty="0" err="1" smtClean="0">
            <a:solidFill>
              <a:schemeClr val="tx1">
                <a:lumMod val="85000"/>
                <a:lumOff val="15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wrap="square" lIns="121899" tIns="60950" rIns="121899" bIns="60950" rtlCol="0" anchor="ctr">
        <a:spAutoFit/>
      </a:bodyPr>
      <a:lstStyle>
        <a:defPPr>
          <a:defRPr sz="1200" dirty="0" err="1" smtClean="0">
            <a:solidFill>
              <a:schemeClr val="tx1">
                <a:lumMod val="75000"/>
                <a:lumOff val="25000"/>
              </a:schemeClr>
            </a:solidFill>
            <a:latin typeface="Segoe UI" panose="020B0502040204020203" pitchFamily="34" charset="0"/>
            <a:ea typeface="Lato Light" panose="020F0302020204030203"/>
            <a:cs typeface="Segoe UI" panose="020B0502040204020203" pitchFamily="34" charset="0"/>
          </a:defRPr>
        </a:defPPr>
      </a:lstStyle>
    </a:txDef>
  </a:objectDefaults>
  <a:extraClrSchemeLst/>
  <a:extLst>
    <a:ext uri="{05A4C25C-085E-4340-85A3-A5531E510DB2}">
      <thm15:themeFamily xmlns:thm15="http://schemas.microsoft.com/office/thememl/2012/main" name="QuEST Global Corporate Template.1" id="{0AD3395A-D22F-45BA-B259-E55A568DF373}" vid="{D6EF00AE-53AA-4CD2-8372-3A51691ECAC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279</TotalTime>
  <Words>816</Words>
  <Application>Microsoft Office PowerPoint</Application>
  <PresentationFormat>Widescreen</PresentationFormat>
  <Paragraphs>112</Paragraphs>
  <Slides>10</Slides>
  <Notes>8</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10</vt:i4>
      </vt:variant>
    </vt:vector>
  </HeadingPairs>
  <TitlesOfParts>
    <vt:vector size="24" baseType="lpstr">
      <vt:lpstr>Arial</vt:lpstr>
      <vt:lpstr>Calibri</vt:lpstr>
      <vt:lpstr>Courier New</vt:lpstr>
      <vt:lpstr>PF Din Text Cond Pro Medium</vt:lpstr>
      <vt:lpstr>PF DinText Pro</vt:lpstr>
      <vt:lpstr>PF DinText Pro Medium</vt:lpstr>
      <vt:lpstr>PF DinText Pro Thin </vt:lpstr>
      <vt:lpstr>Segoe UI</vt:lpstr>
      <vt:lpstr>Segoe UI Light</vt:lpstr>
      <vt:lpstr>Segoe UI Semibold</vt:lpstr>
      <vt:lpstr>Symbol</vt:lpstr>
      <vt:lpstr>Trebuchet MS</vt:lpstr>
      <vt:lpstr>Wingdings</vt:lpstr>
      <vt:lpstr>theme</vt:lpstr>
      <vt:lpstr>Develop Control Algorithm and Simulate for HVDC Technology</vt:lpstr>
      <vt:lpstr>PowerPoint Presentation</vt:lpstr>
      <vt:lpstr>Scope</vt:lpstr>
      <vt:lpstr>System Architecture</vt:lpstr>
      <vt:lpstr>abc to dq model in Simulink </vt:lpstr>
      <vt:lpstr>Technology Choices</vt:lpstr>
      <vt:lpstr>Business Case</vt:lpstr>
      <vt:lpstr>Learning Points</vt:lpstr>
      <vt:lpstr>The Experience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Dilip Shenoy</dc:creator>
  <cp:lastModifiedBy>Faseela Anjum</cp:lastModifiedBy>
  <cp:revision>13</cp:revision>
  <cp:lastPrinted>2019-07-21T11:39:35Z</cp:lastPrinted>
  <dcterms:created xsi:type="dcterms:W3CDTF">2020-11-24T08:10:51Z</dcterms:created>
  <dcterms:modified xsi:type="dcterms:W3CDTF">2020-12-14T04:08:16Z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2057-10.2.0.7549</vt:lpwstr>
  </property>
</Properties>
</file>