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ID CUSTOM HARDWARE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/>
          <a:lstStyle/>
          <a:p>
            <a:r>
              <a:rPr lang="nl-NL" dirty="0"/>
              <a:t>Wij staan voor de revolutionering van de computer industrie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-77981" y="6496539"/>
            <a:ext cx="36407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Team 6</a:t>
            </a:r>
          </a:p>
          <a:p>
            <a:r>
              <a:rPr lang="nl-NL" sz="1000" dirty="0"/>
              <a:t>Berkay Yilmaz, Jordy Boer, Fabian Nievaart, </a:t>
            </a:r>
            <a:r>
              <a:rPr lang="nl-NL" sz="1000" dirty="0" err="1"/>
              <a:t>Lion</a:t>
            </a:r>
            <a:r>
              <a:rPr lang="nl-NL" sz="1000" dirty="0"/>
              <a:t> </a:t>
            </a:r>
            <a:r>
              <a:rPr lang="nl-NL" sz="1000" dirty="0" err="1"/>
              <a:t>Siek</a:t>
            </a:r>
            <a:r>
              <a:rPr lang="nl-NL" sz="1000" dirty="0"/>
              <a:t>, Sven </a:t>
            </a:r>
            <a:r>
              <a:rPr lang="nl-NL" sz="1000" dirty="0" err="1"/>
              <a:t>Luyben</a:t>
            </a:r>
            <a:endParaRPr lang="nl-NL" sz="10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375762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Het concept?</a:t>
            </a:r>
          </a:p>
          <a:p>
            <a:r>
              <a:rPr lang="nl-NL" dirty="0"/>
              <a:t>2. Business model canvas?</a:t>
            </a:r>
          </a:p>
          <a:p>
            <a:r>
              <a:rPr lang="nl-NL" dirty="0"/>
              <a:t>3. Doelgroep? </a:t>
            </a:r>
          </a:p>
          <a:p>
            <a:r>
              <a:rPr lang="nl-NL" dirty="0"/>
              <a:t>4. Hoe verdienen </a:t>
            </a:r>
            <a:r>
              <a:rPr lang="nl-NL"/>
              <a:t>we hier geld mee?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98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binnen, tafel, muur, persoon&#10;&#10;Beschrijving is gegenereerd met zeer hoge betrouwbaarhe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76205"/>
            <a:ext cx="6227064" cy="31135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2400" dirty="0"/>
              <a:t>Het </a:t>
            </a:r>
            <a:r>
              <a:rPr lang="nl-NL" sz="2400" dirty="0" err="1"/>
              <a:t>COncept</a:t>
            </a:r>
            <a:endParaRPr lang="nl-NL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nl-NL" dirty="0"/>
              <a:t>Webshop</a:t>
            </a:r>
          </a:p>
          <a:p>
            <a:r>
              <a:rPr lang="nl-NL" dirty="0" err="1"/>
              <a:t>Mining</a:t>
            </a:r>
            <a:r>
              <a:rPr lang="nl-NL" dirty="0"/>
              <a:t> pc’s</a:t>
            </a:r>
          </a:p>
          <a:p>
            <a:r>
              <a:rPr lang="nl-NL" dirty="0" err="1"/>
              <a:t>Htpc’s</a:t>
            </a:r>
            <a:endParaRPr lang="nl-NL" dirty="0"/>
          </a:p>
          <a:p>
            <a:r>
              <a:rPr lang="nl-NL" dirty="0"/>
              <a:t>Pc </a:t>
            </a:r>
            <a:r>
              <a:rPr lang="nl-NL" dirty="0" err="1"/>
              <a:t>configurator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20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88386" y="497967"/>
            <a:ext cx="5779389" cy="888786"/>
          </a:xfrm>
        </p:spPr>
        <p:txBody>
          <a:bodyPr/>
          <a:lstStyle/>
          <a:p>
            <a:r>
              <a:rPr lang="nl-NL" dirty="0"/>
              <a:t>Business model canvas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203" y="1577253"/>
            <a:ext cx="7891753" cy="4975947"/>
          </a:xfrm>
        </p:spPr>
      </p:pic>
    </p:spTree>
    <p:extLst>
      <p:ext uri="{BB962C8B-B14F-4D97-AF65-F5344CB8AC3E}">
        <p14:creationId xmlns:p14="http://schemas.microsoft.com/office/powerpoint/2010/main" val="60552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158" y="507492"/>
            <a:ext cx="6092952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nl-NL" sz="2400" dirty="0"/>
              <a:t>Doelgroep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30" name="Picture 6" descr="Afbeeldingsresultaat voor i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" y="2677287"/>
            <a:ext cx="5385099" cy="28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neder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2" y="2115312"/>
            <a:ext cx="4083195" cy="424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verdienen we hier geld mee?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Goedkoop inkopen</a:t>
            </a:r>
          </a:p>
          <a:p>
            <a:r>
              <a:rPr lang="nl-NL" dirty="0"/>
              <a:t>Voorraad</a:t>
            </a:r>
          </a:p>
          <a:p>
            <a:r>
              <a:rPr lang="nl-NL" dirty="0"/>
              <a:t>Duidelijke afspraken met leveranciers</a:t>
            </a:r>
          </a:p>
          <a:p>
            <a:r>
              <a:rPr lang="nl-NL" dirty="0"/>
              <a:t>Duidelijke afspraken met bezorgdienst</a:t>
            </a:r>
          </a:p>
          <a:p>
            <a:r>
              <a:rPr lang="nl-NL" dirty="0"/>
              <a:t>Goede marketing</a:t>
            </a:r>
          </a:p>
          <a:p>
            <a:r>
              <a:rPr lang="nl-NL" dirty="0"/>
              <a:t>Meerdere betaal manieren</a:t>
            </a:r>
          </a:p>
        </p:txBody>
      </p:sp>
    </p:spTree>
    <p:extLst>
      <p:ext uri="{BB962C8B-B14F-4D97-AF65-F5344CB8AC3E}">
        <p14:creationId xmlns:p14="http://schemas.microsoft.com/office/powerpoint/2010/main" val="38566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EINDE, Zijn er nog vragen?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6724886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789</TotalTime>
  <Words>95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Pakket</vt:lpstr>
      <vt:lpstr>ID CUSTOM HARDWARE</vt:lpstr>
      <vt:lpstr>Inhoudsopgave</vt:lpstr>
      <vt:lpstr>Het COncept</vt:lpstr>
      <vt:lpstr>Business model canvas</vt:lpstr>
      <vt:lpstr>Doelgroep </vt:lpstr>
      <vt:lpstr>Hoe verdienen we hier geld mee?</vt:lpstr>
      <vt:lpstr>EINDE, 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Berkay Yilmaz</dc:creator>
  <cp:lastModifiedBy>Jordy Boer</cp:lastModifiedBy>
  <cp:revision>23</cp:revision>
  <dcterms:created xsi:type="dcterms:W3CDTF">2017-05-30T08:04:22Z</dcterms:created>
  <dcterms:modified xsi:type="dcterms:W3CDTF">2017-05-31T13:53:55Z</dcterms:modified>
</cp:coreProperties>
</file>