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65" y="1248600"/>
            <a:ext cx="7382142" cy="41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1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Bookman Old Style" panose="02050604050505020204" pitchFamily="18" charset="0"/>
              </a:rPr>
              <a:t>Het concept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468" y="-56168"/>
            <a:ext cx="2170176" cy="1564857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2145792" y="2609088"/>
            <a:ext cx="737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 err="1"/>
              <a:t>Custom</a:t>
            </a:r>
            <a:r>
              <a:rPr lang="nl-NL" dirty="0"/>
              <a:t> kleding design</a:t>
            </a:r>
          </a:p>
          <a:p>
            <a:pPr marL="285750" indent="-285750">
              <a:buFontTx/>
              <a:buChar char="-"/>
            </a:pPr>
            <a:r>
              <a:rPr lang="nl-NL" dirty="0"/>
              <a:t>Kiezen uit verschillende producten &amp; designs</a:t>
            </a:r>
          </a:p>
          <a:p>
            <a:pPr marL="285750" indent="-285750">
              <a:buFontTx/>
              <a:buChar char="-"/>
            </a:pPr>
            <a:r>
              <a:rPr lang="nl-NL" dirty="0"/>
              <a:t>Eigen design klant</a:t>
            </a:r>
          </a:p>
          <a:p>
            <a:pPr marL="285750" indent="-285750">
              <a:buFontTx/>
              <a:buChar char="-"/>
            </a:pPr>
            <a:r>
              <a:rPr lang="nl-NL" dirty="0"/>
              <a:t>Uitbreiding</a:t>
            </a:r>
          </a:p>
        </p:txBody>
      </p:sp>
    </p:spTree>
    <p:extLst>
      <p:ext uri="{BB962C8B-B14F-4D97-AF65-F5344CB8AC3E}">
        <p14:creationId xmlns:p14="http://schemas.microsoft.com/office/powerpoint/2010/main" val="32643485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Businessplan</a:t>
            </a:r>
          </a:p>
        </p:txBody>
      </p:sp>
      <p:pic>
        <p:nvPicPr>
          <p:cNvPr id="6" name="Tijdelijke aanduiding voor inhoud 5" descr="Afbeelding met kaart, tekst&#10;&#10;Beschrijving is gegenereerd met hoge betrouwbaarhei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10" y="1659084"/>
            <a:ext cx="11926929" cy="4851633"/>
          </a:xfrm>
        </p:spPr>
      </p:pic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468" y="-56168"/>
            <a:ext cx="2170176" cy="15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8809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 van aanpak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Ons idee</a:t>
            </a:r>
          </a:p>
          <a:p>
            <a:r>
              <a:rPr lang="nl-NL" dirty="0"/>
              <a:t>Hoe te realiseren?</a:t>
            </a:r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468" y="-56168"/>
            <a:ext cx="2170176" cy="15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7545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Doelgroep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Gericht op Jongeren</a:t>
            </a:r>
          </a:p>
          <a:p>
            <a:r>
              <a:rPr lang="nl-NL" dirty="0"/>
              <a:t>Veel vraag naar</a:t>
            </a:r>
          </a:p>
          <a:p>
            <a:r>
              <a:rPr lang="nl-NL" dirty="0"/>
              <a:t>Designs in de mode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468" y="-56168"/>
            <a:ext cx="2170176" cy="15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74027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Realisatie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Ontwerp van producten gericht op jongeren</a:t>
            </a:r>
          </a:p>
          <a:p>
            <a:r>
              <a:rPr lang="nl-NL" dirty="0"/>
              <a:t>Drukkerij</a:t>
            </a:r>
          </a:p>
          <a:p>
            <a:r>
              <a:rPr lang="nl-NL" dirty="0"/>
              <a:t>Inkomsten/Prijzen</a:t>
            </a:r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468" y="-56168"/>
            <a:ext cx="2170176" cy="15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Concurrentie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Meerdere zelfstandige designers op </a:t>
            </a:r>
            <a:r>
              <a:rPr lang="nl-NL" dirty="0" err="1"/>
              <a:t>social</a:t>
            </a:r>
            <a:r>
              <a:rPr lang="nl-NL" dirty="0"/>
              <a:t> media</a:t>
            </a:r>
          </a:p>
          <a:p>
            <a:r>
              <a:rPr lang="nl-NL" dirty="0"/>
              <a:t>Ander design</a:t>
            </a:r>
          </a:p>
          <a:p>
            <a:r>
              <a:rPr lang="nl-NL" dirty="0"/>
              <a:t>Meerdere producten in toekomst</a:t>
            </a:r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468" y="-56168"/>
            <a:ext cx="2170176" cy="15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435</TotalTime>
  <Words>60</Words>
  <Application>Microsoft Office PowerPoint</Application>
  <PresentationFormat>Breedbeeld</PresentationFormat>
  <Paragraphs>21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PowerPoint-presentatie</vt:lpstr>
      <vt:lpstr>Het concept</vt:lpstr>
      <vt:lpstr>Businessplan</vt:lpstr>
      <vt:lpstr>Plan van aanpak</vt:lpstr>
      <vt:lpstr>Doelgroep</vt:lpstr>
      <vt:lpstr>Realisatie</vt:lpstr>
      <vt:lpstr>Concurrentie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Hamino</dc:creator>
  <cp:lastModifiedBy>Daan van Ekeren</cp:lastModifiedBy>
  <cp:revision>12</cp:revision>
  <dcterms:created xsi:type="dcterms:W3CDTF">2017-05-31T10:20:40Z</dcterms:created>
  <dcterms:modified xsi:type="dcterms:W3CDTF">2017-06-01T11:16:27Z</dcterms:modified>
</cp:coreProperties>
</file>