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6" r:id="rId3"/>
    <p:sldId id="260" r:id="rId4"/>
    <p:sldId id="257" r:id="rId5"/>
    <p:sldId id="258" r:id="rId6"/>
    <p:sldId id="263" r:id="rId7"/>
    <p:sldId id="264" r:id="rId8"/>
    <p:sldId id="276" r:id="rId9"/>
    <p:sldId id="278" r:id="rId10"/>
    <p:sldId id="283" r:id="rId11"/>
    <p:sldId id="281" r:id="rId12"/>
    <p:sldId id="282" r:id="rId13"/>
    <p:sldId id="277" r:id="rId14"/>
    <p:sldId id="259" r:id="rId15"/>
    <p:sldId id="265" r:id="rId16"/>
    <p:sldId id="266" r:id="rId17"/>
    <p:sldId id="272" r:id="rId18"/>
    <p:sldId id="287" r:id="rId19"/>
    <p:sldId id="288" r:id="rId20"/>
    <p:sldId id="267" r:id="rId21"/>
    <p:sldId id="274" r:id="rId22"/>
    <p:sldId id="269" r:id="rId23"/>
    <p:sldId id="284" r:id="rId24"/>
    <p:sldId id="270" r:id="rId25"/>
    <p:sldId id="268" r:id="rId26"/>
    <p:sldId id="271" r:id="rId27"/>
    <p:sldId id="279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9B69F-12FC-4489-855D-EB6C08B3C17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871D6-6FF6-4883-8B21-808441618CFA}">
      <dgm:prSet phldrT="[文本]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altLang="zh-CN" dirty="0" smtClean="0">
              <a:latin typeface="+mj-lt"/>
            </a:rPr>
            <a:t>User</a:t>
          </a:r>
          <a:endParaRPr lang="zh-CN" altLang="en-US" dirty="0">
            <a:latin typeface="+mj-lt"/>
          </a:endParaRPr>
        </a:p>
      </dgm:t>
    </dgm:pt>
    <dgm:pt modelId="{B2D22D4F-2E15-4722-8D5A-591B6AB064A8}" type="parTrans" cxnId="{86ABFA98-50EB-4CCB-9AD3-69F939C6CF72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06AA7B0A-907D-4A3E-854A-E7CE99D7C60F}" type="sibTrans" cxnId="{86ABFA98-50EB-4CCB-9AD3-69F939C6CF72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2DE1DCDD-E8F9-483A-A957-375303BA21FD}">
      <dgm:prSet phldrT="[文本]"/>
      <dgm:spPr>
        <a:solidFill>
          <a:schemeClr val="accent4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altLang="zh-CN" b="1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b="1" dirty="0">
            <a:solidFill>
              <a:schemeClr val="tx1"/>
            </a:solidFill>
            <a:latin typeface="+mj-lt"/>
          </a:endParaRPr>
        </a:p>
      </dgm:t>
    </dgm:pt>
    <dgm:pt modelId="{12B722B7-FA1A-4BFD-8B10-777ED9B46B29}" type="parTrans" cxnId="{D400B23C-70D0-40D8-9F8C-6A92639DFFCA}">
      <dgm:prSet/>
      <dgm:spPr/>
      <dgm:t>
        <a:bodyPr/>
        <a:lstStyle/>
        <a:p>
          <a:pPr algn="ctr"/>
          <a:endParaRPr lang="zh-CN" altLang="en-US">
            <a:latin typeface="+mj-lt"/>
          </a:endParaRPr>
        </a:p>
      </dgm:t>
    </dgm:pt>
    <dgm:pt modelId="{955C0EF5-A1C5-4EAC-A4C9-BCBF97D7F19D}" type="sibTrans" cxnId="{D400B23C-70D0-40D8-9F8C-6A92639DFFCA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42DA21A7-7210-4EA0-BD9A-742352ACB506}">
      <dgm:prSet phldrT="[文本]"/>
      <dgm:spPr>
        <a:solidFill>
          <a:schemeClr val="accent4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altLang="zh-CN" b="1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b="1" dirty="0">
            <a:solidFill>
              <a:schemeClr val="tx1"/>
            </a:solidFill>
            <a:latin typeface="+mj-lt"/>
          </a:endParaRPr>
        </a:p>
      </dgm:t>
    </dgm:pt>
    <dgm:pt modelId="{C7A93A46-FC99-492F-B4FB-37E59B243CAD}" type="parTrans" cxnId="{3A16D5F6-C7FA-41C2-8959-CD8535E351A4}">
      <dgm:prSet/>
      <dgm:spPr/>
      <dgm:t>
        <a:bodyPr/>
        <a:lstStyle/>
        <a:p>
          <a:pPr algn="ctr"/>
          <a:endParaRPr lang="zh-CN" altLang="en-US">
            <a:latin typeface="+mj-lt"/>
          </a:endParaRPr>
        </a:p>
      </dgm:t>
    </dgm:pt>
    <dgm:pt modelId="{AAE72841-3D50-4AC8-86F3-21C68697E579}" type="sibTrans" cxnId="{3A16D5F6-C7FA-41C2-8959-CD8535E351A4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AF1954A5-9A41-4E07-A3F1-2DEBBA1ECBA3}">
      <dgm:prSet phldrT="[文本]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altLang="zh-CN" dirty="0" smtClean="0">
              <a:latin typeface="+mj-lt"/>
            </a:rPr>
            <a:t>Product</a:t>
          </a:r>
          <a:endParaRPr lang="zh-CN" altLang="en-US" dirty="0">
            <a:latin typeface="+mj-lt"/>
          </a:endParaRPr>
        </a:p>
      </dgm:t>
    </dgm:pt>
    <dgm:pt modelId="{F694414C-FD36-46C9-9BD5-956E08B450C2}" type="parTrans" cxnId="{5B54E942-4715-4713-8905-572693F7319B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B6BD58B5-6117-444F-9FDA-AEEBA17D3E98}" type="sibTrans" cxnId="{5B54E942-4715-4713-8905-572693F7319B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1ADEB678-8F47-4045-BC0B-5A82E5A01F3F}">
      <dgm:prSet phldrT="[文本]"/>
      <dgm:spPr>
        <a:solidFill>
          <a:schemeClr val="accent4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altLang="zh-CN" b="1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b="1" dirty="0">
            <a:solidFill>
              <a:schemeClr val="tx1"/>
            </a:solidFill>
            <a:latin typeface="+mj-lt"/>
          </a:endParaRPr>
        </a:p>
      </dgm:t>
    </dgm:pt>
    <dgm:pt modelId="{416B2EA4-751D-4410-943F-A64CE5302766}" type="parTrans" cxnId="{1333253D-C507-4D7A-9EE0-72848ADC05C2}">
      <dgm:prSet/>
      <dgm:spPr/>
      <dgm:t>
        <a:bodyPr/>
        <a:lstStyle/>
        <a:p>
          <a:pPr algn="ctr"/>
          <a:endParaRPr lang="zh-CN" altLang="en-US">
            <a:latin typeface="+mj-lt"/>
          </a:endParaRPr>
        </a:p>
      </dgm:t>
    </dgm:pt>
    <dgm:pt modelId="{37F00DBD-8080-44E7-A7C0-C08542E725F2}" type="sibTrans" cxnId="{1333253D-C507-4D7A-9EE0-72848ADC05C2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6B6C555D-D084-4C99-93A5-0657C54DC307}">
      <dgm:prSet phldrT="[文本]"/>
      <dgm:spPr>
        <a:solidFill>
          <a:schemeClr val="accent4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altLang="zh-CN" b="1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b="1" dirty="0">
            <a:solidFill>
              <a:schemeClr val="tx1"/>
            </a:solidFill>
            <a:latin typeface="+mj-lt"/>
          </a:endParaRPr>
        </a:p>
      </dgm:t>
    </dgm:pt>
    <dgm:pt modelId="{8A3C9035-CF44-46E1-89FC-542BF461F814}" type="parTrans" cxnId="{5FCF5A65-8F6E-4F31-B749-D83F2082A8C5}">
      <dgm:prSet/>
      <dgm:spPr/>
      <dgm:t>
        <a:bodyPr/>
        <a:lstStyle/>
        <a:p>
          <a:pPr algn="ctr"/>
          <a:endParaRPr lang="zh-CN" altLang="en-US">
            <a:latin typeface="+mj-lt"/>
          </a:endParaRPr>
        </a:p>
      </dgm:t>
    </dgm:pt>
    <dgm:pt modelId="{4876F6A3-3883-4199-86EF-A74A7E2B9580}" type="sibTrans" cxnId="{5FCF5A65-8F6E-4F31-B749-D83F2082A8C5}">
      <dgm:prSet/>
      <dgm:spPr/>
      <dgm:t>
        <a:bodyPr/>
        <a:lstStyle/>
        <a:p>
          <a:pPr algn="ctr"/>
          <a:endParaRPr lang="zh-CN" altLang="en-US">
            <a:latin typeface="Trebuchet MS" pitchFamily="34" charset="0"/>
          </a:endParaRPr>
        </a:p>
      </dgm:t>
    </dgm:pt>
    <dgm:pt modelId="{309E262A-B641-4EA9-AAF8-280028B66421}" type="pres">
      <dgm:prSet presAssocID="{FA19B69F-12FC-4489-855D-EB6C08B3C1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87ABF6-DA89-460D-80D7-DBD1C644EB6A}" type="pres">
      <dgm:prSet presAssocID="{957871D6-6FF6-4883-8B21-808441618CFA}" presName="root" presStyleCnt="0"/>
      <dgm:spPr/>
    </dgm:pt>
    <dgm:pt modelId="{93C3ACDA-E9B1-4AA3-805C-C8F65274608F}" type="pres">
      <dgm:prSet presAssocID="{957871D6-6FF6-4883-8B21-808441618CFA}" presName="rootComposite" presStyleCnt="0"/>
      <dgm:spPr/>
    </dgm:pt>
    <dgm:pt modelId="{0B8581C8-2DEB-4A28-ACFA-0CD5C12E433E}" type="pres">
      <dgm:prSet presAssocID="{957871D6-6FF6-4883-8B21-808441618CFA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8A932E73-5727-4822-B227-224DF848A6EF}" type="pres">
      <dgm:prSet presAssocID="{957871D6-6FF6-4883-8B21-808441618CFA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1F39DE49-C107-43B9-8BCC-85FA338162B2}" type="pres">
      <dgm:prSet presAssocID="{957871D6-6FF6-4883-8B21-808441618CFA}" presName="childShape" presStyleCnt="0"/>
      <dgm:spPr/>
    </dgm:pt>
    <dgm:pt modelId="{83128238-7949-4732-A021-559070544A5C}" type="pres">
      <dgm:prSet presAssocID="{12B722B7-FA1A-4BFD-8B10-777ED9B46B29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43B53FEA-0872-4E8D-B74B-A9DBFD998B89}" type="pres">
      <dgm:prSet presAssocID="{2DE1DCDD-E8F9-483A-A957-375303BA21F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A0C1B-779F-450A-9296-CBAE89B4DF3C}" type="pres">
      <dgm:prSet presAssocID="{C7A93A46-FC99-492F-B4FB-37E59B243CAD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E0EF0E66-F189-43CC-981F-DFE572427628}" type="pres">
      <dgm:prSet presAssocID="{42DA21A7-7210-4EA0-BD9A-742352ACB50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F2FB3F-7EF5-4A85-AA96-F236421C4EC6}" type="pres">
      <dgm:prSet presAssocID="{AF1954A5-9A41-4E07-A3F1-2DEBBA1ECBA3}" presName="root" presStyleCnt="0"/>
      <dgm:spPr/>
    </dgm:pt>
    <dgm:pt modelId="{2186575E-46B8-4176-9BC7-74CF28BA5617}" type="pres">
      <dgm:prSet presAssocID="{AF1954A5-9A41-4E07-A3F1-2DEBBA1ECBA3}" presName="rootComposite" presStyleCnt="0"/>
      <dgm:spPr/>
    </dgm:pt>
    <dgm:pt modelId="{495CC746-E63C-40C9-9EAE-678FE181E98E}" type="pres">
      <dgm:prSet presAssocID="{AF1954A5-9A41-4E07-A3F1-2DEBBA1ECBA3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2C55E553-1871-41A8-905B-218E3A743690}" type="pres">
      <dgm:prSet presAssocID="{AF1954A5-9A41-4E07-A3F1-2DEBBA1ECBA3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7F7E1EE-A5F7-46B6-ACD2-2CA02FCC25B7}" type="pres">
      <dgm:prSet presAssocID="{AF1954A5-9A41-4E07-A3F1-2DEBBA1ECBA3}" presName="childShape" presStyleCnt="0"/>
      <dgm:spPr/>
    </dgm:pt>
    <dgm:pt modelId="{1F1CC9A6-E1CF-4CA4-B2A6-67B3AFC33130}" type="pres">
      <dgm:prSet presAssocID="{416B2EA4-751D-4410-943F-A64CE5302766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54C214D2-CEEC-4C56-9935-8868DF7B9EA7}" type="pres">
      <dgm:prSet presAssocID="{1ADEB678-8F47-4045-BC0B-5A82E5A01F3F}" presName="childText" presStyleLbl="bgAcc1" presStyleIdx="2" presStyleCnt="4" custLinFactNeighborX="-4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CE26B-0F59-422A-9639-276092E8E64F}" type="pres">
      <dgm:prSet presAssocID="{8A3C9035-CF44-46E1-89FC-542BF461F814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D5BC8D26-3C63-43D0-A987-75E8372F92A1}" type="pres">
      <dgm:prSet presAssocID="{6B6C555D-D084-4C99-93A5-0657C54DC30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6D806B-34E6-4FBF-8937-651771136B5B}" type="presOf" srcId="{42DA21A7-7210-4EA0-BD9A-742352ACB506}" destId="{E0EF0E66-F189-43CC-981F-DFE572427628}" srcOrd="0" destOrd="0" presId="urn:microsoft.com/office/officeart/2005/8/layout/hierarchy3"/>
    <dgm:cxn modelId="{3A16D5F6-C7FA-41C2-8959-CD8535E351A4}" srcId="{957871D6-6FF6-4883-8B21-808441618CFA}" destId="{42DA21A7-7210-4EA0-BD9A-742352ACB506}" srcOrd="1" destOrd="0" parTransId="{C7A93A46-FC99-492F-B4FB-37E59B243CAD}" sibTransId="{AAE72841-3D50-4AC8-86F3-21C68697E579}"/>
    <dgm:cxn modelId="{C33EF6B6-5573-47C9-85E7-F23C766F8624}" type="presOf" srcId="{8A3C9035-CF44-46E1-89FC-542BF461F814}" destId="{D90CE26B-0F59-422A-9639-276092E8E64F}" srcOrd="0" destOrd="0" presId="urn:microsoft.com/office/officeart/2005/8/layout/hierarchy3"/>
    <dgm:cxn modelId="{9F74D2D1-5C6A-4296-948B-367435700036}" type="presOf" srcId="{6B6C555D-D084-4C99-93A5-0657C54DC307}" destId="{D5BC8D26-3C63-43D0-A987-75E8372F92A1}" srcOrd="0" destOrd="0" presId="urn:microsoft.com/office/officeart/2005/8/layout/hierarchy3"/>
    <dgm:cxn modelId="{E8DF289A-1A98-4811-8E1D-50480100F5AB}" type="presOf" srcId="{957871D6-6FF6-4883-8B21-808441618CFA}" destId="{0B8581C8-2DEB-4A28-ACFA-0CD5C12E433E}" srcOrd="0" destOrd="0" presId="urn:microsoft.com/office/officeart/2005/8/layout/hierarchy3"/>
    <dgm:cxn modelId="{3553BC8A-AF82-405F-812D-A0D763011A93}" type="presOf" srcId="{AF1954A5-9A41-4E07-A3F1-2DEBBA1ECBA3}" destId="{2C55E553-1871-41A8-905B-218E3A743690}" srcOrd="1" destOrd="0" presId="urn:microsoft.com/office/officeart/2005/8/layout/hierarchy3"/>
    <dgm:cxn modelId="{7D06697E-9AD2-44B6-9ABF-725C8869AB6F}" type="presOf" srcId="{1ADEB678-8F47-4045-BC0B-5A82E5A01F3F}" destId="{54C214D2-CEEC-4C56-9935-8868DF7B9EA7}" srcOrd="0" destOrd="0" presId="urn:microsoft.com/office/officeart/2005/8/layout/hierarchy3"/>
    <dgm:cxn modelId="{2969F8A9-B0B5-4451-91AB-155037F1647F}" type="presOf" srcId="{FA19B69F-12FC-4489-855D-EB6C08B3C177}" destId="{309E262A-B641-4EA9-AAF8-280028B66421}" srcOrd="0" destOrd="0" presId="urn:microsoft.com/office/officeart/2005/8/layout/hierarchy3"/>
    <dgm:cxn modelId="{6E8B6018-4681-40CA-9FD4-FEC6FDC8129F}" type="presOf" srcId="{12B722B7-FA1A-4BFD-8B10-777ED9B46B29}" destId="{83128238-7949-4732-A021-559070544A5C}" srcOrd="0" destOrd="0" presId="urn:microsoft.com/office/officeart/2005/8/layout/hierarchy3"/>
    <dgm:cxn modelId="{5B54E942-4715-4713-8905-572693F7319B}" srcId="{FA19B69F-12FC-4489-855D-EB6C08B3C177}" destId="{AF1954A5-9A41-4E07-A3F1-2DEBBA1ECBA3}" srcOrd="1" destOrd="0" parTransId="{F694414C-FD36-46C9-9BD5-956E08B450C2}" sibTransId="{B6BD58B5-6117-444F-9FDA-AEEBA17D3E98}"/>
    <dgm:cxn modelId="{88448CB1-069B-4D64-96CE-D3347CEB4E1E}" type="presOf" srcId="{2DE1DCDD-E8F9-483A-A957-375303BA21FD}" destId="{43B53FEA-0872-4E8D-B74B-A9DBFD998B89}" srcOrd="0" destOrd="0" presId="urn:microsoft.com/office/officeart/2005/8/layout/hierarchy3"/>
    <dgm:cxn modelId="{7627C382-4662-40D5-8892-E53220D5FA37}" type="presOf" srcId="{C7A93A46-FC99-492F-B4FB-37E59B243CAD}" destId="{DA8A0C1B-779F-450A-9296-CBAE89B4DF3C}" srcOrd="0" destOrd="0" presId="urn:microsoft.com/office/officeart/2005/8/layout/hierarchy3"/>
    <dgm:cxn modelId="{231387F3-6CD1-422A-8BE8-9DFFD1A12C1E}" type="presOf" srcId="{AF1954A5-9A41-4E07-A3F1-2DEBBA1ECBA3}" destId="{495CC746-E63C-40C9-9EAE-678FE181E98E}" srcOrd="0" destOrd="0" presId="urn:microsoft.com/office/officeart/2005/8/layout/hierarchy3"/>
    <dgm:cxn modelId="{D400B23C-70D0-40D8-9F8C-6A92639DFFCA}" srcId="{957871D6-6FF6-4883-8B21-808441618CFA}" destId="{2DE1DCDD-E8F9-483A-A957-375303BA21FD}" srcOrd="0" destOrd="0" parTransId="{12B722B7-FA1A-4BFD-8B10-777ED9B46B29}" sibTransId="{955C0EF5-A1C5-4EAC-A4C9-BCBF97D7F19D}"/>
    <dgm:cxn modelId="{125696AC-47D6-4475-A8A8-3E3DC636E01A}" type="presOf" srcId="{416B2EA4-751D-4410-943F-A64CE5302766}" destId="{1F1CC9A6-E1CF-4CA4-B2A6-67B3AFC33130}" srcOrd="0" destOrd="0" presId="urn:microsoft.com/office/officeart/2005/8/layout/hierarchy3"/>
    <dgm:cxn modelId="{5FCF5A65-8F6E-4F31-B749-D83F2082A8C5}" srcId="{AF1954A5-9A41-4E07-A3F1-2DEBBA1ECBA3}" destId="{6B6C555D-D084-4C99-93A5-0657C54DC307}" srcOrd="1" destOrd="0" parTransId="{8A3C9035-CF44-46E1-89FC-542BF461F814}" sibTransId="{4876F6A3-3883-4199-86EF-A74A7E2B9580}"/>
    <dgm:cxn modelId="{A16A8E6C-8E32-4A94-B86B-03F5412DA9EE}" type="presOf" srcId="{957871D6-6FF6-4883-8B21-808441618CFA}" destId="{8A932E73-5727-4822-B227-224DF848A6EF}" srcOrd="1" destOrd="0" presId="urn:microsoft.com/office/officeart/2005/8/layout/hierarchy3"/>
    <dgm:cxn modelId="{86ABFA98-50EB-4CCB-9AD3-69F939C6CF72}" srcId="{FA19B69F-12FC-4489-855D-EB6C08B3C177}" destId="{957871D6-6FF6-4883-8B21-808441618CFA}" srcOrd="0" destOrd="0" parTransId="{B2D22D4F-2E15-4722-8D5A-591B6AB064A8}" sibTransId="{06AA7B0A-907D-4A3E-854A-E7CE99D7C60F}"/>
    <dgm:cxn modelId="{1333253D-C507-4D7A-9EE0-72848ADC05C2}" srcId="{AF1954A5-9A41-4E07-A3F1-2DEBBA1ECBA3}" destId="{1ADEB678-8F47-4045-BC0B-5A82E5A01F3F}" srcOrd="0" destOrd="0" parTransId="{416B2EA4-751D-4410-943F-A64CE5302766}" sibTransId="{37F00DBD-8080-44E7-A7C0-C08542E725F2}"/>
    <dgm:cxn modelId="{34FB8D13-4FF7-483C-A5A4-7ABE62DF3FAE}" type="presParOf" srcId="{309E262A-B641-4EA9-AAF8-280028B66421}" destId="{FF87ABF6-DA89-460D-80D7-DBD1C644EB6A}" srcOrd="0" destOrd="0" presId="urn:microsoft.com/office/officeart/2005/8/layout/hierarchy3"/>
    <dgm:cxn modelId="{D8780143-8A00-4824-A955-4E6A813AB0F5}" type="presParOf" srcId="{FF87ABF6-DA89-460D-80D7-DBD1C644EB6A}" destId="{93C3ACDA-E9B1-4AA3-805C-C8F65274608F}" srcOrd="0" destOrd="0" presId="urn:microsoft.com/office/officeart/2005/8/layout/hierarchy3"/>
    <dgm:cxn modelId="{D13AD6C2-5FBC-44C0-AE35-19640990C044}" type="presParOf" srcId="{93C3ACDA-E9B1-4AA3-805C-C8F65274608F}" destId="{0B8581C8-2DEB-4A28-ACFA-0CD5C12E433E}" srcOrd="0" destOrd="0" presId="urn:microsoft.com/office/officeart/2005/8/layout/hierarchy3"/>
    <dgm:cxn modelId="{01D11F0F-7608-4B28-8401-9FB7F73179C4}" type="presParOf" srcId="{93C3ACDA-E9B1-4AA3-805C-C8F65274608F}" destId="{8A932E73-5727-4822-B227-224DF848A6EF}" srcOrd="1" destOrd="0" presId="urn:microsoft.com/office/officeart/2005/8/layout/hierarchy3"/>
    <dgm:cxn modelId="{E782AB38-3AF4-4E0A-ACC4-4C2745E54F06}" type="presParOf" srcId="{FF87ABF6-DA89-460D-80D7-DBD1C644EB6A}" destId="{1F39DE49-C107-43B9-8BCC-85FA338162B2}" srcOrd="1" destOrd="0" presId="urn:microsoft.com/office/officeart/2005/8/layout/hierarchy3"/>
    <dgm:cxn modelId="{FFB55FBF-ECB6-447E-A12C-4C03F35BB81A}" type="presParOf" srcId="{1F39DE49-C107-43B9-8BCC-85FA338162B2}" destId="{83128238-7949-4732-A021-559070544A5C}" srcOrd="0" destOrd="0" presId="urn:microsoft.com/office/officeart/2005/8/layout/hierarchy3"/>
    <dgm:cxn modelId="{2A1A1A7D-D721-483B-A83D-6F760D4F020E}" type="presParOf" srcId="{1F39DE49-C107-43B9-8BCC-85FA338162B2}" destId="{43B53FEA-0872-4E8D-B74B-A9DBFD998B89}" srcOrd="1" destOrd="0" presId="urn:microsoft.com/office/officeart/2005/8/layout/hierarchy3"/>
    <dgm:cxn modelId="{FF1FD7AA-77AB-4EC2-8B2B-37570109FE9A}" type="presParOf" srcId="{1F39DE49-C107-43B9-8BCC-85FA338162B2}" destId="{DA8A0C1B-779F-450A-9296-CBAE89B4DF3C}" srcOrd="2" destOrd="0" presId="urn:microsoft.com/office/officeart/2005/8/layout/hierarchy3"/>
    <dgm:cxn modelId="{9BEDE331-E660-4C18-8CD1-A3287767D5CD}" type="presParOf" srcId="{1F39DE49-C107-43B9-8BCC-85FA338162B2}" destId="{E0EF0E66-F189-43CC-981F-DFE572427628}" srcOrd="3" destOrd="0" presId="urn:microsoft.com/office/officeart/2005/8/layout/hierarchy3"/>
    <dgm:cxn modelId="{74110E9B-94D0-4F03-808E-B98DA401F999}" type="presParOf" srcId="{309E262A-B641-4EA9-AAF8-280028B66421}" destId="{CCF2FB3F-7EF5-4A85-AA96-F236421C4EC6}" srcOrd="1" destOrd="0" presId="urn:microsoft.com/office/officeart/2005/8/layout/hierarchy3"/>
    <dgm:cxn modelId="{CCA6266A-B6CD-4E9B-82BA-23AE8DDCED76}" type="presParOf" srcId="{CCF2FB3F-7EF5-4A85-AA96-F236421C4EC6}" destId="{2186575E-46B8-4176-9BC7-74CF28BA5617}" srcOrd="0" destOrd="0" presId="urn:microsoft.com/office/officeart/2005/8/layout/hierarchy3"/>
    <dgm:cxn modelId="{6A98F288-CC9D-4645-9416-CCD81B79DC7A}" type="presParOf" srcId="{2186575E-46B8-4176-9BC7-74CF28BA5617}" destId="{495CC746-E63C-40C9-9EAE-678FE181E98E}" srcOrd="0" destOrd="0" presId="urn:microsoft.com/office/officeart/2005/8/layout/hierarchy3"/>
    <dgm:cxn modelId="{04207D76-EF39-488C-AB35-6B78E8BE3A3D}" type="presParOf" srcId="{2186575E-46B8-4176-9BC7-74CF28BA5617}" destId="{2C55E553-1871-41A8-905B-218E3A743690}" srcOrd="1" destOrd="0" presId="urn:microsoft.com/office/officeart/2005/8/layout/hierarchy3"/>
    <dgm:cxn modelId="{584E9FD0-048D-40F1-90C3-1BED0E9CBCB2}" type="presParOf" srcId="{CCF2FB3F-7EF5-4A85-AA96-F236421C4EC6}" destId="{37F7E1EE-A5F7-46B6-ACD2-2CA02FCC25B7}" srcOrd="1" destOrd="0" presId="urn:microsoft.com/office/officeart/2005/8/layout/hierarchy3"/>
    <dgm:cxn modelId="{FD4E28EF-730C-4ABB-97C3-536D86B758C6}" type="presParOf" srcId="{37F7E1EE-A5F7-46B6-ACD2-2CA02FCC25B7}" destId="{1F1CC9A6-E1CF-4CA4-B2A6-67B3AFC33130}" srcOrd="0" destOrd="0" presId="urn:microsoft.com/office/officeart/2005/8/layout/hierarchy3"/>
    <dgm:cxn modelId="{7CC0C940-D96A-4B83-A4E4-D36112838C53}" type="presParOf" srcId="{37F7E1EE-A5F7-46B6-ACD2-2CA02FCC25B7}" destId="{54C214D2-CEEC-4C56-9935-8868DF7B9EA7}" srcOrd="1" destOrd="0" presId="urn:microsoft.com/office/officeart/2005/8/layout/hierarchy3"/>
    <dgm:cxn modelId="{475C7A06-1B37-4A8E-A617-0AB1BB94A751}" type="presParOf" srcId="{37F7E1EE-A5F7-46B6-ACD2-2CA02FCC25B7}" destId="{D90CE26B-0F59-422A-9639-276092E8E64F}" srcOrd="2" destOrd="0" presId="urn:microsoft.com/office/officeart/2005/8/layout/hierarchy3"/>
    <dgm:cxn modelId="{A85C676E-7498-42B5-B826-7E445DE5EB08}" type="presParOf" srcId="{37F7E1EE-A5F7-46B6-ACD2-2CA02FCC25B7}" destId="{D5BC8D26-3C63-43D0-A987-75E8372F92A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D4B72-73A4-4382-B1E0-E9F1C81BB99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8732D-0564-4AA8-BA07-586787D3D88A}">
      <dgm:prSet phldrT="[文本]" custT="1"/>
      <dgm:spPr>
        <a:solidFill>
          <a:schemeClr val="bg2">
            <a:lumMod val="50000"/>
            <a:alpha val="90000"/>
          </a:schemeClr>
        </a:solidFill>
        <a:ln>
          <a:solidFill>
            <a:schemeClr val="bg2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altLang="zh-CN" sz="2400" b="1" dirty="0" err="1" smtClean="0">
              <a:latin typeface="+mj-lt"/>
            </a:rPr>
            <a:t>Hijax</a:t>
          </a:r>
          <a:endParaRPr lang="zh-CN" altLang="en-US" sz="2400" b="1" dirty="0">
            <a:latin typeface="+mj-lt"/>
          </a:endParaRPr>
        </a:p>
      </dgm:t>
    </dgm:pt>
    <dgm:pt modelId="{ED17120C-E651-4D3B-84EB-F8E6E4AA4E4E}" type="parTrans" cxnId="{8DCAD3D6-5717-4188-9053-05597F3352EF}">
      <dgm:prSet/>
      <dgm:spPr/>
      <dgm:t>
        <a:bodyPr/>
        <a:lstStyle/>
        <a:p>
          <a:endParaRPr lang="zh-CN" altLang="en-US"/>
        </a:p>
      </dgm:t>
    </dgm:pt>
    <dgm:pt modelId="{DECBBDC4-AB23-4786-9D30-E10C61DB15A0}" type="sibTrans" cxnId="{8DCAD3D6-5717-4188-9053-05597F3352EF}">
      <dgm:prSet/>
      <dgm:spPr/>
      <dgm:t>
        <a:bodyPr/>
        <a:lstStyle/>
        <a:p>
          <a:endParaRPr lang="zh-CN" altLang="en-US"/>
        </a:p>
      </dgm:t>
    </dgm:pt>
    <dgm:pt modelId="{1E5B7B5F-5E26-47C5-8AB7-96F534ECA66C}">
      <dgm:prSet phldrT="[文本]"/>
      <dgm:spPr>
        <a:solidFill>
          <a:schemeClr val="accent4">
            <a:lumMod val="50000"/>
            <a:alpha val="90000"/>
          </a:schemeClr>
        </a:solidFill>
        <a:ln>
          <a:solidFill>
            <a:schemeClr val="accent4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altLang="zh-CN" b="1" dirty="0" err="1" smtClean="0">
              <a:latin typeface="+mj-lt"/>
            </a:rPr>
            <a:t>Plugin</a:t>
          </a:r>
          <a:endParaRPr lang="zh-CN" altLang="en-US" b="1" dirty="0">
            <a:latin typeface="+mj-lt"/>
          </a:endParaRPr>
        </a:p>
      </dgm:t>
    </dgm:pt>
    <dgm:pt modelId="{4AF044C5-7C31-4FF5-8502-B79401DF8C00}" type="parTrans" cxnId="{335DEC52-2CA7-43F8-B5C9-473AA26A0150}">
      <dgm:prSet/>
      <dgm:spPr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zh-CN" altLang="en-US">
            <a:latin typeface="+mj-lt"/>
          </a:endParaRPr>
        </a:p>
      </dgm:t>
    </dgm:pt>
    <dgm:pt modelId="{B99965D1-D436-446E-B597-110EB077BCEA}" type="sibTrans" cxnId="{335DEC52-2CA7-43F8-B5C9-473AA26A0150}">
      <dgm:prSet/>
      <dgm:spPr/>
      <dgm:t>
        <a:bodyPr/>
        <a:lstStyle/>
        <a:p>
          <a:endParaRPr lang="zh-CN" altLang="en-US"/>
        </a:p>
      </dgm:t>
    </dgm:pt>
    <dgm:pt modelId="{2ACE6DCC-2DF7-4771-8439-0CA16E6870E8}">
      <dgm:prSet phldrT="[文本]"/>
      <dgm:spPr>
        <a:solidFill>
          <a:schemeClr val="accent3">
            <a:lumMod val="5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altLang="zh-CN" b="1" dirty="0" smtClean="0">
              <a:latin typeface="+mj-lt"/>
            </a:rPr>
            <a:t>Widget</a:t>
          </a:r>
          <a:endParaRPr lang="zh-CN" altLang="en-US" b="1" dirty="0">
            <a:latin typeface="+mj-lt"/>
          </a:endParaRPr>
        </a:p>
      </dgm:t>
    </dgm:pt>
    <dgm:pt modelId="{9F55137C-0600-4E3B-9A7A-9C367863B3AC}" type="parTrans" cxnId="{423A116F-A93F-4BFC-B65C-0EEFA0ECEBF2}">
      <dgm:prSet/>
      <dgm:spPr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zh-CN" altLang="en-US">
            <a:latin typeface="+mj-lt"/>
          </a:endParaRPr>
        </a:p>
      </dgm:t>
    </dgm:pt>
    <dgm:pt modelId="{CA54E551-3D0B-47C0-A0FF-8E814DC07406}" type="sibTrans" cxnId="{423A116F-A93F-4BFC-B65C-0EEFA0ECEBF2}">
      <dgm:prSet/>
      <dgm:spPr/>
      <dgm:t>
        <a:bodyPr/>
        <a:lstStyle/>
        <a:p>
          <a:endParaRPr lang="zh-CN" altLang="en-US"/>
        </a:p>
      </dgm:t>
    </dgm:pt>
    <dgm:pt modelId="{720E300B-B282-407B-AF34-5FFA4237F7FB}">
      <dgm:prSet phldrT="[文本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altLang="zh-CN" b="1" dirty="0" smtClean="0">
              <a:latin typeface="+mj-lt"/>
            </a:rPr>
            <a:t>Result</a:t>
          </a:r>
          <a:endParaRPr lang="zh-CN" altLang="en-US" b="1" dirty="0">
            <a:latin typeface="+mj-lt"/>
          </a:endParaRPr>
        </a:p>
      </dgm:t>
    </dgm:pt>
    <dgm:pt modelId="{CBF88E66-700A-40B2-B372-F6942F195D3F}" type="parTrans" cxnId="{3E318D8D-9165-4FF1-BDDD-0E93C4FC83F3}">
      <dgm:prSet/>
      <dgm:spPr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zh-CN" altLang="en-US">
            <a:latin typeface="+mj-lt"/>
          </a:endParaRPr>
        </a:p>
      </dgm:t>
    </dgm:pt>
    <dgm:pt modelId="{CD8768BA-22E5-4EDD-8B72-424E36557E11}" type="sibTrans" cxnId="{3E318D8D-9165-4FF1-BDDD-0E93C4FC83F3}">
      <dgm:prSet/>
      <dgm:spPr/>
      <dgm:t>
        <a:bodyPr/>
        <a:lstStyle/>
        <a:p>
          <a:endParaRPr lang="zh-CN" altLang="en-US"/>
        </a:p>
      </dgm:t>
    </dgm:pt>
    <dgm:pt modelId="{B5453362-D025-477D-9D6F-9220C1F03B52}">
      <dgm:prSet phldrT="[文本]" custT="1"/>
      <dgm:spPr>
        <a:solidFill>
          <a:schemeClr val="tx2">
            <a:lumMod val="10000"/>
            <a:alpha val="90000"/>
          </a:schemeClr>
        </a:solidFill>
        <a:ln>
          <a:solidFill>
            <a:schemeClr val="tx2">
              <a:lumMod val="10000"/>
              <a:alpha val="90000"/>
            </a:schemeClr>
          </a:solidFill>
        </a:ln>
      </dgm:spPr>
      <dgm:t>
        <a:bodyPr/>
        <a:lstStyle/>
        <a:p>
          <a:r>
            <a:rPr lang="en-US" altLang="zh-CN" sz="2000" b="1" dirty="0" smtClean="0">
              <a:latin typeface="+mj-lt"/>
            </a:rPr>
            <a:t>Request</a:t>
          </a:r>
          <a:endParaRPr lang="zh-CN" altLang="en-US" sz="2000" b="1" dirty="0">
            <a:latin typeface="+mj-lt"/>
          </a:endParaRPr>
        </a:p>
      </dgm:t>
    </dgm:pt>
    <dgm:pt modelId="{851ACB35-8EC4-45FA-96B2-1425C277C494}" type="parTrans" cxnId="{C6317105-EB76-44C4-A994-FAC7B6CAEA96}">
      <dgm:prSet/>
      <dgm:spPr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zh-CN" altLang="en-US">
            <a:latin typeface="+mj-lt"/>
          </a:endParaRPr>
        </a:p>
      </dgm:t>
    </dgm:pt>
    <dgm:pt modelId="{97B04998-38F0-42F3-A01D-4E9A029B4052}" type="sibTrans" cxnId="{C6317105-EB76-44C4-A994-FAC7B6CAEA96}">
      <dgm:prSet/>
      <dgm:spPr/>
      <dgm:t>
        <a:bodyPr/>
        <a:lstStyle/>
        <a:p>
          <a:endParaRPr lang="zh-CN" altLang="en-US"/>
        </a:p>
      </dgm:t>
    </dgm:pt>
    <dgm:pt modelId="{846F34E4-7D45-4D4A-A2C6-FDC5E131A808}">
      <dgm:prSet phldrT="[文本]"/>
      <dgm:spPr>
        <a:solidFill>
          <a:schemeClr val="accent2">
            <a:lumMod val="50000"/>
            <a:alpha val="90000"/>
          </a:schemeClr>
        </a:solidFill>
        <a:ln>
          <a:solidFill>
            <a:schemeClr val="accent2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altLang="zh-CN" b="1" dirty="0" smtClean="0">
              <a:latin typeface="+mj-lt"/>
            </a:rPr>
            <a:t>Error</a:t>
          </a:r>
          <a:endParaRPr lang="zh-CN" altLang="en-US" b="1" dirty="0">
            <a:latin typeface="+mj-lt"/>
          </a:endParaRPr>
        </a:p>
      </dgm:t>
    </dgm:pt>
    <dgm:pt modelId="{B0641A88-8B92-422E-9D42-2A171DAB5445}" type="parTrans" cxnId="{A35260B2-4F04-40D1-B8F5-F17622F3CA29}">
      <dgm:prSet/>
      <dgm:spPr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endParaRPr lang="zh-CN" altLang="en-US">
            <a:latin typeface="+mj-lt"/>
          </a:endParaRPr>
        </a:p>
      </dgm:t>
    </dgm:pt>
    <dgm:pt modelId="{8F16BB1E-7700-4726-A827-779DBDA753FB}" type="sibTrans" cxnId="{A35260B2-4F04-40D1-B8F5-F17622F3CA29}">
      <dgm:prSet/>
      <dgm:spPr/>
      <dgm:t>
        <a:bodyPr/>
        <a:lstStyle/>
        <a:p>
          <a:endParaRPr lang="zh-CN" altLang="en-US"/>
        </a:p>
      </dgm:t>
    </dgm:pt>
    <dgm:pt modelId="{CB187406-BD49-441B-BBCC-D30FFC96B0AA}" type="pres">
      <dgm:prSet presAssocID="{B43D4B72-73A4-4382-B1E0-E9F1C81BB9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E62ECF-4220-4CB6-85C7-C6530D6DCCE8}" type="pres">
      <dgm:prSet presAssocID="{21E8732D-0564-4AA8-BA07-586787D3D88A}" presName="centerShape" presStyleLbl="node0" presStyleIdx="0" presStyleCnt="1" custScaleX="110108" custScaleY="114915"/>
      <dgm:spPr/>
      <dgm:t>
        <a:bodyPr/>
        <a:lstStyle/>
        <a:p>
          <a:endParaRPr lang="zh-CN" altLang="en-US"/>
        </a:p>
      </dgm:t>
    </dgm:pt>
    <dgm:pt modelId="{8E3F7986-504E-4844-A198-0D84B70EF7C1}" type="pres">
      <dgm:prSet presAssocID="{4AF044C5-7C31-4FF5-8502-B79401DF8C00}" presName="parTrans" presStyleLbl="sibTrans2D1" presStyleIdx="0" presStyleCnt="5" custAng="10800000"/>
      <dgm:spPr/>
      <dgm:t>
        <a:bodyPr/>
        <a:lstStyle/>
        <a:p>
          <a:endParaRPr lang="zh-CN" altLang="en-US"/>
        </a:p>
      </dgm:t>
    </dgm:pt>
    <dgm:pt modelId="{3CDB0FF1-4E30-4E0D-8706-CFDAA55F158D}" type="pres">
      <dgm:prSet presAssocID="{4AF044C5-7C31-4FF5-8502-B79401DF8C0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45FD444-4FAB-43C1-9897-2B2CEC500327}" type="pres">
      <dgm:prSet presAssocID="{1E5B7B5F-5E26-47C5-8AB7-96F534ECA66C}" presName="node" presStyleLbl="node1" presStyleIdx="0" presStyleCnt="5" custRadScaleRad="92791" custRadScaleInc="-13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0D9B7-6F51-42AE-95E5-6706132E5326}" type="pres">
      <dgm:prSet presAssocID="{9F55137C-0600-4E3B-9A7A-9C367863B3AC}" presName="parTrans" presStyleLbl="sibTrans2D1" presStyleIdx="1" presStyleCnt="5" custAng="10800000"/>
      <dgm:spPr/>
      <dgm:t>
        <a:bodyPr/>
        <a:lstStyle/>
        <a:p>
          <a:endParaRPr lang="zh-CN" altLang="en-US"/>
        </a:p>
      </dgm:t>
    </dgm:pt>
    <dgm:pt modelId="{C3BC8DC6-41D9-4ADF-B2FF-729228041A45}" type="pres">
      <dgm:prSet presAssocID="{9F55137C-0600-4E3B-9A7A-9C367863B3AC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6B0A0FB-DD3C-4185-9945-E2C6077D01CC}" type="pres">
      <dgm:prSet presAssocID="{2ACE6DCC-2DF7-4771-8439-0CA16E6870E8}" presName="node" presStyleLbl="node1" presStyleIdx="1" presStyleCnt="5" custRadScaleRad="96555" custRadScaleInc="-57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4846B-80EF-406B-B38E-249D326475D3}" type="pres">
      <dgm:prSet presAssocID="{B0641A88-8B92-422E-9D42-2A171DAB5445}" presName="parTrans" presStyleLbl="sibTrans2D1" presStyleIdx="2" presStyleCnt="5" custAng="10800000"/>
      <dgm:spPr/>
      <dgm:t>
        <a:bodyPr/>
        <a:lstStyle/>
        <a:p>
          <a:endParaRPr lang="zh-CN" altLang="en-US"/>
        </a:p>
      </dgm:t>
    </dgm:pt>
    <dgm:pt modelId="{3F7F98F0-F4ED-4A72-8F43-D962AE152087}" type="pres">
      <dgm:prSet presAssocID="{B0641A88-8B92-422E-9D42-2A171DAB544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1202EFBE-2EED-44D8-A8B6-0A301D7017F8}" type="pres">
      <dgm:prSet presAssocID="{846F34E4-7D45-4D4A-A2C6-FDC5E131A808}" presName="node" presStyleLbl="node1" presStyleIdx="2" presStyleCnt="5" custRadScaleRad="94881" custRadScaleInc="-444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947D7-3682-4E99-A171-9AD13EB3D02A}" type="pres">
      <dgm:prSet presAssocID="{CBF88E66-700A-40B2-B372-F6942F195D3F}" presName="parTrans" presStyleLbl="sibTrans2D1" presStyleIdx="3" presStyleCnt="5" custAng="10800000"/>
      <dgm:spPr/>
      <dgm:t>
        <a:bodyPr/>
        <a:lstStyle/>
        <a:p>
          <a:endParaRPr lang="zh-CN" altLang="en-US"/>
        </a:p>
      </dgm:t>
    </dgm:pt>
    <dgm:pt modelId="{025676BD-A569-4479-8D02-4AE9B51465E4}" type="pres">
      <dgm:prSet presAssocID="{CBF88E66-700A-40B2-B372-F6942F195D3F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0F02AFC-0ABC-48C8-BCE2-6E4A4E84C04B}" type="pres">
      <dgm:prSet presAssocID="{720E300B-B282-407B-AF34-5FFA4237F7FB}" presName="node" presStyleLbl="node1" presStyleIdx="3" presStyleCnt="5" custRadScaleRad="93345" custRadScaleInc="34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E10CC-27EF-4865-9F08-37574F5E8D53}" type="pres">
      <dgm:prSet presAssocID="{851ACB35-8EC4-45FA-96B2-1425C277C494}" presName="parTrans" presStyleLbl="sibTrans2D1" presStyleIdx="4" presStyleCnt="5" custAng="10800000"/>
      <dgm:spPr/>
      <dgm:t>
        <a:bodyPr/>
        <a:lstStyle/>
        <a:p>
          <a:endParaRPr lang="zh-CN" altLang="en-US"/>
        </a:p>
      </dgm:t>
    </dgm:pt>
    <dgm:pt modelId="{D757C1D7-1A3A-4B8B-A256-FCDF95DCF2BA}" type="pres">
      <dgm:prSet presAssocID="{851ACB35-8EC4-45FA-96B2-1425C277C494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930FA658-04A8-4E2C-A6D4-72C972870A6F}" type="pres">
      <dgm:prSet presAssocID="{B5453362-D025-477D-9D6F-9220C1F03B52}" presName="node" presStyleLbl="node1" presStyleIdx="4" presStyleCnt="5" custScaleX="117431" custScaleY="121671" custRadScaleRad="100959" custRadScaleInc="3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077FD1-6810-49D7-989E-9D0379EC63C7}" type="presOf" srcId="{851ACB35-8EC4-45FA-96B2-1425C277C494}" destId="{BE0E10CC-27EF-4865-9F08-37574F5E8D53}" srcOrd="0" destOrd="0" presId="urn:microsoft.com/office/officeart/2005/8/layout/radial5"/>
    <dgm:cxn modelId="{CE1D3E19-533F-4FB1-A617-5F059E067BCD}" type="presOf" srcId="{4AF044C5-7C31-4FF5-8502-B79401DF8C00}" destId="{8E3F7986-504E-4844-A198-0D84B70EF7C1}" srcOrd="0" destOrd="0" presId="urn:microsoft.com/office/officeart/2005/8/layout/radial5"/>
    <dgm:cxn modelId="{335DEC52-2CA7-43F8-B5C9-473AA26A0150}" srcId="{21E8732D-0564-4AA8-BA07-586787D3D88A}" destId="{1E5B7B5F-5E26-47C5-8AB7-96F534ECA66C}" srcOrd="0" destOrd="0" parTransId="{4AF044C5-7C31-4FF5-8502-B79401DF8C00}" sibTransId="{B99965D1-D436-446E-B597-110EB077BCEA}"/>
    <dgm:cxn modelId="{95426ACD-0F69-42F6-9037-0746F00325D2}" type="presOf" srcId="{720E300B-B282-407B-AF34-5FFA4237F7FB}" destId="{50F02AFC-0ABC-48C8-BCE2-6E4A4E84C04B}" srcOrd="0" destOrd="0" presId="urn:microsoft.com/office/officeart/2005/8/layout/radial5"/>
    <dgm:cxn modelId="{C67DAD44-418C-488E-8465-4BC1D9EC23BA}" type="presOf" srcId="{CBF88E66-700A-40B2-B372-F6942F195D3F}" destId="{025676BD-A569-4479-8D02-4AE9B51465E4}" srcOrd="1" destOrd="0" presId="urn:microsoft.com/office/officeart/2005/8/layout/radial5"/>
    <dgm:cxn modelId="{6B606BB9-1BE6-40AB-86D9-ECDB73AC6F35}" type="presOf" srcId="{B0641A88-8B92-422E-9D42-2A171DAB5445}" destId="{3F7F98F0-F4ED-4A72-8F43-D962AE152087}" srcOrd="1" destOrd="0" presId="urn:microsoft.com/office/officeart/2005/8/layout/radial5"/>
    <dgm:cxn modelId="{A7AE96B7-F4E5-4831-B8D2-8413C274E84A}" type="presOf" srcId="{CBF88E66-700A-40B2-B372-F6942F195D3F}" destId="{242947D7-3682-4E99-A171-9AD13EB3D02A}" srcOrd="0" destOrd="0" presId="urn:microsoft.com/office/officeart/2005/8/layout/radial5"/>
    <dgm:cxn modelId="{BF729EA1-9C2C-4D3D-A45A-3C2B1CB4B584}" type="presOf" srcId="{4AF044C5-7C31-4FF5-8502-B79401DF8C00}" destId="{3CDB0FF1-4E30-4E0D-8706-CFDAA55F158D}" srcOrd="1" destOrd="0" presId="urn:microsoft.com/office/officeart/2005/8/layout/radial5"/>
    <dgm:cxn modelId="{F4839E2C-99CC-4DBA-BF3E-2347D0A9248E}" type="presOf" srcId="{1E5B7B5F-5E26-47C5-8AB7-96F534ECA66C}" destId="{545FD444-4FAB-43C1-9897-2B2CEC500327}" srcOrd="0" destOrd="0" presId="urn:microsoft.com/office/officeart/2005/8/layout/radial5"/>
    <dgm:cxn modelId="{AD0118F5-95A7-442A-9600-4EF7881A709F}" type="presOf" srcId="{9F55137C-0600-4E3B-9A7A-9C367863B3AC}" destId="{C3BC8DC6-41D9-4ADF-B2FF-729228041A45}" srcOrd="1" destOrd="0" presId="urn:microsoft.com/office/officeart/2005/8/layout/radial5"/>
    <dgm:cxn modelId="{C6317105-EB76-44C4-A994-FAC7B6CAEA96}" srcId="{21E8732D-0564-4AA8-BA07-586787D3D88A}" destId="{B5453362-D025-477D-9D6F-9220C1F03B52}" srcOrd="4" destOrd="0" parTransId="{851ACB35-8EC4-45FA-96B2-1425C277C494}" sibTransId="{97B04998-38F0-42F3-A01D-4E9A029B4052}"/>
    <dgm:cxn modelId="{1AA3F951-B592-416C-B37E-662A5B6A6DBA}" type="presOf" srcId="{846F34E4-7D45-4D4A-A2C6-FDC5E131A808}" destId="{1202EFBE-2EED-44D8-A8B6-0A301D7017F8}" srcOrd="0" destOrd="0" presId="urn:microsoft.com/office/officeart/2005/8/layout/radial5"/>
    <dgm:cxn modelId="{6F87A5BE-4B8E-4D37-9580-3D66B6264162}" type="presOf" srcId="{2ACE6DCC-2DF7-4771-8439-0CA16E6870E8}" destId="{36B0A0FB-DD3C-4185-9945-E2C6077D01CC}" srcOrd="0" destOrd="0" presId="urn:microsoft.com/office/officeart/2005/8/layout/radial5"/>
    <dgm:cxn modelId="{C3A21A86-9327-426C-8F27-323F821F1AE7}" type="presOf" srcId="{21E8732D-0564-4AA8-BA07-586787D3D88A}" destId="{54E62ECF-4220-4CB6-85C7-C6530D6DCCE8}" srcOrd="0" destOrd="0" presId="urn:microsoft.com/office/officeart/2005/8/layout/radial5"/>
    <dgm:cxn modelId="{9AF0957F-DE57-4DC6-BA57-339A716423EF}" type="presOf" srcId="{B43D4B72-73A4-4382-B1E0-E9F1C81BB997}" destId="{CB187406-BD49-441B-BBCC-D30FFC96B0AA}" srcOrd="0" destOrd="0" presId="urn:microsoft.com/office/officeart/2005/8/layout/radial5"/>
    <dgm:cxn modelId="{8DCAD3D6-5717-4188-9053-05597F3352EF}" srcId="{B43D4B72-73A4-4382-B1E0-E9F1C81BB997}" destId="{21E8732D-0564-4AA8-BA07-586787D3D88A}" srcOrd="0" destOrd="0" parTransId="{ED17120C-E651-4D3B-84EB-F8E6E4AA4E4E}" sibTransId="{DECBBDC4-AB23-4786-9D30-E10C61DB15A0}"/>
    <dgm:cxn modelId="{3E318D8D-9165-4FF1-BDDD-0E93C4FC83F3}" srcId="{21E8732D-0564-4AA8-BA07-586787D3D88A}" destId="{720E300B-B282-407B-AF34-5FFA4237F7FB}" srcOrd="3" destOrd="0" parTransId="{CBF88E66-700A-40B2-B372-F6942F195D3F}" sibTransId="{CD8768BA-22E5-4EDD-8B72-424E36557E11}"/>
    <dgm:cxn modelId="{27E46617-1FFB-4FD1-9701-EDD3184E2311}" type="presOf" srcId="{9F55137C-0600-4E3B-9A7A-9C367863B3AC}" destId="{92E0D9B7-6F51-42AE-95E5-6706132E5326}" srcOrd="0" destOrd="0" presId="urn:microsoft.com/office/officeart/2005/8/layout/radial5"/>
    <dgm:cxn modelId="{4336F447-7551-4B65-A68D-6BB7C85626C9}" type="presOf" srcId="{B5453362-D025-477D-9D6F-9220C1F03B52}" destId="{930FA658-04A8-4E2C-A6D4-72C972870A6F}" srcOrd="0" destOrd="0" presId="urn:microsoft.com/office/officeart/2005/8/layout/radial5"/>
    <dgm:cxn modelId="{415BE5DD-FA1A-4170-B281-E6DA4A62FBB6}" type="presOf" srcId="{851ACB35-8EC4-45FA-96B2-1425C277C494}" destId="{D757C1D7-1A3A-4B8B-A256-FCDF95DCF2BA}" srcOrd="1" destOrd="0" presId="urn:microsoft.com/office/officeart/2005/8/layout/radial5"/>
    <dgm:cxn modelId="{423A116F-A93F-4BFC-B65C-0EEFA0ECEBF2}" srcId="{21E8732D-0564-4AA8-BA07-586787D3D88A}" destId="{2ACE6DCC-2DF7-4771-8439-0CA16E6870E8}" srcOrd="1" destOrd="0" parTransId="{9F55137C-0600-4E3B-9A7A-9C367863B3AC}" sibTransId="{CA54E551-3D0B-47C0-A0FF-8E814DC07406}"/>
    <dgm:cxn modelId="{5F11F30D-20B3-4EC9-A6B4-809812EFE96C}" type="presOf" srcId="{B0641A88-8B92-422E-9D42-2A171DAB5445}" destId="{57B4846B-80EF-406B-B38E-249D326475D3}" srcOrd="0" destOrd="0" presId="urn:microsoft.com/office/officeart/2005/8/layout/radial5"/>
    <dgm:cxn modelId="{A35260B2-4F04-40D1-B8F5-F17622F3CA29}" srcId="{21E8732D-0564-4AA8-BA07-586787D3D88A}" destId="{846F34E4-7D45-4D4A-A2C6-FDC5E131A808}" srcOrd="2" destOrd="0" parTransId="{B0641A88-8B92-422E-9D42-2A171DAB5445}" sibTransId="{8F16BB1E-7700-4726-A827-779DBDA753FB}"/>
    <dgm:cxn modelId="{70434AD1-0EB6-4650-B46C-6D6B1E97BE6F}" type="presParOf" srcId="{CB187406-BD49-441B-BBCC-D30FFC96B0AA}" destId="{54E62ECF-4220-4CB6-85C7-C6530D6DCCE8}" srcOrd="0" destOrd="0" presId="urn:microsoft.com/office/officeart/2005/8/layout/radial5"/>
    <dgm:cxn modelId="{959FB73C-EE54-48AE-BB01-FD17F84F2BBE}" type="presParOf" srcId="{CB187406-BD49-441B-BBCC-D30FFC96B0AA}" destId="{8E3F7986-504E-4844-A198-0D84B70EF7C1}" srcOrd="1" destOrd="0" presId="urn:microsoft.com/office/officeart/2005/8/layout/radial5"/>
    <dgm:cxn modelId="{294EBBCF-CC19-4594-98AC-85AEE2A61310}" type="presParOf" srcId="{8E3F7986-504E-4844-A198-0D84B70EF7C1}" destId="{3CDB0FF1-4E30-4E0D-8706-CFDAA55F158D}" srcOrd="0" destOrd="0" presId="urn:microsoft.com/office/officeart/2005/8/layout/radial5"/>
    <dgm:cxn modelId="{398FC659-C5E1-42DA-9914-15D841684FEE}" type="presParOf" srcId="{CB187406-BD49-441B-BBCC-D30FFC96B0AA}" destId="{545FD444-4FAB-43C1-9897-2B2CEC500327}" srcOrd="2" destOrd="0" presId="urn:microsoft.com/office/officeart/2005/8/layout/radial5"/>
    <dgm:cxn modelId="{2F589A74-C069-4C1E-8E35-FA0FF9392049}" type="presParOf" srcId="{CB187406-BD49-441B-BBCC-D30FFC96B0AA}" destId="{92E0D9B7-6F51-42AE-95E5-6706132E5326}" srcOrd="3" destOrd="0" presId="urn:microsoft.com/office/officeart/2005/8/layout/radial5"/>
    <dgm:cxn modelId="{1C332748-F0D5-4E3D-AC9F-E9946C8F4E3E}" type="presParOf" srcId="{92E0D9B7-6F51-42AE-95E5-6706132E5326}" destId="{C3BC8DC6-41D9-4ADF-B2FF-729228041A45}" srcOrd="0" destOrd="0" presId="urn:microsoft.com/office/officeart/2005/8/layout/radial5"/>
    <dgm:cxn modelId="{C746FD90-9D7B-4C1C-BF1E-FAFDE4E62B71}" type="presParOf" srcId="{CB187406-BD49-441B-BBCC-D30FFC96B0AA}" destId="{36B0A0FB-DD3C-4185-9945-E2C6077D01CC}" srcOrd="4" destOrd="0" presId="urn:microsoft.com/office/officeart/2005/8/layout/radial5"/>
    <dgm:cxn modelId="{73991D8A-D7F3-4C21-A9EE-A693EE62AC0D}" type="presParOf" srcId="{CB187406-BD49-441B-BBCC-D30FFC96B0AA}" destId="{57B4846B-80EF-406B-B38E-249D326475D3}" srcOrd="5" destOrd="0" presId="urn:microsoft.com/office/officeart/2005/8/layout/radial5"/>
    <dgm:cxn modelId="{57B72B96-D549-4690-80DD-BE8FD17CB02F}" type="presParOf" srcId="{57B4846B-80EF-406B-B38E-249D326475D3}" destId="{3F7F98F0-F4ED-4A72-8F43-D962AE152087}" srcOrd="0" destOrd="0" presId="urn:microsoft.com/office/officeart/2005/8/layout/radial5"/>
    <dgm:cxn modelId="{942B3FFF-2B93-4E06-A261-27B3D3619F6E}" type="presParOf" srcId="{CB187406-BD49-441B-BBCC-D30FFC96B0AA}" destId="{1202EFBE-2EED-44D8-A8B6-0A301D7017F8}" srcOrd="6" destOrd="0" presId="urn:microsoft.com/office/officeart/2005/8/layout/radial5"/>
    <dgm:cxn modelId="{38D1DBF5-5870-4CC2-81A5-BF9E955DBEB9}" type="presParOf" srcId="{CB187406-BD49-441B-BBCC-D30FFC96B0AA}" destId="{242947D7-3682-4E99-A171-9AD13EB3D02A}" srcOrd="7" destOrd="0" presId="urn:microsoft.com/office/officeart/2005/8/layout/radial5"/>
    <dgm:cxn modelId="{88645DF5-88DE-4464-B0E9-B3948A0F48E8}" type="presParOf" srcId="{242947D7-3682-4E99-A171-9AD13EB3D02A}" destId="{025676BD-A569-4479-8D02-4AE9B51465E4}" srcOrd="0" destOrd="0" presId="urn:microsoft.com/office/officeart/2005/8/layout/radial5"/>
    <dgm:cxn modelId="{0704F509-75B0-455D-B6DB-D26BF0C76D36}" type="presParOf" srcId="{CB187406-BD49-441B-BBCC-D30FFC96B0AA}" destId="{50F02AFC-0ABC-48C8-BCE2-6E4A4E84C04B}" srcOrd="8" destOrd="0" presId="urn:microsoft.com/office/officeart/2005/8/layout/radial5"/>
    <dgm:cxn modelId="{41A9C449-D341-43A4-B69F-6F205BF2F308}" type="presParOf" srcId="{CB187406-BD49-441B-BBCC-D30FFC96B0AA}" destId="{BE0E10CC-27EF-4865-9F08-37574F5E8D53}" srcOrd="9" destOrd="0" presId="urn:microsoft.com/office/officeart/2005/8/layout/radial5"/>
    <dgm:cxn modelId="{25694E0C-4E54-434F-8A01-9521DF71B3F7}" type="presParOf" srcId="{BE0E10CC-27EF-4865-9F08-37574F5E8D53}" destId="{D757C1D7-1A3A-4B8B-A256-FCDF95DCF2BA}" srcOrd="0" destOrd="0" presId="urn:microsoft.com/office/officeart/2005/8/layout/radial5"/>
    <dgm:cxn modelId="{4ACD9720-4F68-4456-96A0-E0F9BF69026C}" type="presParOf" srcId="{CB187406-BD49-441B-BBCC-D30FFC96B0AA}" destId="{930FA658-04A8-4E2C-A6D4-72C972870A6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581C8-2DEB-4A28-ACFA-0CD5C12E433E}">
      <dsp:nvSpPr>
        <dsp:cNvPr id="0" name=""/>
        <dsp:cNvSpPr/>
      </dsp:nvSpPr>
      <dsp:spPr>
        <a:xfrm>
          <a:off x="736948" y="1005"/>
          <a:ext cx="1201141" cy="600570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j-lt"/>
            </a:rPr>
            <a:t>User</a:t>
          </a:r>
          <a:endParaRPr lang="zh-CN" altLang="en-US" sz="2200" kern="1200" dirty="0">
            <a:latin typeface="+mj-lt"/>
          </a:endParaRPr>
        </a:p>
      </dsp:txBody>
      <dsp:txXfrm>
        <a:off x="754538" y="18595"/>
        <a:ext cx="1165961" cy="565390"/>
      </dsp:txXfrm>
    </dsp:sp>
    <dsp:sp modelId="{83128238-7949-4732-A021-559070544A5C}">
      <dsp:nvSpPr>
        <dsp:cNvPr id="0" name=""/>
        <dsp:cNvSpPr/>
      </dsp:nvSpPr>
      <dsp:spPr>
        <a:xfrm>
          <a:off x="857062" y="601576"/>
          <a:ext cx="120114" cy="450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27"/>
              </a:lnTo>
              <a:lnTo>
                <a:pt x="120114" y="4504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3FEA-0872-4E8D-B74B-A9DBFD998B89}">
      <dsp:nvSpPr>
        <dsp:cNvPr id="0" name=""/>
        <dsp:cNvSpPr/>
      </dsp:nvSpPr>
      <dsp:spPr>
        <a:xfrm>
          <a:off x="977176" y="751718"/>
          <a:ext cx="960913" cy="600570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sz="1300" b="1" kern="1200" dirty="0">
            <a:solidFill>
              <a:schemeClr val="tx1"/>
            </a:solidFill>
            <a:latin typeface="+mj-lt"/>
          </a:endParaRPr>
        </a:p>
      </dsp:txBody>
      <dsp:txXfrm>
        <a:off x="994766" y="769308"/>
        <a:ext cx="925733" cy="565390"/>
      </dsp:txXfrm>
    </dsp:sp>
    <dsp:sp modelId="{DA8A0C1B-779F-450A-9296-CBAE89B4DF3C}">
      <dsp:nvSpPr>
        <dsp:cNvPr id="0" name=""/>
        <dsp:cNvSpPr/>
      </dsp:nvSpPr>
      <dsp:spPr>
        <a:xfrm>
          <a:off x="857062" y="601576"/>
          <a:ext cx="120114" cy="1201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141"/>
              </a:lnTo>
              <a:lnTo>
                <a:pt x="120114" y="12011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F0E66-F189-43CC-981F-DFE572427628}">
      <dsp:nvSpPr>
        <dsp:cNvPr id="0" name=""/>
        <dsp:cNvSpPr/>
      </dsp:nvSpPr>
      <dsp:spPr>
        <a:xfrm>
          <a:off x="977176" y="1502431"/>
          <a:ext cx="960913" cy="600570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sz="1300" b="1" kern="1200" dirty="0">
            <a:solidFill>
              <a:schemeClr val="tx1"/>
            </a:solidFill>
            <a:latin typeface="+mj-lt"/>
          </a:endParaRPr>
        </a:p>
      </dsp:txBody>
      <dsp:txXfrm>
        <a:off x="994766" y="1520021"/>
        <a:ext cx="925733" cy="565390"/>
      </dsp:txXfrm>
    </dsp:sp>
    <dsp:sp modelId="{495CC746-E63C-40C9-9EAE-678FE181E98E}">
      <dsp:nvSpPr>
        <dsp:cNvPr id="0" name=""/>
        <dsp:cNvSpPr/>
      </dsp:nvSpPr>
      <dsp:spPr>
        <a:xfrm>
          <a:off x="2238374" y="1005"/>
          <a:ext cx="1201141" cy="600570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j-lt"/>
            </a:rPr>
            <a:t>Product</a:t>
          </a:r>
          <a:endParaRPr lang="zh-CN" altLang="en-US" sz="2200" kern="1200" dirty="0">
            <a:latin typeface="+mj-lt"/>
          </a:endParaRPr>
        </a:p>
      </dsp:txBody>
      <dsp:txXfrm>
        <a:off x="2255964" y="18595"/>
        <a:ext cx="1165961" cy="565390"/>
      </dsp:txXfrm>
    </dsp:sp>
    <dsp:sp modelId="{1F1CC9A6-E1CF-4CA4-B2A6-67B3AFC33130}">
      <dsp:nvSpPr>
        <dsp:cNvPr id="0" name=""/>
        <dsp:cNvSpPr/>
      </dsp:nvSpPr>
      <dsp:spPr>
        <a:xfrm>
          <a:off x="2312768" y="601576"/>
          <a:ext cx="91440" cy="4504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427"/>
              </a:lnTo>
              <a:lnTo>
                <a:pt x="123006" y="4504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214D2-CEEC-4C56-9935-8868DF7B9EA7}">
      <dsp:nvSpPr>
        <dsp:cNvPr id="0" name=""/>
        <dsp:cNvSpPr/>
      </dsp:nvSpPr>
      <dsp:spPr>
        <a:xfrm>
          <a:off x="2435775" y="751718"/>
          <a:ext cx="960913" cy="600570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sz="1300" b="1" kern="1200" dirty="0">
            <a:solidFill>
              <a:schemeClr val="tx1"/>
            </a:solidFill>
            <a:latin typeface="+mj-lt"/>
          </a:endParaRPr>
        </a:p>
      </dsp:txBody>
      <dsp:txXfrm>
        <a:off x="2453365" y="769308"/>
        <a:ext cx="925733" cy="565390"/>
      </dsp:txXfrm>
    </dsp:sp>
    <dsp:sp modelId="{D90CE26B-0F59-422A-9639-276092E8E64F}">
      <dsp:nvSpPr>
        <dsp:cNvPr id="0" name=""/>
        <dsp:cNvSpPr/>
      </dsp:nvSpPr>
      <dsp:spPr>
        <a:xfrm>
          <a:off x="2358488" y="601576"/>
          <a:ext cx="120114" cy="1201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141"/>
              </a:lnTo>
              <a:lnTo>
                <a:pt x="120114" y="12011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C8D26-3C63-43D0-A987-75E8372F92A1}">
      <dsp:nvSpPr>
        <dsp:cNvPr id="0" name=""/>
        <dsp:cNvSpPr/>
      </dsp:nvSpPr>
      <dsp:spPr>
        <a:xfrm>
          <a:off x="2478602" y="1502431"/>
          <a:ext cx="960913" cy="600570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err="1" smtClean="0">
              <a:solidFill>
                <a:schemeClr val="tx1"/>
              </a:solidFill>
              <a:latin typeface="+mj-lt"/>
            </a:rPr>
            <a:t>Submodule</a:t>
          </a:r>
          <a:endParaRPr lang="zh-CN" altLang="en-US" sz="1300" b="1" kern="1200" dirty="0">
            <a:solidFill>
              <a:schemeClr val="tx1"/>
            </a:solidFill>
            <a:latin typeface="+mj-lt"/>
          </a:endParaRPr>
        </a:p>
      </dsp:txBody>
      <dsp:txXfrm>
        <a:off x="2496192" y="1520021"/>
        <a:ext cx="925733" cy="565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2ECF-4220-4CB6-85C7-C6530D6DCCE8}">
      <dsp:nvSpPr>
        <dsp:cNvPr id="0" name=""/>
        <dsp:cNvSpPr/>
      </dsp:nvSpPr>
      <dsp:spPr>
        <a:xfrm>
          <a:off x="3284441" y="1772037"/>
          <a:ext cx="1316142" cy="1373601"/>
        </a:xfrm>
        <a:prstGeom prst="ellipse">
          <a:avLst/>
        </a:prstGeom>
        <a:solidFill>
          <a:schemeClr val="bg2">
            <a:lumMod val="50000"/>
            <a:alpha val="90000"/>
          </a:schemeClr>
        </a:solidFill>
        <a:ln w="19050" cap="flat" cmpd="sng" algn="ctr">
          <a:solidFill>
            <a:schemeClr val="bg2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latin typeface="+mj-lt"/>
            </a:rPr>
            <a:t>Hijax</a:t>
          </a:r>
          <a:endParaRPr lang="zh-CN" altLang="en-US" sz="2400" b="1" kern="1200" dirty="0">
            <a:latin typeface="+mj-lt"/>
          </a:endParaRPr>
        </a:p>
      </dsp:txBody>
      <dsp:txXfrm>
        <a:off x="3477186" y="1973196"/>
        <a:ext cx="930652" cy="971283"/>
      </dsp:txXfrm>
    </dsp:sp>
    <dsp:sp modelId="{8E3F7986-504E-4844-A198-0D84B70EF7C1}">
      <dsp:nvSpPr>
        <dsp:cNvPr id="0" name=""/>
        <dsp:cNvSpPr/>
      </dsp:nvSpPr>
      <dsp:spPr>
        <a:xfrm rot="5370257">
          <a:off x="3843270" y="1384297"/>
          <a:ext cx="183690" cy="43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latin typeface="+mj-lt"/>
          </a:endParaRPr>
        </a:p>
      </dsp:txBody>
      <dsp:txXfrm rot="10800000">
        <a:off x="3870585" y="1444617"/>
        <a:ext cx="128583" cy="263616"/>
      </dsp:txXfrm>
    </dsp:sp>
    <dsp:sp modelId="{545FD444-4FAB-43C1-9897-2B2CEC500327}">
      <dsp:nvSpPr>
        <dsp:cNvPr id="0" name=""/>
        <dsp:cNvSpPr/>
      </dsp:nvSpPr>
      <dsp:spPr>
        <a:xfrm>
          <a:off x="3281862" y="133278"/>
          <a:ext cx="1292237" cy="1292237"/>
        </a:xfrm>
        <a:prstGeom prst="ellipse">
          <a:avLst/>
        </a:prstGeom>
        <a:solidFill>
          <a:schemeClr val="accent4">
            <a:lumMod val="50000"/>
            <a:alpha val="90000"/>
          </a:schemeClr>
        </a:solidFill>
        <a:ln w="19050" cap="flat" cmpd="sng" algn="ctr">
          <a:solidFill>
            <a:schemeClr val="accent4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latin typeface="+mj-lt"/>
            </a:rPr>
            <a:t>Plugin</a:t>
          </a:r>
          <a:endParaRPr lang="zh-CN" altLang="en-US" sz="2000" b="1" kern="1200" dirty="0">
            <a:latin typeface="+mj-lt"/>
          </a:endParaRPr>
        </a:p>
      </dsp:txBody>
      <dsp:txXfrm>
        <a:off x="3471106" y="322522"/>
        <a:ext cx="913749" cy="913749"/>
      </dsp:txXfrm>
    </dsp:sp>
    <dsp:sp modelId="{92E0D9B7-6F51-42AE-95E5-6706132E5326}">
      <dsp:nvSpPr>
        <dsp:cNvPr id="0" name=""/>
        <dsp:cNvSpPr/>
      </dsp:nvSpPr>
      <dsp:spPr>
        <a:xfrm rot="9596642">
          <a:off x="4647582" y="1939161"/>
          <a:ext cx="233331" cy="43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latin typeface="+mj-lt"/>
          </a:endParaRPr>
        </a:p>
      </dsp:txBody>
      <dsp:txXfrm>
        <a:off x="4715459" y="2015030"/>
        <a:ext cx="163332" cy="263616"/>
      </dsp:txXfrm>
    </dsp:sp>
    <dsp:sp modelId="{36B0A0FB-DD3C-4185-9945-E2C6077D01CC}">
      <dsp:nvSpPr>
        <dsp:cNvPr id="0" name=""/>
        <dsp:cNvSpPr/>
      </dsp:nvSpPr>
      <dsp:spPr>
        <a:xfrm>
          <a:off x="4938045" y="1213390"/>
          <a:ext cx="1292237" cy="1292237"/>
        </a:xfrm>
        <a:prstGeom prst="ellipse">
          <a:avLst/>
        </a:prstGeom>
        <a:solidFill>
          <a:schemeClr val="accent3">
            <a:lumMod val="50000"/>
            <a:alpha val="90000"/>
          </a:schemeClr>
        </a:solidFill>
        <a:ln w="19050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j-lt"/>
            </a:rPr>
            <a:t>Widget</a:t>
          </a:r>
          <a:endParaRPr lang="zh-CN" altLang="en-US" sz="2000" b="1" kern="1200" dirty="0">
            <a:latin typeface="+mj-lt"/>
          </a:endParaRPr>
        </a:p>
      </dsp:txBody>
      <dsp:txXfrm>
        <a:off x="5127289" y="1402634"/>
        <a:ext cx="913749" cy="913749"/>
      </dsp:txXfrm>
    </dsp:sp>
    <dsp:sp modelId="{57B4846B-80EF-406B-B38E-249D326475D3}">
      <dsp:nvSpPr>
        <dsp:cNvPr id="0" name=""/>
        <dsp:cNvSpPr/>
      </dsp:nvSpPr>
      <dsp:spPr>
        <a:xfrm rot="13078886">
          <a:off x="4516677" y="2770762"/>
          <a:ext cx="213426" cy="43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latin typeface="+mj-lt"/>
          </a:endParaRPr>
        </a:p>
      </dsp:txBody>
      <dsp:txXfrm>
        <a:off x="4573925" y="2878336"/>
        <a:ext cx="149398" cy="263616"/>
      </dsp:txXfrm>
    </dsp:sp>
    <dsp:sp modelId="{1202EFBE-2EED-44D8-A8B6-0A301D7017F8}">
      <dsp:nvSpPr>
        <dsp:cNvPr id="0" name=""/>
        <dsp:cNvSpPr/>
      </dsp:nvSpPr>
      <dsp:spPr>
        <a:xfrm>
          <a:off x="4650012" y="2869576"/>
          <a:ext cx="1292237" cy="1292237"/>
        </a:xfrm>
        <a:prstGeom prst="ellipse">
          <a:avLst/>
        </a:prstGeom>
        <a:solidFill>
          <a:schemeClr val="accent2">
            <a:lumMod val="50000"/>
            <a:alpha val="90000"/>
          </a:schemeClr>
        </a:solidFill>
        <a:ln w="19050" cap="flat" cmpd="sng" algn="ctr">
          <a:solidFill>
            <a:schemeClr val="accent2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j-lt"/>
            </a:rPr>
            <a:t>Error</a:t>
          </a:r>
          <a:endParaRPr lang="zh-CN" altLang="en-US" sz="2000" b="1" kern="1200" dirty="0">
            <a:latin typeface="+mj-lt"/>
          </a:endParaRPr>
        </a:p>
      </dsp:txBody>
      <dsp:txXfrm>
        <a:off x="4839256" y="3058820"/>
        <a:ext cx="913749" cy="913749"/>
      </dsp:txXfrm>
    </dsp:sp>
    <dsp:sp modelId="{242947D7-3682-4E99-A171-9AD13EB3D02A}">
      <dsp:nvSpPr>
        <dsp:cNvPr id="0" name=""/>
        <dsp:cNvSpPr/>
      </dsp:nvSpPr>
      <dsp:spPr>
        <a:xfrm rot="18434930">
          <a:off x="3328130" y="2919045"/>
          <a:ext cx="194811" cy="43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latin typeface="+mj-lt"/>
          </a:endParaRPr>
        </a:p>
      </dsp:txBody>
      <dsp:txXfrm rot="10800000">
        <a:off x="3339664" y="3030178"/>
        <a:ext cx="136368" cy="263616"/>
      </dsp:txXfrm>
    </dsp:sp>
    <dsp:sp modelId="{50F02AFC-0ABC-48C8-BCE2-6E4A4E84C04B}">
      <dsp:nvSpPr>
        <dsp:cNvPr id="0" name=""/>
        <dsp:cNvSpPr/>
      </dsp:nvSpPr>
      <dsp:spPr>
        <a:xfrm>
          <a:off x="2273758" y="3157610"/>
          <a:ext cx="1292237" cy="1292237"/>
        </a:xfrm>
        <a:prstGeom prst="ellipse">
          <a:avLst/>
        </a:prstGeom>
        <a:solidFill>
          <a:schemeClr val="accent1">
            <a:lumMod val="50000"/>
            <a:alpha val="90000"/>
          </a:schemeClr>
        </a:solidFill>
        <a:ln w="19050" cap="flat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j-lt"/>
            </a:rPr>
            <a:t>Result</a:t>
          </a:r>
          <a:endParaRPr lang="zh-CN" altLang="en-US" sz="2000" b="1" kern="1200" dirty="0">
            <a:latin typeface="+mj-lt"/>
          </a:endParaRPr>
        </a:p>
      </dsp:txBody>
      <dsp:txXfrm>
        <a:off x="2463002" y="3346854"/>
        <a:ext cx="913749" cy="913749"/>
      </dsp:txXfrm>
    </dsp:sp>
    <dsp:sp modelId="{BE0E10CC-27EF-4865-9F08-37574F5E8D53}">
      <dsp:nvSpPr>
        <dsp:cNvPr id="0" name=""/>
        <dsp:cNvSpPr/>
      </dsp:nvSpPr>
      <dsp:spPr>
        <a:xfrm rot="1147630">
          <a:off x="3025249" y="1958244"/>
          <a:ext cx="214549" cy="43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latin typeface="+mj-lt"/>
          </a:endParaRPr>
        </a:p>
      </dsp:txBody>
      <dsp:txXfrm rot="10800000">
        <a:off x="3027026" y="2035571"/>
        <a:ext cx="150184" cy="263616"/>
      </dsp:txXfrm>
    </dsp:sp>
    <dsp:sp modelId="{930FA658-04A8-4E2C-A6D4-72C972870A6F}">
      <dsp:nvSpPr>
        <dsp:cNvPr id="0" name=""/>
        <dsp:cNvSpPr/>
      </dsp:nvSpPr>
      <dsp:spPr>
        <a:xfrm>
          <a:off x="1457306" y="1073941"/>
          <a:ext cx="1517487" cy="1572278"/>
        </a:xfrm>
        <a:prstGeom prst="ellipse">
          <a:avLst/>
        </a:prstGeom>
        <a:solidFill>
          <a:schemeClr val="tx2">
            <a:lumMod val="10000"/>
            <a:alpha val="90000"/>
          </a:schemeClr>
        </a:solidFill>
        <a:ln w="19050" cap="flat" cmpd="sng" algn="ctr">
          <a:solidFill>
            <a:schemeClr val="tx2">
              <a:lumMod val="1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j-lt"/>
            </a:rPr>
            <a:t>Request</a:t>
          </a:r>
          <a:endParaRPr lang="zh-CN" altLang="en-US" sz="2000" b="1" kern="1200" dirty="0">
            <a:latin typeface="+mj-lt"/>
          </a:endParaRPr>
        </a:p>
      </dsp:txBody>
      <dsp:txXfrm>
        <a:off x="1679537" y="1304196"/>
        <a:ext cx="1073025" cy="111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F0AD0-78DC-45C0-814F-ECA232B17954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6407F-1654-4774-BF0B-3949D01F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407F-1654-4774-BF0B-3949D01F227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88911F-DE6C-423F-AB67-73269C0E533D}" type="datetimeFigureOut">
              <a:rPr lang="zh-CN" altLang="en-US" smtClean="0"/>
              <a:pPr/>
              <a:t>2013/4/18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14ED66B-CC90-43C8-9A58-AB5545F6D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demos/widg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000240"/>
            <a:ext cx="7772400" cy="1508760"/>
          </a:xfrm>
          <a:ln>
            <a:noFill/>
          </a:ln>
          <a:effectLst/>
        </p:spPr>
        <p:txBody>
          <a:bodyPr>
            <a:normAutofit/>
          </a:bodyPr>
          <a:lstStyle/>
          <a:p>
            <a:pPr algn="ctr"/>
            <a:r>
              <a:rPr lang="en-US" altLang="zh-CN" sz="7200" dirty="0" err="1" smtClean="0">
                <a:latin typeface="+mj-lt"/>
              </a:rPr>
              <a:t>Hijax</a:t>
            </a:r>
            <a:endParaRPr lang="zh-CN" altLang="en-US" sz="7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5937" y="3714752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Cherish </a:t>
            </a:r>
            <a:r>
              <a:rPr lang="en-US" altLang="zh-CN" sz="2400" dirty="0" err="1" smtClean="0">
                <a:latin typeface="+mj-lt"/>
              </a:rPr>
              <a:t>Peng</a:t>
            </a:r>
            <a:endParaRPr lang="en-US" altLang="zh-CN" sz="2400" dirty="0" smtClean="0">
              <a:latin typeface="+mj-lt"/>
            </a:endParaRPr>
          </a:p>
          <a:p>
            <a:pPr algn="ctr"/>
            <a:r>
              <a:rPr lang="en-US" sz="2400" dirty="0" smtClean="0">
                <a:latin typeface="+mj-lt"/>
              </a:rPr>
              <a:t>Wednesday</a:t>
            </a:r>
            <a:r>
              <a:rPr lang="en-US" altLang="zh-CN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27 June 2012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配置缓存策略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z111111111111111111111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10" y="2000240"/>
            <a:ext cx="7352381" cy="2590476"/>
          </a:xfrm>
        </p:spPr>
      </p:pic>
      <p:sp>
        <p:nvSpPr>
          <p:cNvPr id="8" name="流程图: 可选过程 7"/>
          <p:cNvSpPr/>
          <p:nvPr/>
        </p:nvSpPr>
        <p:spPr>
          <a:xfrm>
            <a:off x="5393537" y="2214554"/>
            <a:ext cx="1643074" cy="500066"/>
          </a:xfrm>
          <a:prstGeom prst="flowChartAlternateProcess">
            <a:avLst/>
          </a:prstGeom>
          <a:solidFill>
            <a:schemeClr val="accent1">
              <a:lumMod val="75000"/>
              <a:alpha val="90000"/>
            </a:schemeClr>
          </a:solidFill>
          <a:ln>
            <a:solidFill>
              <a:schemeClr val="accent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预加载模块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393537" y="4000504"/>
            <a:ext cx="1643074" cy="500066"/>
          </a:xfrm>
          <a:prstGeom prst="flowChartAlternateProcess">
            <a:avLst/>
          </a:prstGeom>
          <a:solidFill>
            <a:schemeClr val="accent1">
              <a:lumMod val="75000"/>
              <a:alpha val="90000"/>
            </a:schemeClr>
          </a:solidFill>
          <a:ln>
            <a:solidFill>
              <a:schemeClr val="accent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强制加载模块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5393537" y="3107529"/>
            <a:ext cx="1643074" cy="500066"/>
          </a:xfrm>
          <a:prstGeom prst="flowChartAlternateProcess">
            <a:avLst/>
          </a:prstGeom>
          <a:solidFill>
            <a:schemeClr val="accent1">
              <a:lumMod val="75000"/>
              <a:alpha val="90000"/>
            </a:schemeClr>
          </a:solidFill>
          <a:ln>
            <a:solidFill>
              <a:schemeClr val="accent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按需加载模块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2" name="曲线连接符 11"/>
          <p:cNvCxnSpPr/>
          <p:nvPr/>
        </p:nvCxnSpPr>
        <p:spPr>
          <a:xfrm>
            <a:off x="3071802" y="2143116"/>
            <a:ext cx="2286016" cy="357190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0" idx="1"/>
          </p:cNvCxnSpPr>
          <p:nvPr/>
        </p:nvCxnSpPr>
        <p:spPr>
          <a:xfrm flipV="1">
            <a:off x="1857356" y="3357562"/>
            <a:ext cx="3536181" cy="71438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>
            <a:off x="2285984" y="4214818"/>
            <a:ext cx="3107553" cy="35719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z11111111111111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8" y="585788"/>
            <a:ext cx="6410325" cy="5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11111111111111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95250"/>
            <a:ext cx="6696075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r>
              <a:rPr lang="zh-CN" altLang="en-US" dirty="0" smtClean="0">
                <a:solidFill>
                  <a:schemeClr val="tx1"/>
                </a:solidFill>
              </a:rPr>
              <a:t>事件编程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8356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提供了丰富的基于事件的接口，供开发者自定义编程。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beforemodulechange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模块切换前触发</a:t>
            </a:r>
            <a:r>
              <a:rPr lang="en-US" altLang="zh-CN" sz="2400" dirty="0" smtClean="0">
                <a:latin typeface="+mj-lt"/>
                <a:ea typeface="+mj-ea"/>
              </a:rPr>
              <a:t>	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modulechange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模块切换成功触发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modulechangecanceled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取消模块切换触发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modulechangefailed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模块切换失败触发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beforemoduleload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模块载入前触发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moduleload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模块载入成功触发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moduleloadfailed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模块载入失败触发</a:t>
            </a:r>
            <a:endParaRPr lang="zh-CN" altLang="en-US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r>
              <a:rPr lang="zh-CN" altLang="en-US" dirty="0" smtClean="0">
                <a:solidFill>
                  <a:schemeClr val="tx1"/>
                </a:solidFill>
              </a:rPr>
              <a:t>生态系统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8419" y="1916832"/>
            <a:ext cx="6907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  <a:r>
              <a:rPr lang="zh-CN" altLang="en-US" sz="2400" dirty="0" smtClean="0">
                <a:latin typeface="+mj-lt"/>
                <a:ea typeface="+mj-ea"/>
              </a:rPr>
              <a:t>框架内核</a:t>
            </a:r>
            <a:endParaRPr lang="en-US" altLang="zh-CN" sz="2400" dirty="0" smtClean="0">
              <a:latin typeface="+mj-lt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Widget: </a:t>
            </a:r>
            <a:r>
              <a:rPr lang="zh-CN" altLang="en-US" sz="2400" dirty="0" smtClean="0">
                <a:latin typeface="+mj-lt"/>
                <a:ea typeface="+mj-ea"/>
              </a:rPr>
              <a:t>组件</a:t>
            </a:r>
            <a:endParaRPr lang="en-US" altLang="zh-CN" sz="2400" dirty="0" smtClean="0">
              <a:latin typeface="+mj-lt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Plugin: </a:t>
            </a:r>
            <a:r>
              <a:rPr lang="zh-CN" altLang="en-US" sz="2400" dirty="0" smtClean="0">
                <a:latin typeface="+mj-lt"/>
                <a:ea typeface="+mj-ea"/>
              </a:rPr>
              <a:t>插件</a:t>
            </a:r>
            <a:endParaRPr lang="en-US" altLang="zh-CN" sz="2400" dirty="0" smtClean="0">
              <a:latin typeface="+mj-lt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Request: </a:t>
            </a:r>
            <a:r>
              <a:rPr lang="zh-CN" altLang="en-US" sz="2400" dirty="0" smtClean="0">
                <a:latin typeface="+mj-lt"/>
                <a:ea typeface="+mj-ea"/>
              </a:rPr>
              <a:t>请求类</a:t>
            </a:r>
            <a:endParaRPr lang="en-US" altLang="zh-CN" sz="2400" dirty="0" smtClean="0">
              <a:latin typeface="+mj-lt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Result: </a:t>
            </a:r>
            <a:r>
              <a:rPr lang="zh-CN" altLang="en-US" sz="2400" dirty="0" smtClean="0">
                <a:latin typeface="+mj-lt"/>
                <a:ea typeface="+mj-ea"/>
              </a:rPr>
              <a:t>结果类</a:t>
            </a:r>
            <a:endParaRPr lang="en-US" altLang="zh-CN" sz="2400" dirty="0" smtClean="0">
              <a:latin typeface="+mj-lt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Error: </a:t>
            </a:r>
            <a:r>
              <a:rPr lang="zh-CN" altLang="en-US" sz="2400" dirty="0" smtClean="0">
                <a:latin typeface="+mj-lt"/>
                <a:ea typeface="+mj-ea"/>
              </a:rPr>
              <a:t>错误机制</a:t>
            </a:r>
            <a:endParaRPr lang="zh-CN" altLang="en-US" sz="2400" dirty="0">
              <a:latin typeface="+mj-lt"/>
              <a:ea typeface="+mj-ea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3628"/>
              </p:ext>
            </p:extLst>
          </p:nvPr>
        </p:nvGraphicFramePr>
        <p:xfrm>
          <a:off x="685800" y="178356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0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r>
              <a:rPr lang="zh-CN" altLang="en-US" dirty="0" smtClean="0">
                <a:solidFill>
                  <a:schemeClr val="tx1"/>
                </a:solidFill>
              </a:rPr>
              <a:t>目录结构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6881"/>
            <a:ext cx="7527413" cy="3690351"/>
          </a:xfrm>
        </p:spPr>
      </p:pic>
    </p:spTree>
    <p:extLst>
      <p:ext uri="{BB962C8B-B14F-4D97-AF65-F5344CB8AC3E}">
        <p14:creationId xmlns:p14="http://schemas.microsoft.com/office/powerpoint/2010/main" val="3751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895239" cy="5066667"/>
          </a:xfrm>
        </p:spPr>
      </p:pic>
    </p:spTree>
    <p:extLst>
      <p:ext uri="{BB962C8B-B14F-4D97-AF65-F5344CB8AC3E}">
        <p14:creationId xmlns:p14="http://schemas.microsoft.com/office/powerpoint/2010/main" val="19569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0" y="876619"/>
            <a:ext cx="8895239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9899"/>
            <a:ext cx="8876802" cy="59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5" y="908720"/>
            <a:ext cx="890885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说明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943" y="1928802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lt"/>
                <a:ea typeface="+mj-ea"/>
              </a:rPr>
              <a:t>此非</a:t>
            </a:r>
            <a:r>
              <a:rPr lang="en-US" altLang="zh-CN" sz="2400" dirty="0" smtClean="0">
                <a:latin typeface="+mj-lt"/>
                <a:ea typeface="+mj-ea"/>
              </a:rPr>
              <a:t>API</a:t>
            </a:r>
            <a:r>
              <a:rPr lang="zh-CN" altLang="en-US" sz="2400" dirty="0" smtClean="0">
                <a:latin typeface="+mj-lt"/>
                <a:ea typeface="+mj-ea"/>
              </a:rPr>
              <a:t>文档，仅用于呈现</a:t>
            </a: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的工作原理及构件；同时，由于时间仓促，部分构件设计尚未完善或完成，漏洞在所难免，还请同事海涵与指正。</a:t>
            </a:r>
            <a:endParaRPr lang="zh-CN" altLang="en-US" sz="2400" dirty="0"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en-US" altLang="zh-CN" dirty="0" err="1" smtClean="0">
                <a:solidFill>
                  <a:schemeClr val="tx1"/>
                </a:solidFill>
              </a:rPr>
              <a:t>ApiMap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" y="1483771"/>
            <a:ext cx="8304762" cy="4590477"/>
          </a:xfrm>
        </p:spPr>
      </p:pic>
    </p:spTree>
    <p:extLst>
      <p:ext uri="{BB962C8B-B14F-4D97-AF65-F5344CB8AC3E}">
        <p14:creationId xmlns:p14="http://schemas.microsoft.com/office/powerpoint/2010/main" val="3289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r>
              <a:rPr lang="en-US" altLang="zh-CN" dirty="0" err="1" smtClean="0">
                <a:solidFill>
                  <a:schemeClr val="tx1"/>
                </a:solidFill>
              </a:rPr>
              <a:t>ErrorMap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0" y="1340209"/>
            <a:ext cx="7352381" cy="5257143"/>
          </a:xfrm>
        </p:spPr>
      </p:pic>
    </p:spTree>
    <p:extLst>
      <p:ext uri="{BB962C8B-B14F-4D97-AF65-F5344CB8AC3E}">
        <p14:creationId xmlns:p14="http://schemas.microsoft.com/office/powerpoint/2010/main" val="3091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Request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7837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  <a:ea typeface="+mj-ea"/>
              </a:rPr>
              <a:t>Request</a:t>
            </a:r>
            <a:r>
              <a:rPr lang="zh-CN" altLang="en-US" sz="2400" dirty="0" smtClean="0">
                <a:latin typeface="+mj-lt"/>
                <a:ea typeface="+mj-ea"/>
              </a:rPr>
              <a:t>类可在某一设定时间内合并多笔同一地址请求，并可模拟传统</a:t>
            </a:r>
            <a:r>
              <a:rPr lang="en-US" altLang="zh-CN" sz="2400" dirty="0" smtClean="0">
                <a:latin typeface="+mj-lt"/>
                <a:ea typeface="+mj-ea"/>
              </a:rPr>
              <a:t>Http</a:t>
            </a:r>
            <a:r>
              <a:rPr lang="zh-CN" altLang="en-US" sz="2400" dirty="0" smtClean="0">
                <a:latin typeface="+mj-lt"/>
                <a:ea typeface="+mj-ea"/>
              </a:rPr>
              <a:t>请求</a:t>
            </a:r>
            <a:r>
              <a:rPr lang="en-US" altLang="zh-CN" sz="2400" dirty="0" smtClean="0">
                <a:latin typeface="+mj-lt"/>
                <a:ea typeface="+mj-ea"/>
              </a:rPr>
              <a:t>(</a:t>
            </a:r>
            <a:r>
              <a:rPr lang="en-US" altLang="zh-CN" sz="2400" dirty="0" err="1" smtClean="0">
                <a:latin typeface="+mj-lt"/>
                <a:ea typeface="+mj-ea"/>
              </a:rPr>
              <a:t>cnet</a:t>
            </a:r>
            <a:r>
              <a:rPr lang="en-US" altLang="zh-CN" sz="2400" dirty="0" smtClean="0">
                <a:latin typeface="+mj-lt"/>
                <a:ea typeface="+mj-ea"/>
              </a:rPr>
              <a:t>=</a:t>
            </a:r>
            <a:r>
              <a:rPr lang="en-US" altLang="zh-CN" sz="2400" dirty="0" err="1" smtClean="0">
                <a:latin typeface="+mj-lt"/>
                <a:ea typeface="+mj-ea"/>
              </a:rPr>
              <a:t>iframe</a:t>
            </a:r>
            <a:r>
              <a:rPr lang="en-US" altLang="zh-CN" sz="2400" dirty="0" smtClean="0">
                <a:latin typeface="+mj-lt"/>
                <a:ea typeface="+mj-ea"/>
              </a:rPr>
              <a:t>)</a:t>
            </a:r>
            <a:r>
              <a:rPr lang="zh-CN" altLang="en-US" sz="2400" dirty="0" smtClean="0">
                <a:latin typeface="+mj-lt"/>
                <a:ea typeface="+mj-ea"/>
              </a:rPr>
              <a:t>。</a:t>
            </a:r>
            <a:endParaRPr lang="en-US" altLang="zh-CN" sz="2400" dirty="0" smtClean="0">
              <a:latin typeface="+mj-lt"/>
              <a:ea typeface="+mj-ea"/>
            </a:endParaRPr>
          </a:p>
          <a:p>
            <a:endParaRPr lang="en-US" altLang="zh-CN" sz="2400" dirty="0" smtClean="0">
              <a:latin typeface="+mj-lt"/>
              <a:ea typeface="+mj-ea"/>
            </a:endParaRPr>
          </a:p>
          <a:p>
            <a:endParaRPr lang="en-US" altLang="zh-CN" sz="2400" dirty="0" smtClean="0">
              <a:latin typeface="+mj-lt"/>
              <a:ea typeface="+mj-ea"/>
            </a:endParaRPr>
          </a:p>
          <a:p>
            <a:endParaRPr lang="en-US" altLang="zh-CN" sz="2400" dirty="0" smtClean="0">
              <a:latin typeface="+mj-lt"/>
              <a:ea typeface="+mj-ea"/>
            </a:endParaRPr>
          </a:p>
          <a:p>
            <a:endParaRPr lang="en-US" altLang="zh-CN" sz="2400" dirty="0" smtClean="0">
              <a:latin typeface="+mj-lt"/>
              <a:ea typeface="+mj-ea"/>
            </a:endParaRPr>
          </a:p>
          <a:p>
            <a:endParaRPr lang="zh-CN" altLang="en-US" sz="2400" dirty="0" smtClean="0">
              <a:latin typeface="+mj-lt"/>
              <a:ea typeface="+mj-ea"/>
            </a:endParaRPr>
          </a:p>
          <a:p>
            <a:endParaRPr lang="zh-CN" altLang="en-US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12064"/>
            <a:ext cx="8043890" cy="577445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发送一个请求：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 descr="z11111111111111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981739"/>
            <a:ext cx="7619048" cy="5161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785926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使用统一的</a:t>
            </a:r>
            <a:r>
              <a:rPr lang="en-US" sz="2400" dirty="0" smtClean="0">
                <a:latin typeface="+mj-lt"/>
                <a:ea typeface="+mj-ea"/>
              </a:rPr>
              <a:t>Result</a:t>
            </a:r>
            <a:r>
              <a:rPr lang="zh-CN" altLang="en-US" sz="2400" dirty="0" smtClean="0">
                <a:latin typeface="+mj-lt"/>
                <a:ea typeface="+mj-ea"/>
              </a:rPr>
              <a:t>类来描述返回结果，不管后端返回数据类型如何变化。</a:t>
            </a:r>
            <a:endParaRPr lang="en-US" altLang="zh-CN" sz="2400" dirty="0" smtClean="0">
              <a:latin typeface="+mj-lt"/>
              <a:ea typeface="+mj-ea"/>
            </a:endParaRPr>
          </a:p>
          <a:p>
            <a:endParaRPr lang="zh-CN" altLang="en-US" sz="2400" dirty="0" smtClean="0">
              <a:latin typeface="+mj-lt"/>
              <a:ea typeface="+mj-ea"/>
            </a:endParaRPr>
          </a:p>
          <a:p>
            <a:endParaRPr lang="zh-CN" altLang="en-US" sz="2400" dirty="0">
              <a:latin typeface="+mj-lt"/>
              <a:ea typeface="+mj-ea"/>
            </a:endParaRPr>
          </a:p>
        </p:txBody>
      </p:sp>
      <p:pic>
        <p:nvPicPr>
          <p:cNvPr id="5" name="图片 4" descr="z11111111111111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2786058"/>
            <a:ext cx="7619048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Widget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29" y="1857364"/>
            <a:ext cx="77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smtClean="0">
                <a:latin typeface="+mj-lt"/>
                <a:ea typeface="+mj-ea"/>
              </a:rPr>
              <a:t>Widget</a:t>
            </a:r>
            <a:r>
              <a:rPr lang="zh-CN" altLang="en-US" sz="2400" dirty="0" smtClean="0">
                <a:latin typeface="+mj-lt"/>
                <a:ea typeface="+mj-ea"/>
              </a:rPr>
              <a:t>在</a:t>
            </a:r>
            <a:r>
              <a:rPr lang="en-US" altLang="zh-CN" sz="2400" dirty="0" err="1" smtClean="0">
                <a:latin typeface="+mj-lt"/>
                <a:ea typeface="+mj-ea"/>
              </a:rPr>
              <a:t>jQuery</a:t>
            </a:r>
            <a:r>
              <a:rPr lang="en-US" altLang="zh-CN" sz="2400" dirty="0" smtClean="0">
                <a:latin typeface="+mj-lt"/>
                <a:ea typeface="+mj-ea"/>
              </a:rPr>
              <a:t> Widget</a:t>
            </a:r>
            <a:r>
              <a:rPr lang="zh-CN" altLang="en-US" sz="2400" dirty="0" smtClean="0">
                <a:latin typeface="+mj-lt"/>
                <a:ea typeface="+mj-ea"/>
              </a:rPr>
              <a:t>基础上进行了简单扩充，提供了一些针对</a:t>
            </a:r>
            <a:r>
              <a:rPr lang="en-US" altLang="zh-CN" sz="2400" dirty="0" smtClean="0">
                <a:latin typeface="+mj-lt"/>
                <a:ea typeface="+mj-ea"/>
              </a:rPr>
              <a:t>widget</a:t>
            </a:r>
            <a:r>
              <a:rPr lang="zh-CN" altLang="en-US" sz="2400" dirty="0" smtClean="0">
                <a:latin typeface="+mj-lt"/>
                <a:ea typeface="+mj-ea"/>
              </a:rPr>
              <a:t>的常用操作。</a:t>
            </a:r>
            <a:endParaRPr lang="en-US" altLang="zh-CN" sz="2400" dirty="0" smtClean="0">
              <a:latin typeface="+mj-lt"/>
              <a:ea typeface="+mj-ea"/>
            </a:endParaRPr>
          </a:p>
          <a:p>
            <a:r>
              <a:rPr lang="zh-CN" altLang="en-US" sz="2400" dirty="0" smtClean="0">
                <a:latin typeface="+mj-lt"/>
                <a:ea typeface="+mj-ea"/>
              </a:rPr>
              <a:t>使用方法完全遵循</a:t>
            </a:r>
            <a:r>
              <a:rPr lang="en-US" altLang="zh-CN" sz="2400" dirty="0" err="1" smtClean="0">
                <a:latin typeface="+mj-lt"/>
                <a:ea typeface="+mj-ea"/>
              </a:rPr>
              <a:t>jQuery</a:t>
            </a:r>
            <a:r>
              <a:rPr lang="en-US" altLang="zh-CN" sz="2400" dirty="0" smtClean="0">
                <a:latin typeface="+mj-lt"/>
                <a:ea typeface="+mj-ea"/>
              </a:rPr>
              <a:t> Widget</a:t>
            </a:r>
            <a:r>
              <a:rPr lang="zh-CN" altLang="en-US" sz="2400" dirty="0" smtClean="0">
                <a:latin typeface="+mj-lt"/>
                <a:ea typeface="+mj-ea"/>
              </a:rPr>
              <a:t>风格。</a:t>
            </a:r>
            <a:endParaRPr lang="en-US" altLang="zh-CN" sz="2400" dirty="0" smtClean="0">
              <a:latin typeface="+mj-lt"/>
              <a:ea typeface="+mj-ea"/>
            </a:endParaRPr>
          </a:p>
          <a:p>
            <a:r>
              <a:rPr lang="zh-CN" altLang="en-US" sz="2400" dirty="0" smtClean="0">
                <a:latin typeface="+mj-lt"/>
                <a:ea typeface="+mj-ea"/>
              </a:rPr>
              <a:t>详细可参考：</a:t>
            </a:r>
            <a:r>
              <a:rPr lang="en-US" sz="2400" dirty="0" smtClean="0">
                <a:latin typeface="+mj-lt"/>
                <a:ea typeface="+mj-ea"/>
                <a:hlinkClick r:id="rId2"/>
              </a:rPr>
              <a:t>http://jqueryui.com/demos/widget/</a:t>
            </a:r>
            <a:endParaRPr lang="zh-CN" altLang="en-US" sz="2400" dirty="0" smtClean="0">
              <a:latin typeface="+mj-lt"/>
              <a:ea typeface="+mj-ea"/>
            </a:endParaRPr>
          </a:p>
          <a:p>
            <a:endParaRPr lang="zh-CN" altLang="en-US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91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TODO: </a:t>
            </a:r>
            <a:r>
              <a:rPr lang="zh-CN" altLang="en-US" dirty="0" smtClean="0">
                <a:solidFill>
                  <a:schemeClr val="tx1"/>
                </a:solidFill>
              </a:rPr>
              <a:t>标签驱动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应用场景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意义</a:t>
            </a:r>
            <a:r>
              <a:rPr lang="en-US" altLang="zh-CN" dirty="0" smtClean="0">
                <a:latin typeface="+mj-ea"/>
                <a:ea typeface="+mj-ea"/>
              </a:rPr>
              <a:t>: </a:t>
            </a:r>
            <a:r>
              <a:rPr lang="zh-CN" altLang="en-US" dirty="0" smtClean="0">
                <a:latin typeface="+mj-ea"/>
                <a:ea typeface="+mj-ea"/>
              </a:rPr>
              <a:t>页面设计师通过标签配置即可完成日常工作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>
              <a:latin typeface="+mj-ea"/>
              <a:ea typeface="+mj-ea"/>
            </a:endParaRPr>
          </a:p>
          <a:p>
            <a:pPr algn="r">
              <a:buNone/>
            </a:pP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图片 3" descr="z111111111111111111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8" y="2428868"/>
            <a:ext cx="7809524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Thanks!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7884" y="342900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-Cherish </a:t>
            </a:r>
            <a:r>
              <a:rPr lang="en-US" altLang="zh-CN" sz="2400" dirty="0" err="1" smtClean="0"/>
              <a:t>Peng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面临的问题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华文楷体" pitchFamily="2" charset="-122"/>
              </a:rPr>
              <a:t>业务逻辑与底层框架懈耦</a:t>
            </a:r>
            <a:endParaRPr lang="en-US" altLang="zh-CN" sz="2400" dirty="0" smtClean="0">
              <a:latin typeface="+mj-lt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UI</a:t>
            </a:r>
            <a:r>
              <a:rPr lang="zh-CN" altLang="en-US" sz="2400" dirty="0" smtClean="0">
                <a:latin typeface="+mj-lt"/>
                <a:ea typeface="华文楷体" pitchFamily="2" charset="-122"/>
              </a:rPr>
              <a:t>渲染性能</a:t>
            </a:r>
            <a:endParaRPr lang="en-US" altLang="zh-CN" sz="2400" dirty="0" smtClean="0">
              <a:latin typeface="+mj-lt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华文楷体" pitchFamily="2" charset="-122"/>
              </a:rPr>
              <a:t>历史导航</a:t>
            </a:r>
            <a:endParaRPr lang="en-US" altLang="zh-CN" sz="2400" dirty="0" smtClean="0">
              <a:latin typeface="+mj-lt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华文楷体" pitchFamily="2" charset="-122"/>
              </a:rPr>
              <a:t>学习曲线</a:t>
            </a:r>
            <a:endParaRPr lang="en-US" altLang="zh-CN" sz="2400" b="1" dirty="0" smtClean="0">
              <a:latin typeface="+mj-lt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华文楷体" pitchFamily="2" charset="-122"/>
              </a:rPr>
              <a:t>重</a:t>
            </a:r>
            <a:r>
              <a:rPr lang="en-US" sz="2400" dirty="0" smtClean="0">
                <a:latin typeface="+mj-lt"/>
              </a:rPr>
              <a:t>JavaScript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华文楷体" pitchFamily="2" charset="-122"/>
              </a:rPr>
              <a:t>手持终端</a:t>
            </a:r>
            <a:endParaRPr lang="en-US" altLang="zh-CN" sz="2400" dirty="0" smtClean="0">
              <a:latin typeface="+mj-lt"/>
              <a:ea typeface="华文楷体" pitchFamily="2" charset="-122"/>
            </a:endParaRPr>
          </a:p>
          <a:p>
            <a:endParaRPr lang="en-US" altLang="zh-CN" sz="2400" dirty="0" smtClean="0">
              <a:latin typeface="+mj-lt"/>
              <a:ea typeface="华文楷体" pitchFamily="2" charset="-122"/>
            </a:endParaRPr>
          </a:p>
          <a:p>
            <a:endParaRPr lang="en-US" altLang="zh-CN" dirty="0" smtClean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华文楷体" pitchFamily="2" charset="-122"/>
              </a:rPr>
              <a:t>什么是</a:t>
            </a:r>
            <a:r>
              <a:rPr lang="en-US" altLang="zh-CN" dirty="0" err="1" smtClean="0">
                <a:solidFill>
                  <a:schemeClr val="tx1"/>
                </a:solidFill>
                <a:ea typeface="华文楷体" pitchFamily="2" charset="-122"/>
              </a:rPr>
              <a:t>Hijax</a:t>
            </a:r>
            <a:r>
              <a:rPr lang="en-US" altLang="zh-CN" dirty="0" smtClean="0">
                <a:solidFill>
                  <a:schemeClr val="tx1"/>
                </a:solidFill>
                <a:ea typeface="华文楷体" pitchFamily="2" charset="-122"/>
              </a:rPr>
              <a:t>?</a:t>
            </a:r>
            <a:endParaRPr lang="zh-CN" altLang="en-US" dirty="0">
              <a:solidFill>
                <a:schemeClr val="tx1"/>
              </a:solidFill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074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>
                <a:latin typeface="+mj-lt"/>
                <a:ea typeface="华文楷体" pitchFamily="2" charset="-122"/>
              </a:rPr>
              <a:t>    </a:t>
            </a:r>
            <a:r>
              <a:rPr lang="en-US" altLang="zh-CN" sz="2400" dirty="0" err="1" smtClean="0">
                <a:latin typeface="+mj-lt"/>
                <a:ea typeface="华文楷体" pitchFamily="2" charset="-122"/>
              </a:rPr>
              <a:t>Hijax</a:t>
            </a:r>
            <a:r>
              <a:rPr lang="zh-CN" altLang="en-US" sz="2400" dirty="0" smtClean="0">
                <a:latin typeface="+mj-lt"/>
                <a:ea typeface="华文楷体" pitchFamily="2" charset="-122"/>
              </a:rPr>
              <a:t>是一个针对</a:t>
            </a:r>
            <a:r>
              <a:rPr lang="en-US" altLang="zh-CN" sz="2400" dirty="0" smtClean="0">
                <a:latin typeface="+mj-lt"/>
                <a:ea typeface="华文楷体" pitchFamily="2" charset="-122"/>
              </a:rPr>
              <a:t>Native-Like*</a:t>
            </a:r>
            <a:r>
              <a:rPr lang="zh-CN" altLang="en-US" sz="2400" dirty="0" smtClean="0">
                <a:latin typeface="+mj-lt"/>
                <a:ea typeface="华文楷体" pitchFamily="2" charset="-122"/>
              </a:rPr>
              <a:t>应用，提供无刷新体验的前端框架。</a:t>
            </a:r>
            <a:r>
              <a:rPr lang="en-US" altLang="zh-CN" sz="2400" dirty="0" err="1" smtClean="0">
                <a:latin typeface="+mj-lt"/>
                <a:ea typeface="华文楷体" pitchFamily="2" charset="-122"/>
              </a:rPr>
              <a:t>Hijax</a:t>
            </a:r>
            <a:r>
              <a:rPr lang="zh-CN" altLang="en-US" sz="2400" dirty="0" smtClean="0">
                <a:latin typeface="+mj-lt"/>
                <a:ea typeface="华文楷体" pitchFamily="2" charset="-122"/>
              </a:rPr>
              <a:t>旨在提供自动处理各应用模块的日常载入、跟踪、缓存、以及更新的能力，并携带丰富的基于事件的接口供自定义编程。前端开发人员无需再关注各应用模块的细节处理</a:t>
            </a:r>
            <a:r>
              <a:rPr lang="en-US" altLang="zh-CN" sz="2400" dirty="0" smtClean="0">
                <a:latin typeface="+mj-lt"/>
                <a:ea typeface="华文楷体" pitchFamily="2" charset="-122"/>
              </a:rPr>
              <a:t>, </a:t>
            </a:r>
            <a:r>
              <a:rPr lang="zh-CN" altLang="en-US" sz="2400" dirty="0" smtClean="0">
                <a:latin typeface="+mj-lt"/>
                <a:ea typeface="华文楷体" pitchFamily="2" charset="-122"/>
              </a:rPr>
              <a:t>转而只需专注具体业务逻辑即可。</a:t>
            </a:r>
            <a:endParaRPr lang="en-US" altLang="zh-CN" sz="2400" dirty="0" smtClean="0">
              <a:latin typeface="+mj-lt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6730" y="607220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隶书" pitchFamily="49" charset="-122"/>
              </a:rPr>
              <a:t>*</a:t>
            </a:r>
            <a:r>
              <a:rPr lang="zh-CN" altLang="en-US" dirty="0" smtClean="0">
                <a:latin typeface="+mj-lt"/>
                <a:ea typeface="隶书" pitchFamily="49" charset="-122"/>
              </a:rPr>
              <a:t> </a:t>
            </a:r>
            <a:r>
              <a:rPr lang="en-US" altLang="zh-CN" dirty="0" smtClean="0">
                <a:latin typeface="+mj-lt"/>
                <a:ea typeface="隶书" pitchFamily="49" charset="-122"/>
              </a:rPr>
              <a:t>Native-Like: </a:t>
            </a:r>
            <a:r>
              <a:rPr lang="zh-CN" altLang="en-US" dirty="0" smtClean="0">
                <a:latin typeface="+mj-lt"/>
                <a:ea typeface="隶书" pitchFamily="49" charset="-122"/>
              </a:rPr>
              <a:t>类本地应用</a:t>
            </a:r>
            <a:endParaRPr lang="zh-CN" altLang="en-US" dirty="0">
              <a:latin typeface="+mj-lt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r>
              <a:rPr lang="zh-CN" altLang="en-US" dirty="0" smtClean="0">
                <a:solidFill>
                  <a:schemeClr val="tx1"/>
                </a:solidFill>
              </a:rPr>
              <a:t>如何工作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8" y="2258790"/>
            <a:ext cx="7809524" cy="3285715"/>
          </a:xfrm>
          <a:solidFill>
            <a:schemeClr val="tx1"/>
          </a:solidFill>
        </p:spPr>
      </p:pic>
      <p:sp>
        <p:nvSpPr>
          <p:cNvPr id="6" name="圆角矩形标注 5"/>
          <p:cNvSpPr/>
          <p:nvPr/>
        </p:nvSpPr>
        <p:spPr>
          <a:xfrm>
            <a:off x="6715140" y="4786322"/>
            <a:ext cx="1571636" cy="571504"/>
          </a:xfrm>
          <a:prstGeom prst="wedgeRoundRectCallout">
            <a:avLst>
              <a:gd name="adj1" fmla="val -85075"/>
              <a:gd name="adj2" fmla="val 70833"/>
              <a:gd name="adj3" fmla="val 16667"/>
            </a:avLst>
          </a:prstGeom>
          <a:solidFill>
            <a:schemeClr val="accent1">
              <a:lumMod val="7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Yes, you done!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7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8" y="2420888"/>
            <a:ext cx="7809524" cy="4371429"/>
          </a:xfrm>
          <a:prstGeom prst="rect">
            <a:avLst/>
          </a:prstGeom>
        </p:spPr>
      </p:pic>
      <p:sp>
        <p:nvSpPr>
          <p:cNvPr id="5" name="云形 4"/>
          <p:cNvSpPr/>
          <p:nvPr/>
        </p:nvSpPr>
        <p:spPr>
          <a:xfrm>
            <a:off x="4066340" y="44624"/>
            <a:ext cx="4754132" cy="3456384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82365502"/>
              </p:ext>
            </p:extLst>
          </p:nvPr>
        </p:nvGraphicFramePr>
        <p:xfrm>
          <a:off x="4355174" y="676920"/>
          <a:ext cx="4176464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曲线连接符 11"/>
          <p:cNvCxnSpPr/>
          <p:nvPr/>
        </p:nvCxnSpPr>
        <p:spPr>
          <a:xfrm rot="5400000">
            <a:off x="2411760" y="1845618"/>
            <a:ext cx="3960440" cy="2520280"/>
          </a:xfrm>
          <a:prstGeom prst="curvedConnector3">
            <a:avLst>
              <a:gd name="adj1" fmla="val 34607"/>
            </a:avLst>
          </a:prstGeom>
          <a:ln w="15875" cap="rnd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>
            <a:off x="2891830" y="1484784"/>
            <a:ext cx="4608512" cy="3888432"/>
          </a:xfrm>
          <a:prstGeom prst="curvedConnector3">
            <a:avLst>
              <a:gd name="adj1" fmla="val 81209"/>
            </a:avLst>
          </a:prstGeom>
          <a:ln w="15875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Hijax</a:t>
            </a:r>
            <a:r>
              <a:rPr lang="zh-CN" altLang="en-US" dirty="0" smtClean="0">
                <a:solidFill>
                  <a:schemeClr val="tx1"/>
                </a:solidFill>
              </a:rPr>
              <a:t>工作原理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84296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认为应用是由各应用模块</a:t>
            </a:r>
            <a:r>
              <a:rPr lang="en-US" altLang="zh-CN" sz="2400" dirty="0" smtClean="0">
                <a:latin typeface="+mj-lt"/>
                <a:ea typeface="华文楷体" pitchFamily="2" charset="-122"/>
              </a:rPr>
              <a:t>*</a:t>
            </a:r>
            <a:r>
              <a:rPr lang="zh-CN" altLang="en-US" sz="2400" dirty="0" smtClean="0">
                <a:solidFill>
                  <a:srgbClr val="FFFF00"/>
                </a:solidFill>
                <a:latin typeface="+mj-lt"/>
                <a:ea typeface="+mj-ea"/>
              </a:rPr>
              <a:t>链接</a:t>
            </a:r>
            <a:r>
              <a:rPr lang="zh-CN" altLang="en-US" sz="2400" dirty="0" smtClean="0">
                <a:latin typeface="+mj-lt"/>
                <a:ea typeface="+mj-ea"/>
              </a:rPr>
              <a:t>而成。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默认侦听应用中所有由用户发起的</a:t>
            </a:r>
            <a:r>
              <a:rPr lang="en-US" altLang="zh-CN" sz="2400" dirty="0" smtClean="0">
                <a:latin typeface="+mj-lt"/>
                <a:ea typeface="+mj-ea"/>
              </a:rPr>
              <a:t>Http</a:t>
            </a:r>
            <a:r>
              <a:rPr lang="zh-CN" altLang="en-US" sz="2400" dirty="0" smtClean="0">
                <a:latin typeface="+mj-lt"/>
                <a:ea typeface="+mj-ea"/>
              </a:rPr>
              <a:t>请求，转而使用</a:t>
            </a:r>
            <a:r>
              <a:rPr lang="en-US" altLang="zh-CN" sz="2400" dirty="0" smtClean="0">
                <a:latin typeface="+mj-lt"/>
                <a:ea typeface="+mj-ea"/>
              </a:rPr>
              <a:t>Ajax</a:t>
            </a:r>
            <a:r>
              <a:rPr lang="zh-CN" altLang="en-US" sz="2400" dirty="0" smtClean="0">
                <a:latin typeface="+mj-lt"/>
                <a:ea typeface="+mj-ea"/>
              </a:rPr>
              <a:t>替代，同时维护历史记录，从而达到</a:t>
            </a:r>
            <a:r>
              <a:rPr lang="en-US" altLang="zh-CN" sz="2400" dirty="0" smtClean="0">
                <a:latin typeface="+mj-lt"/>
                <a:ea typeface="+mj-ea"/>
              </a:rPr>
              <a:t>Native-Like</a:t>
            </a:r>
            <a:r>
              <a:rPr lang="zh-CN" altLang="en-US" sz="2400" dirty="0" smtClean="0">
                <a:latin typeface="+mj-lt"/>
                <a:ea typeface="+mj-ea"/>
              </a:rPr>
              <a:t>体验。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</a:rPr>
              <a:t>当</a:t>
            </a:r>
            <a:r>
              <a:rPr lang="en-US" altLang="zh-CN" sz="2400" dirty="0" smtClean="0">
                <a:latin typeface="+mj-lt"/>
                <a:ea typeface="+mj-ea"/>
              </a:rPr>
              <a:t>Ajax</a:t>
            </a:r>
            <a:r>
              <a:rPr lang="zh-CN" altLang="en-US" sz="2400" dirty="0" smtClean="0">
                <a:latin typeface="+mj-lt"/>
                <a:ea typeface="+mj-ea"/>
              </a:rPr>
              <a:t>不可用时</a:t>
            </a:r>
            <a:r>
              <a:rPr lang="en-US" altLang="zh-CN" sz="2400" dirty="0" smtClean="0">
                <a:latin typeface="+mj-lt"/>
                <a:ea typeface="+mj-ea"/>
              </a:rPr>
              <a:t>(</a:t>
            </a:r>
            <a:r>
              <a:rPr lang="zh-CN" altLang="en-US" sz="2400" dirty="0" smtClean="0">
                <a:latin typeface="+mj-lt"/>
                <a:ea typeface="+mj-ea"/>
              </a:rPr>
              <a:t>如：非法域</a:t>
            </a:r>
            <a:r>
              <a:rPr lang="en-US" altLang="zh-CN" sz="2400" dirty="0" smtClean="0">
                <a:latin typeface="+mj-lt"/>
                <a:ea typeface="+mj-ea"/>
              </a:rPr>
              <a:t>)</a:t>
            </a:r>
            <a:r>
              <a:rPr lang="zh-CN" altLang="en-US" sz="2400" dirty="0" smtClean="0">
                <a:latin typeface="+mj-lt"/>
                <a:ea typeface="+mj-ea"/>
              </a:rPr>
              <a:t>，回退到正常的</a:t>
            </a:r>
            <a:r>
              <a:rPr lang="en-US" altLang="zh-CN" sz="2400" dirty="0" smtClean="0">
                <a:latin typeface="+mj-lt"/>
                <a:ea typeface="+mj-ea"/>
              </a:rPr>
              <a:t>Http</a:t>
            </a:r>
            <a:r>
              <a:rPr lang="zh-CN" altLang="en-US" sz="2400" dirty="0" smtClean="0">
                <a:latin typeface="+mj-lt"/>
                <a:ea typeface="+mj-ea"/>
              </a:rPr>
              <a:t>请求。</a:t>
            </a: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+mj-lt"/>
                <a:ea typeface="+mj-ea"/>
              </a:rPr>
              <a:t>在</a:t>
            </a:r>
            <a:r>
              <a:rPr lang="en-US" altLang="zh-CN" sz="2400" dirty="0" err="1" smtClean="0">
                <a:latin typeface="+mj-lt"/>
                <a:ea typeface="+mj-ea"/>
              </a:rPr>
              <a:t>Hijax</a:t>
            </a:r>
            <a:r>
              <a:rPr lang="zh-CN" altLang="en-US" sz="2400" dirty="0" smtClean="0">
                <a:latin typeface="+mj-lt"/>
                <a:ea typeface="+mj-ea"/>
              </a:rPr>
              <a:t>中</a:t>
            </a:r>
            <a:r>
              <a:rPr lang="en-US" altLang="zh-CN" sz="2400" dirty="0" smtClean="0">
                <a:latin typeface="+mj-lt"/>
                <a:ea typeface="+mj-ea"/>
              </a:rPr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latin typeface="+mj-lt"/>
                <a:ea typeface="+mj-ea"/>
              </a:rPr>
              <a:t>模块理论上可以嵌套无限级子模块</a:t>
            </a:r>
            <a:endParaRPr lang="en-US" altLang="zh-CN" sz="2400" dirty="0" smtClean="0">
              <a:latin typeface="+mj-lt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latin typeface="+mj-lt"/>
                <a:ea typeface="+mj-ea"/>
              </a:rPr>
              <a:t>模块对应唯一</a:t>
            </a:r>
            <a:r>
              <a:rPr lang="en-US" altLang="zh-CN" sz="2400" dirty="0" smtClean="0">
                <a:latin typeface="+mj-lt"/>
                <a:ea typeface="+mj-ea"/>
              </a:rPr>
              <a:t>URI</a:t>
            </a:r>
            <a:r>
              <a:rPr lang="zh-CN" altLang="en-US" sz="2400" dirty="0" smtClean="0">
                <a:latin typeface="+mj-lt"/>
                <a:ea typeface="+mj-ea"/>
              </a:rPr>
              <a:t>，可直接在浏览器地址栏输入该地址进行访问</a:t>
            </a:r>
            <a:endParaRPr lang="en-US" altLang="zh-CN" sz="2400" dirty="0" smtClean="0">
              <a:latin typeface="+mj-lt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latin typeface="+mj-lt"/>
                <a:ea typeface="+mj-ea"/>
              </a:rPr>
              <a:t>可通过历史记录访问模块</a:t>
            </a:r>
            <a:endParaRPr lang="en-US" altLang="zh-CN" sz="2400" dirty="0" smtClean="0">
              <a:latin typeface="+mj-lt"/>
              <a:ea typeface="+mj-ea"/>
            </a:endParaRPr>
          </a:p>
          <a:p>
            <a:endParaRPr lang="en-US" altLang="zh-CN" dirty="0" smtClean="0">
              <a:latin typeface="+mj-lt"/>
              <a:ea typeface="隶书" pitchFamily="49" charset="-122"/>
            </a:endParaRPr>
          </a:p>
          <a:p>
            <a:r>
              <a:rPr lang="en-US" altLang="zh-CN" dirty="0" smtClean="0">
                <a:latin typeface="+mj-lt"/>
                <a:ea typeface="隶书" pitchFamily="49" charset="-122"/>
              </a:rPr>
              <a:t>* </a:t>
            </a:r>
            <a:r>
              <a:rPr lang="zh-CN" altLang="en-US" dirty="0" smtClean="0">
                <a:latin typeface="+mj-lt"/>
                <a:ea typeface="隶书" pitchFamily="49" charset="-122"/>
              </a:rPr>
              <a:t>模块</a:t>
            </a:r>
            <a:r>
              <a:rPr lang="en-US" altLang="zh-CN" dirty="0" smtClean="0">
                <a:latin typeface="+mj-lt"/>
                <a:ea typeface="隶书" pitchFamily="49" charset="-122"/>
              </a:rPr>
              <a:t>: Module</a:t>
            </a:r>
            <a:endParaRPr lang="zh-CN" altLang="en-US" dirty="0">
              <a:latin typeface="+mj-lt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5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手动*载入一个</a:t>
            </a:r>
            <a:r>
              <a:rPr lang="en-US" altLang="zh-CN" dirty="0" smtClean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4" y="1556792"/>
            <a:ext cx="8780953" cy="3752381"/>
          </a:xfrm>
        </p:spPr>
      </p:pic>
      <p:sp>
        <p:nvSpPr>
          <p:cNvPr id="7" name="TextBox 6"/>
          <p:cNvSpPr txBox="1"/>
          <p:nvPr/>
        </p:nvSpPr>
        <p:spPr>
          <a:xfrm>
            <a:off x="539552" y="587727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隶书" pitchFamily="49" charset="-122"/>
              </a:rPr>
              <a:t>*手动</a:t>
            </a:r>
            <a:r>
              <a:rPr lang="en-US" altLang="zh-CN" dirty="0" smtClean="0">
                <a:latin typeface="+mj-lt"/>
                <a:ea typeface="隶书" pitchFamily="49" charset="-122"/>
              </a:rPr>
              <a:t>: 99%</a:t>
            </a:r>
            <a:r>
              <a:rPr lang="zh-CN" altLang="en-US" dirty="0" smtClean="0">
                <a:latin typeface="+mj-lt"/>
                <a:ea typeface="隶书" pitchFamily="49" charset="-122"/>
              </a:rPr>
              <a:t>的应用场景</a:t>
            </a:r>
            <a:r>
              <a:rPr lang="en-US" altLang="zh-CN" dirty="0" smtClean="0">
                <a:latin typeface="+mj-lt"/>
                <a:ea typeface="隶书" pitchFamily="49" charset="-122"/>
              </a:rPr>
              <a:t>, </a:t>
            </a:r>
            <a:r>
              <a:rPr lang="en-US" altLang="zh-CN" dirty="0" err="1" smtClean="0">
                <a:latin typeface="+mj-lt"/>
                <a:ea typeface="隶书" pitchFamily="49" charset="-122"/>
              </a:rPr>
              <a:t>Hijax</a:t>
            </a:r>
            <a:r>
              <a:rPr lang="zh-CN" altLang="en-US" dirty="0" smtClean="0">
                <a:latin typeface="+mj-lt"/>
                <a:ea typeface="隶书" pitchFamily="49" charset="-122"/>
              </a:rPr>
              <a:t>会自动处理各模块的载入</a:t>
            </a:r>
            <a:endParaRPr lang="zh-CN" altLang="en-US" dirty="0">
              <a:latin typeface="+mj-lt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8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85800" y="512064"/>
            <a:ext cx="7772400" cy="9144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Module</a:t>
            </a:r>
            <a:r>
              <a:rPr lang="zh-CN" altLang="en-US" dirty="0" smtClean="0">
                <a:solidFill>
                  <a:schemeClr val="tx1"/>
                </a:solidFill>
              </a:rPr>
              <a:t>缓存与更新机制</a:t>
            </a:r>
            <a:endParaRPr lang="zh-CN" altLang="en-US" dirty="0"/>
          </a:p>
        </p:txBody>
      </p:sp>
      <p:pic>
        <p:nvPicPr>
          <p:cNvPr id="13" name="内容占位符 12" descr="z1111111111111111111111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450" y="2000240"/>
            <a:ext cx="6515100" cy="4581525"/>
          </a:xfrm>
        </p:spPr>
      </p:pic>
    </p:spTree>
    <p:extLst>
      <p:ext uri="{BB962C8B-B14F-4D97-AF65-F5344CB8AC3E}">
        <p14:creationId xmlns:p14="http://schemas.microsoft.com/office/powerpoint/2010/main" val="33089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1807</TotalTime>
  <Words>488</Words>
  <Application>Microsoft Office PowerPoint</Application>
  <PresentationFormat>全屏显示(4:3)</PresentationFormat>
  <Paragraphs>93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穿越</vt:lpstr>
      <vt:lpstr>PowerPoint 演示文稿</vt:lpstr>
      <vt:lpstr>说明</vt:lpstr>
      <vt:lpstr>面临的问题</vt:lpstr>
      <vt:lpstr>什么是Hijax?</vt:lpstr>
      <vt:lpstr>Hijax如何工作?</vt:lpstr>
      <vt:lpstr>PowerPoint 演示文稿</vt:lpstr>
      <vt:lpstr>Hijax工作原理</vt:lpstr>
      <vt:lpstr>手动*载入一个Module</vt:lpstr>
      <vt:lpstr>Module缓存与更新机制</vt:lpstr>
      <vt:lpstr>配置缓存策略</vt:lpstr>
      <vt:lpstr>PowerPoint 演示文稿</vt:lpstr>
      <vt:lpstr>PowerPoint 演示文稿</vt:lpstr>
      <vt:lpstr>Hijax事件编程</vt:lpstr>
      <vt:lpstr>Hijax生态系统</vt:lpstr>
      <vt:lpstr>Hijax目录结构</vt:lpstr>
      <vt:lpstr>配置Hijax</vt:lpstr>
      <vt:lpstr>PowerPoint 演示文稿</vt:lpstr>
      <vt:lpstr>PowerPoint 演示文稿</vt:lpstr>
      <vt:lpstr>PowerPoint 演示文稿</vt:lpstr>
      <vt:lpstr>配置ApiMap*</vt:lpstr>
      <vt:lpstr>配置ErrorMap</vt:lpstr>
      <vt:lpstr>Request</vt:lpstr>
      <vt:lpstr>发送一个请求： </vt:lpstr>
      <vt:lpstr>Result</vt:lpstr>
      <vt:lpstr>Widget</vt:lpstr>
      <vt:lpstr>Plugin</vt:lpstr>
      <vt:lpstr>TODO: 标签驱动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Cherish peng</dc:title>
  <dc:creator>cherish</dc:creator>
  <cp:lastModifiedBy>cherish</cp:lastModifiedBy>
  <cp:revision>128</cp:revision>
  <dcterms:created xsi:type="dcterms:W3CDTF">2012-06-25T14:51:33Z</dcterms:created>
  <dcterms:modified xsi:type="dcterms:W3CDTF">2013-04-18T05:53:59Z</dcterms:modified>
</cp:coreProperties>
</file>