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22" r:id="rId4"/>
  </p:sldMasterIdLst>
  <p:notesMasterIdLst>
    <p:notesMasterId r:id="rId63"/>
  </p:notesMasterIdLst>
  <p:handoutMasterIdLst>
    <p:handoutMasterId r:id="rId64"/>
  </p:handoutMasterIdLst>
  <p:sldIdLst>
    <p:sldId id="1658" r:id="rId5"/>
    <p:sldId id="1659" r:id="rId6"/>
    <p:sldId id="1708" r:id="rId7"/>
    <p:sldId id="1660" r:id="rId8"/>
    <p:sldId id="1664" r:id="rId9"/>
    <p:sldId id="1717" r:id="rId10"/>
    <p:sldId id="1711" r:id="rId11"/>
    <p:sldId id="1710" r:id="rId12"/>
    <p:sldId id="1713" r:id="rId13"/>
    <p:sldId id="1665" r:id="rId14"/>
    <p:sldId id="1666" r:id="rId15"/>
    <p:sldId id="1716" r:id="rId16"/>
    <p:sldId id="1714" r:id="rId17"/>
    <p:sldId id="1719" r:id="rId18"/>
    <p:sldId id="1718" r:id="rId19"/>
    <p:sldId id="1667" r:id="rId20"/>
    <p:sldId id="1668" r:id="rId21"/>
    <p:sldId id="1720" r:id="rId22"/>
    <p:sldId id="1721" r:id="rId23"/>
    <p:sldId id="1722" r:id="rId24"/>
    <p:sldId id="1723" r:id="rId25"/>
    <p:sldId id="1669" r:id="rId26"/>
    <p:sldId id="1670" r:id="rId27"/>
    <p:sldId id="1724" r:id="rId28"/>
    <p:sldId id="1725" r:id="rId29"/>
    <p:sldId id="1726" r:id="rId30"/>
    <p:sldId id="1727" r:id="rId31"/>
    <p:sldId id="1673" r:id="rId32"/>
    <p:sldId id="1674" r:id="rId33"/>
    <p:sldId id="1728" r:id="rId34"/>
    <p:sldId id="1729" r:id="rId35"/>
    <p:sldId id="1730" r:id="rId36"/>
    <p:sldId id="1731" r:id="rId37"/>
    <p:sldId id="1676" r:id="rId38"/>
    <p:sldId id="1677" r:id="rId39"/>
    <p:sldId id="1732" r:id="rId40"/>
    <p:sldId id="1733" r:id="rId41"/>
    <p:sldId id="1734" r:id="rId42"/>
    <p:sldId id="1735" r:id="rId43"/>
    <p:sldId id="1680" r:id="rId44"/>
    <p:sldId id="1681" r:id="rId45"/>
    <p:sldId id="1736" r:id="rId46"/>
    <p:sldId id="1738" r:id="rId47"/>
    <p:sldId id="1737" r:id="rId48"/>
    <p:sldId id="1739" r:id="rId49"/>
    <p:sldId id="1683" r:id="rId50"/>
    <p:sldId id="1684" r:id="rId51"/>
    <p:sldId id="1740" r:id="rId52"/>
    <p:sldId id="1741" r:id="rId53"/>
    <p:sldId id="1742" r:id="rId54"/>
    <p:sldId id="1743" r:id="rId55"/>
    <p:sldId id="1687" r:id="rId56"/>
    <p:sldId id="1688" r:id="rId57"/>
    <p:sldId id="1744" r:id="rId58"/>
    <p:sldId id="1745" r:id="rId59"/>
    <p:sldId id="1746" r:id="rId60"/>
    <p:sldId id="1691" r:id="rId61"/>
    <p:sldId id="1642" r:id="rId6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b Overview" id="{F30FCA47-1B87-4E1A-8EC6-B7DB07FCFF48}">
          <p14:sldIdLst>
            <p14:sldId id="1658"/>
            <p14:sldId id="1659"/>
            <p14:sldId id="1708"/>
            <p14:sldId id="1660"/>
          </p14:sldIdLst>
        </p14:section>
        <p14:section name="Module 1– Setting Up ADF and Resources" id="{C2189C9C-2753-45BB-8848-6D8258C250AB}">
          <p14:sldIdLst>
            <p14:sldId id="1664"/>
            <p14:sldId id="1717"/>
            <p14:sldId id="1711"/>
            <p14:sldId id="1710"/>
            <p14:sldId id="1713"/>
            <p14:sldId id="1665"/>
          </p14:sldIdLst>
        </p14:section>
        <p14:section name="Module 2 – Lift and Shift of SSIS to Azure" id="{531DE51C-391A-4732-9785-5EC2783BF156}">
          <p14:sldIdLst>
            <p14:sldId id="1666"/>
            <p14:sldId id="1716"/>
            <p14:sldId id="1714"/>
            <p14:sldId id="1719"/>
            <p14:sldId id="1718"/>
            <p14:sldId id="1667"/>
          </p14:sldIdLst>
        </p14:section>
        <p14:section name="Module 3 – Rebuilding the Extract and Load with ADF" id="{A6D3D2BB-2B0E-4671-BB36-5BB9F05CB51F}">
          <p14:sldIdLst>
            <p14:sldId id="1668"/>
            <p14:sldId id="1720"/>
            <p14:sldId id="1721"/>
            <p14:sldId id="1722"/>
            <p14:sldId id="1723"/>
            <p14:sldId id="1669"/>
          </p14:sldIdLst>
        </p14:section>
        <p14:section name="Module 4 – Enhancing Data with Cloud Services" id="{B9E92D6B-8BDC-4B9D-B144-B3D819F4F054}">
          <p14:sldIdLst>
            <p14:sldId id="1670"/>
            <p14:sldId id="1724"/>
            <p14:sldId id="1725"/>
            <p14:sldId id="1726"/>
            <p14:sldId id="1727"/>
            <p14:sldId id="1673"/>
          </p14:sldIdLst>
        </p14:section>
        <p14:section name="Module 5 – Transform and Merge Data with ADF and HDInsight" id="{8A04740F-CD34-4018-BA6A-17C1D0772C1C}">
          <p14:sldIdLst>
            <p14:sldId id="1674"/>
            <p14:sldId id="1728"/>
            <p14:sldId id="1729"/>
            <p14:sldId id="1730"/>
            <p14:sldId id="1731"/>
            <p14:sldId id="1676"/>
          </p14:sldIdLst>
        </p14:section>
        <p14:section name="Module 6 – Load Data into DW with ADF" id="{563B91C8-2823-40C5-B5FF-F3C8FF86864B}">
          <p14:sldIdLst>
            <p14:sldId id="1677"/>
            <p14:sldId id="1732"/>
            <p14:sldId id="1733"/>
            <p14:sldId id="1734"/>
            <p14:sldId id="1735"/>
            <p14:sldId id="1680"/>
          </p14:sldIdLst>
        </p14:section>
        <p14:section name="Module 7 – Scheduling your ADF" id="{7102A10A-6A61-4A49-8F7B-81F91CA0B4FC}">
          <p14:sldIdLst>
            <p14:sldId id="1681"/>
            <p14:sldId id="1736"/>
            <p14:sldId id="1738"/>
            <p14:sldId id="1737"/>
            <p14:sldId id="1739"/>
            <p14:sldId id="1683"/>
          </p14:sldIdLst>
        </p14:section>
        <p14:section name="Module 8 – Monitoring your ADF" id="{53BC6453-EA59-41F1-8AB8-C45EB6D5763D}">
          <p14:sldIdLst>
            <p14:sldId id="1684"/>
            <p14:sldId id="1740"/>
            <p14:sldId id="1741"/>
            <p14:sldId id="1742"/>
            <p14:sldId id="1743"/>
            <p14:sldId id="1687"/>
          </p14:sldIdLst>
        </p14:section>
        <p14:section name="Module 9 – Bringing it all Together" id="{7B901B9C-D156-4ABC-A3EF-F42CF7233829}">
          <p14:sldIdLst>
            <p14:sldId id="1688"/>
            <p14:sldId id="1744"/>
            <p14:sldId id="1745"/>
            <p14:sldId id="1746"/>
            <p14:sldId id="1691"/>
          </p14:sldIdLst>
        </p14:section>
        <p14:section name="CTA" id="{ED5FDBCE-FCEC-41F7-A687-B7C2D79D83DB}">
          <p14:sldIdLst>
            <p14:sldId id="16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" initials="S" lastIdx="6" clrIdx="0">
    <p:extLst/>
  </p:cmAuthor>
  <p:cmAuthor id="2" name="Shveta Ahuja" initials="SA" lastIdx="32" clrIdx="1">
    <p:extLst/>
  </p:cmAuthor>
  <p:cmAuthor id="3" name="Thad Allen" initials="TA" lastIdx="1" clrIdx="2">
    <p:extLst/>
  </p:cmAuthor>
  <p:cmAuthor id="4" name=" " initials="" lastIdx="3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DF5"/>
    <a:srgbClr val="7FBBEB"/>
    <a:srgbClr val="F7F7F7"/>
    <a:srgbClr val="FF8C00"/>
    <a:srgbClr val="FF5050"/>
    <a:srgbClr val="0078D7"/>
    <a:srgbClr val="353535"/>
    <a:srgbClr val="FFB900"/>
    <a:srgbClr val="D83B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93508" autoAdjust="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Hayes" userId="4e1c1208-484e-49b4-810d-bacf2d2a9981" providerId="ADAL" clId="{014E716E-46F3-4EAA-963B-320F5D6321A1}"/>
    <pc:docChg chg="custSel modSld">
      <pc:chgData name="Jean Hayes" userId="4e1c1208-484e-49b4-810d-bacf2d2a9981" providerId="ADAL" clId="{014E716E-46F3-4EAA-963B-320F5D6321A1}" dt="2018-01-05T15:44:16.218" v="340" actId="20577"/>
      <pc:docMkLst>
        <pc:docMk/>
      </pc:docMkLst>
      <pc:sldChg chg="addSp delSp modSp">
        <pc:chgData name="Jean Hayes" userId="4e1c1208-484e-49b4-810d-bacf2d2a9981" providerId="ADAL" clId="{014E716E-46F3-4EAA-963B-320F5D6321A1}" dt="2018-01-05T15:43:59.105" v="331" actId="20577"/>
        <pc:sldMkLst>
          <pc:docMk/>
          <pc:sldMk cId="1609238169" sldId="1713"/>
        </pc:sldMkLst>
        <pc:spChg chg="mod">
          <ac:chgData name="Jean Hayes" userId="4e1c1208-484e-49b4-810d-bacf2d2a9981" providerId="ADAL" clId="{014E716E-46F3-4EAA-963B-320F5D6321A1}" dt="2018-01-05T15:43:59.105" v="331" actId="20577"/>
          <ac:spMkLst>
            <pc:docMk/>
            <pc:sldMk cId="1609238169" sldId="1713"/>
            <ac:spMk id="3" creationId="{9EA55489-A215-406F-B593-8A09CC01EC82}"/>
          </ac:spMkLst>
        </pc:spChg>
        <pc:picChg chg="del">
          <ac:chgData name="Jean Hayes" userId="4e1c1208-484e-49b4-810d-bacf2d2a9981" providerId="ADAL" clId="{014E716E-46F3-4EAA-963B-320F5D6321A1}" dt="2018-01-05T15:40:04.054" v="294" actId="478"/>
          <ac:picMkLst>
            <pc:docMk/>
            <pc:sldMk cId="1609238169" sldId="1713"/>
            <ac:picMk id="4" creationId="{E8B0C44C-59FD-4D6C-9B7F-C473AAFF2EBA}"/>
          </ac:picMkLst>
        </pc:picChg>
        <pc:picChg chg="mod">
          <ac:chgData name="Jean Hayes" userId="4e1c1208-484e-49b4-810d-bacf2d2a9981" providerId="ADAL" clId="{014E716E-46F3-4EAA-963B-320F5D6321A1}" dt="2018-01-05T15:40:33" v="302" actId="14100"/>
          <ac:picMkLst>
            <pc:docMk/>
            <pc:sldMk cId="1609238169" sldId="1713"/>
            <ac:picMk id="5" creationId="{62B1437C-A5AB-4E2C-BE7C-E88AC75ED590}"/>
          </ac:picMkLst>
        </pc:picChg>
        <pc:picChg chg="mod">
          <ac:chgData name="Jean Hayes" userId="4e1c1208-484e-49b4-810d-bacf2d2a9981" providerId="ADAL" clId="{014E716E-46F3-4EAA-963B-320F5D6321A1}" dt="2018-01-05T15:42:36.455" v="318" actId="14100"/>
          <ac:picMkLst>
            <pc:docMk/>
            <pc:sldMk cId="1609238169" sldId="1713"/>
            <ac:picMk id="6" creationId="{95F99572-ABE3-4D28-BA42-D4DFAF7C6A32}"/>
          </ac:picMkLst>
        </pc:picChg>
        <pc:picChg chg="del mod">
          <ac:chgData name="Jean Hayes" userId="4e1c1208-484e-49b4-810d-bacf2d2a9981" providerId="ADAL" clId="{014E716E-46F3-4EAA-963B-320F5D6321A1}" dt="2018-01-05T15:42:12.941" v="310" actId="478"/>
          <ac:picMkLst>
            <pc:docMk/>
            <pc:sldMk cId="1609238169" sldId="1713"/>
            <ac:picMk id="8" creationId="{105AB6E6-EFD2-4292-92BB-0703858BD95E}"/>
          </ac:picMkLst>
        </pc:picChg>
        <pc:picChg chg="add mod">
          <ac:chgData name="Jean Hayes" userId="4e1c1208-484e-49b4-810d-bacf2d2a9981" providerId="ADAL" clId="{014E716E-46F3-4EAA-963B-320F5D6321A1}" dt="2018-01-05T15:43:11.292" v="324" actId="1076"/>
          <ac:picMkLst>
            <pc:docMk/>
            <pc:sldMk cId="1609238169" sldId="1713"/>
            <ac:picMk id="9" creationId="{AA73B3F5-C9EE-4C11-B164-703ECE460981}"/>
          </ac:picMkLst>
        </pc:picChg>
        <pc:picChg chg="add mod">
          <ac:chgData name="Jean Hayes" userId="4e1c1208-484e-49b4-810d-bacf2d2a9981" providerId="ADAL" clId="{014E716E-46F3-4EAA-963B-320F5D6321A1}" dt="2018-01-05T15:42:27.445" v="316" actId="14100"/>
          <ac:picMkLst>
            <pc:docMk/>
            <pc:sldMk cId="1609238169" sldId="1713"/>
            <ac:picMk id="10" creationId="{A87C2EDD-3DE6-4963-901A-A3FEF430C789}"/>
          </ac:picMkLst>
        </pc:picChg>
        <pc:picChg chg="mod">
          <ac:chgData name="Jean Hayes" userId="4e1c1208-484e-49b4-810d-bacf2d2a9981" providerId="ADAL" clId="{014E716E-46F3-4EAA-963B-320F5D6321A1}" dt="2018-01-05T15:42:40.284" v="319" actId="14100"/>
          <ac:picMkLst>
            <pc:docMk/>
            <pc:sldMk cId="1609238169" sldId="1713"/>
            <ac:picMk id="12" creationId="{C35FE944-CF1F-4FFF-BC08-1C86EFFFA6F1}"/>
          </ac:picMkLst>
        </pc:picChg>
        <pc:picChg chg="mod">
          <ac:chgData name="Jean Hayes" userId="4e1c1208-484e-49b4-810d-bacf2d2a9981" providerId="ADAL" clId="{014E716E-46F3-4EAA-963B-320F5D6321A1}" dt="2018-01-05T15:42:48.261" v="321" actId="14100"/>
          <ac:picMkLst>
            <pc:docMk/>
            <pc:sldMk cId="1609238169" sldId="1713"/>
            <ac:picMk id="14" creationId="{79674690-B054-4ADA-8D9C-B59E711511CB}"/>
          </ac:picMkLst>
        </pc:picChg>
      </pc:sldChg>
      <pc:sldChg chg="addSp delSp modSp">
        <pc:chgData name="Jean Hayes" userId="4e1c1208-484e-49b4-810d-bacf2d2a9981" providerId="ADAL" clId="{014E716E-46F3-4EAA-963B-320F5D6321A1}" dt="2018-01-05T15:44:16.218" v="340" actId="20577"/>
        <pc:sldMkLst>
          <pc:docMk/>
          <pc:sldMk cId="2377566835" sldId="1718"/>
        </pc:sldMkLst>
        <pc:spChg chg="mod">
          <ac:chgData name="Jean Hayes" userId="4e1c1208-484e-49b4-810d-bacf2d2a9981" providerId="ADAL" clId="{014E716E-46F3-4EAA-963B-320F5D6321A1}" dt="2018-01-05T15:44:16.218" v="340" actId="20577"/>
          <ac:spMkLst>
            <pc:docMk/>
            <pc:sldMk cId="2377566835" sldId="1718"/>
            <ac:spMk id="3" creationId="{9EA55489-A215-406F-B593-8A09CC01EC82}"/>
          </ac:spMkLst>
        </pc:spChg>
        <pc:picChg chg="add del mod">
          <ac:chgData name="Jean Hayes" userId="4e1c1208-484e-49b4-810d-bacf2d2a9981" providerId="ADAL" clId="{014E716E-46F3-4EAA-963B-320F5D6321A1}" dt="2018-01-05T15:32:29.295" v="120" actId="478"/>
          <ac:picMkLst>
            <pc:docMk/>
            <pc:sldMk cId="2377566835" sldId="1718"/>
            <ac:picMk id="5" creationId="{AA0F65F0-B20A-4938-9A8D-825DAC02BED6}"/>
          </ac:picMkLst>
        </pc:picChg>
        <pc:picChg chg="add mod">
          <ac:chgData name="Jean Hayes" userId="4e1c1208-484e-49b4-810d-bacf2d2a9981" providerId="ADAL" clId="{014E716E-46F3-4EAA-963B-320F5D6321A1}" dt="2018-01-05T15:32:47.319" v="124" actId="1076"/>
          <ac:picMkLst>
            <pc:docMk/>
            <pc:sldMk cId="2377566835" sldId="1718"/>
            <ac:picMk id="7" creationId="{A1E5D46B-3CFB-429A-B625-7A9D91CCBE30}"/>
          </ac:picMkLst>
        </pc:picChg>
        <pc:picChg chg="del">
          <ac:chgData name="Jean Hayes" userId="4e1c1208-484e-49b4-810d-bacf2d2a9981" providerId="ADAL" clId="{014E716E-46F3-4EAA-963B-320F5D6321A1}" dt="2018-01-05T15:31:23.484" v="116" actId="478"/>
          <ac:picMkLst>
            <pc:docMk/>
            <pc:sldMk cId="2377566835" sldId="1718"/>
            <ac:picMk id="11" creationId="{C3E965ED-1971-4CB4-A467-DB8B79F69107}"/>
          </ac:picMkLst>
        </pc:picChg>
      </pc:sldChg>
      <pc:sldChg chg="modSp">
        <pc:chgData name="Jean Hayes" userId="4e1c1208-484e-49b4-810d-bacf2d2a9981" providerId="ADAL" clId="{014E716E-46F3-4EAA-963B-320F5D6321A1}" dt="2018-01-05T15:38:31.215" v="293" actId="20577"/>
        <pc:sldMkLst>
          <pc:docMk/>
          <pc:sldMk cId="1726415760" sldId="1732"/>
        </pc:sldMkLst>
        <pc:spChg chg="mod">
          <ac:chgData name="Jean Hayes" userId="4e1c1208-484e-49b4-810d-bacf2d2a9981" providerId="ADAL" clId="{014E716E-46F3-4EAA-963B-320F5D6321A1}" dt="2018-01-05T15:38:31.215" v="293" actId="20577"/>
          <ac:spMkLst>
            <pc:docMk/>
            <pc:sldMk cId="1726415760" sldId="1732"/>
            <ac:spMk id="3" creationId="{41F906A7-429F-4627-905A-76FD925F4891}"/>
          </ac:spMkLst>
        </pc:spChg>
      </pc:sldChg>
      <pc:sldChg chg="modSp">
        <pc:chgData name="Jean Hayes" userId="4e1c1208-484e-49b4-810d-bacf2d2a9981" providerId="ADAL" clId="{014E716E-46F3-4EAA-963B-320F5D6321A1}" dt="2018-01-05T15:24:39.557" v="95" actId="20577"/>
        <pc:sldMkLst>
          <pc:docMk/>
          <pc:sldMk cId="1850726263" sldId="1733"/>
        </pc:sldMkLst>
        <pc:spChg chg="mod">
          <ac:chgData name="Jean Hayes" userId="4e1c1208-484e-49b4-810d-bacf2d2a9981" providerId="ADAL" clId="{014E716E-46F3-4EAA-963B-320F5D6321A1}" dt="2018-01-05T15:24:39.557" v="95" actId="20577"/>
          <ac:spMkLst>
            <pc:docMk/>
            <pc:sldMk cId="1850726263" sldId="1733"/>
            <ac:spMk id="3" creationId="{41F906A7-429F-4627-905A-76FD925F4891}"/>
          </ac:spMkLst>
        </pc:spChg>
      </pc:sldChg>
      <pc:sldChg chg="modSp">
        <pc:chgData name="Jean Hayes" userId="4e1c1208-484e-49b4-810d-bacf2d2a9981" providerId="ADAL" clId="{014E716E-46F3-4EAA-963B-320F5D6321A1}" dt="2018-01-05T15:35:49.513" v="138" actId="20577"/>
        <pc:sldMkLst>
          <pc:docMk/>
          <pc:sldMk cId="4253943846" sldId="1734"/>
        </pc:sldMkLst>
        <pc:spChg chg="mod">
          <ac:chgData name="Jean Hayes" userId="4e1c1208-484e-49b4-810d-bacf2d2a9981" providerId="ADAL" clId="{014E716E-46F3-4EAA-963B-320F5D6321A1}" dt="2018-01-05T15:35:49.513" v="138" actId="20577"/>
          <ac:spMkLst>
            <pc:docMk/>
            <pc:sldMk cId="4253943846" sldId="1734"/>
            <ac:spMk id="3" creationId="{41F906A7-429F-4627-905A-76FD925F4891}"/>
          </ac:spMkLst>
        </pc:spChg>
      </pc:sldChg>
      <pc:sldChg chg="addSp delSp modSp">
        <pc:chgData name="Jean Hayes" userId="4e1c1208-484e-49b4-810d-bacf2d2a9981" providerId="ADAL" clId="{014E716E-46F3-4EAA-963B-320F5D6321A1}" dt="2018-01-05T15:33:16.570" v="127" actId="6549"/>
        <pc:sldMkLst>
          <pc:docMk/>
          <pc:sldMk cId="1877076095" sldId="1735"/>
        </pc:sldMkLst>
        <pc:spChg chg="mod">
          <ac:chgData name="Jean Hayes" userId="4e1c1208-484e-49b4-810d-bacf2d2a9981" providerId="ADAL" clId="{014E716E-46F3-4EAA-963B-320F5D6321A1}" dt="2018-01-05T15:33:16.570" v="127" actId="6549"/>
          <ac:spMkLst>
            <pc:docMk/>
            <pc:sldMk cId="1877076095" sldId="1735"/>
            <ac:spMk id="3" creationId="{9EA55489-A215-406F-B593-8A09CC01EC82}"/>
          </ac:spMkLst>
        </pc:spChg>
        <pc:picChg chg="add del mod">
          <ac:chgData name="Jean Hayes" userId="4e1c1208-484e-49b4-810d-bacf2d2a9981" providerId="ADAL" clId="{014E716E-46F3-4EAA-963B-320F5D6321A1}" dt="2018-01-05T15:33:05.312" v="125" actId="478"/>
          <ac:picMkLst>
            <pc:docMk/>
            <pc:sldMk cId="1877076095" sldId="1735"/>
            <ac:picMk id="5" creationId="{B910A068-E5A1-4855-AA24-72F19283CA41}"/>
          </ac:picMkLst>
        </pc:picChg>
        <pc:picChg chg="del">
          <ac:chgData name="Jean Hayes" userId="4e1c1208-484e-49b4-810d-bacf2d2a9981" providerId="ADAL" clId="{014E716E-46F3-4EAA-963B-320F5D6321A1}" dt="2018-01-05T15:29:13.660" v="107" actId="478"/>
          <ac:picMkLst>
            <pc:docMk/>
            <pc:sldMk cId="1877076095" sldId="1735"/>
            <ac:picMk id="6" creationId="{765DEF4E-8DE6-4A50-9A7A-B51E64E599DA}"/>
          </ac:picMkLst>
        </pc:picChg>
        <pc:picChg chg="add">
          <ac:chgData name="Jean Hayes" userId="4e1c1208-484e-49b4-810d-bacf2d2a9981" providerId="ADAL" clId="{014E716E-46F3-4EAA-963B-320F5D6321A1}" dt="2018-01-05T15:33:06.327" v="126" actId="6549"/>
          <ac:picMkLst>
            <pc:docMk/>
            <pc:sldMk cId="1877076095" sldId="1735"/>
            <ac:picMk id="7" creationId="{0C3DB73B-F12A-4A58-9C6F-F88A8DC3823D}"/>
          </ac:picMkLst>
        </pc:picChg>
      </pc:sldChg>
    </pc:docChg>
  </pc:docChgLst>
  <pc:docChgLst>
    <pc:chgData name="Josh Owen" userId="80198ffb-a744-4208-be8b-ef5ef085944a" providerId="ADAL" clId="{CC620266-7B63-4BAD-BFC4-F416842E36FD}"/>
    <pc:docChg chg="undo custSel addSld delSld modSld sldOrd delSection modSection">
      <pc:chgData name="Josh Owen" userId="80198ffb-a744-4208-be8b-ef5ef085944a" providerId="ADAL" clId="{CC620266-7B63-4BAD-BFC4-F416842E36FD}" dt="2018-01-29T02:59:12.387" v="221" actId="27636"/>
      <pc:docMkLst>
        <pc:docMk/>
      </pc:docMkLst>
      <pc:sldChg chg="del">
        <pc:chgData name="Josh Owen" userId="80198ffb-a744-4208-be8b-ef5ef085944a" providerId="ADAL" clId="{CC620266-7B63-4BAD-BFC4-F416842E36FD}" dt="2018-01-29T02:56:11.137" v="73" actId="2696"/>
        <pc:sldMkLst>
          <pc:docMk/>
          <pc:sldMk cId="264301779" sldId="1625"/>
        </pc:sldMkLst>
      </pc:sldChg>
      <pc:sldChg chg="del">
        <pc:chgData name="Josh Owen" userId="80198ffb-a744-4208-be8b-ef5ef085944a" providerId="ADAL" clId="{CC620266-7B63-4BAD-BFC4-F416842E36FD}" dt="2018-01-29T02:56:11.232" v="76" actId="2696"/>
        <pc:sldMkLst>
          <pc:docMk/>
          <pc:sldMk cId="461356434" sldId="1627"/>
        </pc:sldMkLst>
      </pc:sldChg>
      <pc:sldChg chg="del">
        <pc:chgData name="Josh Owen" userId="80198ffb-a744-4208-be8b-ef5ef085944a" providerId="ADAL" clId="{CC620266-7B63-4BAD-BFC4-F416842E36FD}" dt="2018-01-29T02:56:11.198" v="75" actId="2696"/>
        <pc:sldMkLst>
          <pc:docMk/>
          <pc:sldMk cId="282312948" sldId="1631"/>
        </pc:sldMkLst>
      </pc:sldChg>
      <pc:sldChg chg="del">
        <pc:chgData name="Josh Owen" userId="80198ffb-a744-4208-be8b-ef5ef085944a" providerId="ADAL" clId="{CC620266-7B63-4BAD-BFC4-F416842E36FD}" dt="2018-01-29T02:56:11.265" v="77" actId="2696"/>
        <pc:sldMkLst>
          <pc:docMk/>
          <pc:sldMk cId="2685277516" sldId="1633"/>
        </pc:sldMkLst>
      </pc:sldChg>
      <pc:sldChg chg="del">
        <pc:chgData name="Josh Owen" userId="80198ffb-a744-4208-be8b-ef5ef085944a" providerId="ADAL" clId="{CC620266-7B63-4BAD-BFC4-F416842E36FD}" dt="2018-01-29T02:56:30.508" v="84" actId="2696"/>
        <pc:sldMkLst>
          <pc:docMk/>
          <pc:sldMk cId="2626843674" sldId="1640"/>
        </pc:sldMkLst>
      </pc:sldChg>
      <pc:sldChg chg="del">
        <pc:chgData name="Josh Owen" userId="80198ffb-a744-4208-be8b-ef5ef085944a" providerId="ADAL" clId="{CC620266-7B63-4BAD-BFC4-F416842E36FD}" dt="2018-01-29T02:56:30.525" v="85" actId="2696"/>
        <pc:sldMkLst>
          <pc:docMk/>
          <pc:sldMk cId="595919410" sldId="1641"/>
        </pc:sldMkLst>
      </pc:sldChg>
      <pc:sldChg chg="del">
        <pc:chgData name="Josh Owen" userId="80198ffb-a744-4208-be8b-ef5ef085944a" providerId="ADAL" clId="{CC620266-7B63-4BAD-BFC4-F416842E36FD}" dt="2018-01-29T02:56:30.474" v="81" actId="2696"/>
        <pc:sldMkLst>
          <pc:docMk/>
          <pc:sldMk cId="2794264513" sldId="1643"/>
        </pc:sldMkLst>
      </pc:sldChg>
      <pc:sldChg chg="del">
        <pc:chgData name="Josh Owen" userId="80198ffb-a744-4208-be8b-ef5ef085944a" providerId="ADAL" clId="{CC620266-7B63-4BAD-BFC4-F416842E36FD}" dt="2018-01-29T02:56:30.496" v="83" actId="2696"/>
        <pc:sldMkLst>
          <pc:docMk/>
          <pc:sldMk cId="3242334978" sldId="1644"/>
        </pc:sldMkLst>
      </pc:sldChg>
      <pc:sldChg chg="del">
        <pc:chgData name="Josh Owen" userId="80198ffb-a744-4208-be8b-ef5ef085944a" providerId="ADAL" clId="{CC620266-7B63-4BAD-BFC4-F416842E36FD}" dt="2018-01-29T02:56:38.419" v="88" actId="2696"/>
        <pc:sldMkLst>
          <pc:docMk/>
          <pc:sldMk cId="1841131191" sldId="1645"/>
        </pc:sldMkLst>
      </pc:sldChg>
      <pc:sldChg chg="del">
        <pc:chgData name="Josh Owen" userId="80198ffb-a744-4208-be8b-ef5ef085944a" providerId="ADAL" clId="{CC620266-7B63-4BAD-BFC4-F416842E36FD}" dt="2018-01-29T02:56:11.165" v="74" actId="2696"/>
        <pc:sldMkLst>
          <pc:docMk/>
          <pc:sldMk cId="3788647698" sldId="1646"/>
        </pc:sldMkLst>
      </pc:sldChg>
      <pc:sldChg chg="del">
        <pc:chgData name="Josh Owen" userId="80198ffb-a744-4208-be8b-ef5ef085944a" providerId="ADAL" clId="{CC620266-7B63-4BAD-BFC4-F416842E36FD}" dt="2018-01-29T02:56:38.441" v="89" actId="2696"/>
        <pc:sldMkLst>
          <pc:docMk/>
          <pc:sldMk cId="4132557354" sldId="1648"/>
        </pc:sldMkLst>
      </pc:sldChg>
      <pc:sldChg chg="del">
        <pc:chgData name="Josh Owen" userId="80198ffb-a744-4208-be8b-ef5ef085944a" providerId="ADAL" clId="{CC620266-7B63-4BAD-BFC4-F416842E36FD}" dt="2018-01-29T02:56:38.388" v="87" actId="2696"/>
        <pc:sldMkLst>
          <pc:docMk/>
          <pc:sldMk cId="109682536" sldId="1651"/>
        </pc:sldMkLst>
      </pc:sldChg>
      <pc:sldChg chg="del">
        <pc:chgData name="Josh Owen" userId="80198ffb-a744-4208-be8b-ef5ef085944a" providerId="ADAL" clId="{CC620266-7B63-4BAD-BFC4-F416842E36FD}" dt="2018-01-29T02:56:30.489" v="82" actId="2696"/>
        <pc:sldMkLst>
          <pc:docMk/>
          <pc:sldMk cId="134834833" sldId="1656"/>
        </pc:sldMkLst>
      </pc:sldChg>
      <pc:sldChg chg="del">
        <pc:chgData name="Josh Owen" userId="80198ffb-a744-4208-be8b-ef5ef085944a" providerId="ADAL" clId="{CC620266-7B63-4BAD-BFC4-F416842E36FD}" dt="2018-01-29T02:56:38.445" v="90" actId="2696"/>
        <pc:sldMkLst>
          <pc:docMk/>
          <pc:sldMk cId="3927512584" sldId="1657"/>
        </pc:sldMkLst>
      </pc:sldChg>
      <pc:sldChg chg="add del">
        <pc:chgData name="Josh Owen" userId="80198ffb-a744-4208-be8b-ef5ef085944a" providerId="ADAL" clId="{CC620266-7B63-4BAD-BFC4-F416842E36FD}" dt="2018-01-29T02:58:40.510" v="215" actId="2696"/>
        <pc:sldMkLst>
          <pc:docMk/>
          <pc:sldMk cId="1162959674" sldId="1658"/>
        </pc:sldMkLst>
      </pc:sldChg>
      <pc:sldChg chg="add del">
        <pc:chgData name="Josh Owen" userId="80198ffb-a744-4208-be8b-ef5ef085944a" providerId="ADAL" clId="{CC620266-7B63-4BAD-BFC4-F416842E36FD}" dt="2018-01-29T02:58:40.503" v="213" actId="2696"/>
        <pc:sldMkLst>
          <pc:docMk/>
          <pc:sldMk cId="3166119851" sldId="1659"/>
        </pc:sldMkLst>
      </pc:sldChg>
      <pc:sldChg chg="add del">
        <pc:chgData name="Josh Owen" userId="80198ffb-a744-4208-be8b-ef5ef085944a" providerId="ADAL" clId="{CC620266-7B63-4BAD-BFC4-F416842E36FD}" dt="2018-01-29T02:58:40.482" v="210" actId="2696"/>
        <pc:sldMkLst>
          <pc:docMk/>
          <pc:sldMk cId="1044904558" sldId="1660"/>
        </pc:sldMkLst>
      </pc:sldChg>
      <pc:sldChg chg="add del">
        <pc:chgData name="Josh Owen" userId="80198ffb-a744-4208-be8b-ef5ef085944a" providerId="ADAL" clId="{CC620266-7B63-4BAD-BFC4-F416842E36FD}" dt="2018-01-29T02:58:40.479" v="209" actId="2696"/>
        <pc:sldMkLst>
          <pc:docMk/>
          <pc:sldMk cId="3551161819" sldId="1664"/>
        </pc:sldMkLst>
      </pc:sldChg>
      <pc:sldChg chg="add del">
        <pc:chgData name="Josh Owen" userId="80198ffb-a744-4208-be8b-ef5ef085944a" providerId="ADAL" clId="{CC620266-7B63-4BAD-BFC4-F416842E36FD}" dt="2018-01-29T02:58:40.407" v="204" actId="2696"/>
        <pc:sldMkLst>
          <pc:docMk/>
          <pc:sldMk cId="2207673150" sldId="1665"/>
        </pc:sldMkLst>
      </pc:sldChg>
      <pc:sldChg chg="add del">
        <pc:chgData name="Josh Owen" userId="80198ffb-a744-4208-be8b-ef5ef085944a" providerId="ADAL" clId="{CC620266-7B63-4BAD-BFC4-F416842E36FD}" dt="2018-01-29T02:58:40.404" v="203" actId="2696"/>
        <pc:sldMkLst>
          <pc:docMk/>
          <pc:sldMk cId="172955746" sldId="1666"/>
        </pc:sldMkLst>
      </pc:sldChg>
      <pc:sldChg chg="add del">
        <pc:chgData name="Josh Owen" userId="80198ffb-a744-4208-be8b-ef5ef085944a" providerId="ADAL" clId="{CC620266-7B63-4BAD-BFC4-F416842E36FD}" dt="2018-01-29T02:58:40.357" v="198" actId="2696"/>
        <pc:sldMkLst>
          <pc:docMk/>
          <pc:sldMk cId="3332530564" sldId="1667"/>
        </pc:sldMkLst>
      </pc:sldChg>
      <pc:sldChg chg="add del">
        <pc:chgData name="Josh Owen" userId="80198ffb-a744-4208-be8b-ef5ef085944a" providerId="ADAL" clId="{CC620266-7B63-4BAD-BFC4-F416842E36FD}" dt="2018-01-29T02:58:40.354" v="197" actId="2696"/>
        <pc:sldMkLst>
          <pc:docMk/>
          <pc:sldMk cId="258805854" sldId="1668"/>
        </pc:sldMkLst>
      </pc:sldChg>
      <pc:sldChg chg="add del">
        <pc:chgData name="Josh Owen" userId="80198ffb-a744-4208-be8b-ef5ef085944a" providerId="ADAL" clId="{CC620266-7B63-4BAD-BFC4-F416842E36FD}" dt="2018-01-29T02:58:40.323" v="192" actId="2696"/>
        <pc:sldMkLst>
          <pc:docMk/>
          <pc:sldMk cId="1848794148" sldId="1669"/>
        </pc:sldMkLst>
      </pc:sldChg>
      <pc:sldChg chg="add del">
        <pc:chgData name="Josh Owen" userId="80198ffb-a744-4208-be8b-ef5ef085944a" providerId="ADAL" clId="{CC620266-7B63-4BAD-BFC4-F416842E36FD}" dt="2018-01-29T02:58:40.321" v="191" actId="2696"/>
        <pc:sldMkLst>
          <pc:docMk/>
          <pc:sldMk cId="528123960" sldId="1670"/>
        </pc:sldMkLst>
      </pc:sldChg>
      <pc:sldChg chg="add del">
        <pc:chgData name="Josh Owen" userId="80198ffb-a744-4208-be8b-ef5ef085944a" providerId="ADAL" clId="{CC620266-7B63-4BAD-BFC4-F416842E36FD}" dt="2018-01-29T02:58:40.289" v="186" actId="2696"/>
        <pc:sldMkLst>
          <pc:docMk/>
          <pc:sldMk cId="3759778010" sldId="1673"/>
        </pc:sldMkLst>
      </pc:sldChg>
      <pc:sldChg chg="add del">
        <pc:chgData name="Josh Owen" userId="80198ffb-a744-4208-be8b-ef5ef085944a" providerId="ADAL" clId="{CC620266-7B63-4BAD-BFC4-F416842E36FD}" dt="2018-01-29T02:58:40.287" v="185" actId="2696"/>
        <pc:sldMkLst>
          <pc:docMk/>
          <pc:sldMk cId="3577957696" sldId="1674"/>
        </pc:sldMkLst>
      </pc:sldChg>
      <pc:sldChg chg="add del">
        <pc:chgData name="Josh Owen" userId="80198ffb-a744-4208-be8b-ef5ef085944a" providerId="ADAL" clId="{CC620266-7B63-4BAD-BFC4-F416842E36FD}" dt="2018-01-29T02:58:40.247" v="180" actId="2696"/>
        <pc:sldMkLst>
          <pc:docMk/>
          <pc:sldMk cId="1703705811" sldId="1676"/>
        </pc:sldMkLst>
      </pc:sldChg>
      <pc:sldChg chg="add del">
        <pc:chgData name="Josh Owen" userId="80198ffb-a744-4208-be8b-ef5ef085944a" providerId="ADAL" clId="{CC620266-7B63-4BAD-BFC4-F416842E36FD}" dt="2018-01-29T02:58:40.245" v="179" actId="2696"/>
        <pc:sldMkLst>
          <pc:docMk/>
          <pc:sldMk cId="1113853855" sldId="1677"/>
        </pc:sldMkLst>
      </pc:sldChg>
      <pc:sldChg chg="add del">
        <pc:chgData name="Josh Owen" userId="80198ffb-a744-4208-be8b-ef5ef085944a" providerId="ADAL" clId="{CC620266-7B63-4BAD-BFC4-F416842E36FD}" dt="2018-01-29T02:58:40.186" v="174" actId="2696"/>
        <pc:sldMkLst>
          <pc:docMk/>
          <pc:sldMk cId="1112434927" sldId="1680"/>
        </pc:sldMkLst>
      </pc:sldChg>
      <pc:sldChg chg="add del">
        <pc:chgData name="Josh Owen" userId="80198ffb-a744-4208-be8b-ef5ef085944a" providerId="ADAL" clId="{CC620266-7B63-4BAD-BFC4-F416842E36FD}" dt="2018-01-29T02:58:40.184" v="173" actId="2696"/>
        <pc:sldMkLst>
          <pc:docMk/>
          <pc:sldMk cId="4266256272" sldId="1681"/>
        </pc:sldMkLst>
      </pc:sldChg>
      <pc:sldChg chg="modSp add del">
        <pc:chgData name="Josh Owen" userId="80198ffb-a744-4208-be8b-ef5ef085944a" providerId="ADAL" clId="{CC620266-7B63-4BAD-BFC4-F416842E36FD}" dt="2018-01-29T02:58:40.123" v="168" actId="2696"/>
        <pc:sldMkLst>
          <pc:docMk/>
          <pc:sldMk cId="362867869" sldId="1683"/>
        </pc:sldMkLst>
        <pc:spChg chg="mod">
          <ac:chgData name="Josh Owen" userId="80198ffb-a744-4208-be8b-ef5ef085944a" providerId="ADAL" clId="{CC620266-7B63-4BAD-BFC4-F416842E36FD}" dt="2018-01-25T01:11:48.366" v="72"/>
          <ac:spMkLst>
            <pc:docMk/>
            <pc:sldMk cId="362867869" sldId="1683"/>
            <ac:spMk id="4" creationId="{BADBF5E1-DD22-4298-9536-101EB89366E5}"/>
          </ac:spMkLst>
        </pc:spChg>
      </pc:sldChg>
      <pc:sldChg chg="add del">
        <pc:chgData name="Josh Owen" userId="80198ffb-a744-4208-be8b-ef5ef085944a" providerId="ADAL" clId="{CC620266-7B63-4BAD-BFC4-F416842E36FD}" dt="2018-01-29T02:58:40.120" v="167" actId="2696"/>
        <pc:sldMkLst>
          <pc:docMk/>
          <pc:sldMk cId="3556284841" sldId="1684"/>
        </pc:sldMkLst>
      </pc:sldChg>
      <pc:sldChg chg="add del">
        <pc:chgData name="Josh Owen" userId="80198ffb-a744-4208-be8b-ef5ef085944a" providerId="ADAL" clId="{CC620266-7B63-4BAD-BFC4-F416842E36FD}" dt="2018-01-29T02:58:40.083" v="162" actId="2696"/>
        <pc:sldMkLst>
          <pc:docMk/>
          <pc:sldMk cId="461626822" sldId="1687"/>
        </pc:sldMkLst>
      </pc:sldChg>
      <pc:sldChg chg="add del">
        <pc:chgData name="Josh Owen" userId="80198ffb-a744-4208-be8b-ef5ef085944a" providerId="ADAL" clId="{CC620266-7B63-4BAD-BFC4-F416842E36FD}" dt="2018-01-29T02:58:40.079" v="161" actId="2696"/>
        <pc:sldMkLst>
          <pc:docMk/>
          <pc:sldMk cId="1790243674" sldId="1688"/>
        </pc:sldMkLst>
      </pc:sldChg>
      <pc:sldChg chg="add del">
        <pc:chgData name="Josh Owen" userId="80198ffb-a744-4208-be8b-ef5ef085944a" providerId="ADAL" clId="{CC620266-7B63-4BAD-BFC4-F416842E36FD}" dt="2018-01-29T02:58:40.487" v="212" actId="2696"/>
        <pc:sldMkLst>
          <pc:docMk/>
          <pc:sldMk cId="2479104888" sldId="1708"/>
        </pc:sldMkLst>
      </pc:sldChg>
      <pc:sldChg chg="add del">
        <pc:chgData name="Josh Owen" userId="80198ffb-a744-4208-be8b-ef5ef085944a" providerId="ADAL" clId="{CC620266-7B63-4BAD-BFC4-F416842E36FD}" dt="2018-01-29T02:58:40.429" v="206" actId="2696"/>
        <pc:sldMkLst>
          <pc:docMk/>
          <pc:sldMk cId="559459337" sldId="1710"/>
        </pc:sldMkLst>
      </pc:sldChg>
      <pc:sldChg chg="add del">
        <pc:chgData name="Josh Owen" userId="80198ffb-a744-4208-be8b-ef5ef085944a" providerId="ADAL" clId="{CC620266-7B63-4BAD-BFC4-F416842E36FD}" dt="2018-01-29T02:58:40.431" v="207" actId="2696"/>
        <pc:sldMkLst>
          <pc:docMk/>
          <pc:sldMk cId="317923328" sldId="1711"/>
        </pc:sldMkLst>
      </pc:sldChg>
      <pc:sldChg chg="add del">
        <pc:chgData name="Josh Owen" userId="80198ffb-a744-4208-be8b-ef5ef085944a" providerId="ADAL" clId="{CC620266-7B63-4BAD-BFC4-F416842E36FD}" dt="2018-01-29T02:58:40.409" v="205" actId="2696"/>
        <pc:sldMkLst>
          <pc:docMk/>
          <pc:sldMk cId="1609238169" sldId="1713"/>
        </pc:sldMkLst>
      </pc:sldChg>
      <pc:sldChg chg="modSp add del ord">
        <pc:chgData name="Josh Owen" userId="80198ffb-a744-4208-be8b-ef5ef085944a" providerId="ADAL" clId="{CC620266-7B63-4BAD-BFC4-F416842E36FD}" dt="2018-01-29T02:58:40.373" v="201" actId="2696"/>
        <pc:sldMkLst>
          <pc:docMk/>
          <pc:sldMk cId="1554608050" sldId="1714"/>
        </pc:sldMkLst>
        <pc:spChg chg="mod">
          <ac:chgData name="Josh Owen" userId="80198ffb-a744-4208-be8b-ef5ef085944a" providerId="ADAL" clId="{CC620266-7B63-4BAD-BFC4-F416842E36FD}" dt="2018-01-24T20:54:49.847" v="70" actId="20577"/>
          <ac:spMkLst>
            <pc:docMk/>
            <pc:sldMk cId="1554608050" sldId="1714"/>
            <ac:spMk id="3" creationId="{41F906A7-429F-4627-905A-76FD925F4891}"/>
          </ac:spMkLst>
        </pc:spChg>
      </pc:sldChg>
      <pc:sldChg chg="add del">
        <pc:chgData name="Josh Owen" userId="80198ffb-a744-4208-be8b-ef5ef085944a" providerId="ADAL" clId="{CC620266-7B63-4BAD-BFC4-F416842E36FD}" dt="2018-01-29T02:58:40.376" v="202" actId="2696"/>
        <pc:sldMkLst>
          <pc:docMk/>
          <pc:sldMk cId="3052721881" sldId="1716"/>
        </pc:sldMkLst>
      </pc:sldChg>
      <pc:sldChg chg="add del">
        <pc:chgData name="Josh Owen" userId="80198ffb-a744-4208-be8b-ef5ef085944a" providerId="ADAL" clId="{CC620266-7B63-4BAD-BFC4-F416842E36FD}" dt="2018-01-29T02:58:40.434" v="208" actId="2696"/>
        <pc:sldMkLst>
          <pc:docMk/>
          <pc:sldMk cId="3171409505" sldId="1717"/>
        </pc:sldMkLst>
      </pc:sldChg>
      <pc:sldChg chg="add del">
        <pc:chgData name="Josh Owen" userId="80198ffb-a744-4208-be8b-ef5ef085944a" providerId="ADAL" clId="{CC620266-7B63-4BAD-BFC4-F416842E36FD}" dt="2018-01-29T02:58:40.359" v="199" actId="2696"/>
        <pc:sldMkLst>
          <pc:docMk/>
          <pc:sldMk cId="2377566835" sldId="1718"/>
        </pc:sldMkLst>
      </pc:sldChg>
      <pc:sldChg chg="add del">
        <pc:chgData name="Josh Owen" userId="80198ffb-a744-4208-be8b-ef5ef085944a" providerId="ADAL" clId="{CC620266-7B63-4BAD-BFC4-F416842E36FD}" dt="2018-01-29T02:58:40.370" v="200" actId="2696"/>
        <pc:sldMkLst>
          <pc:docMk/>
          <pc:sldMk cId="2564394876" sldId="1719"/>
        </pc:sldMkLst>
      </pc:sldChg>
      <pc:sldChg chg="add del">
        <pc:chgData name="Josh Owen" userId="80198ffb-a744-4208-be8b-ef5ef085944a" providerId="ADAL" clId="{CC620266-7B63-4BAD-BFC4-F416842E36FD}" dt="2018-01-29T02:58:40.341" v="196" actId="2696"/>
        <pc:sldMkLst>
          <pc:docMk/>
          <pc:sldMk cId="2795631481" sldId="1720"/>
        </pc:sldMkLst>
      </pc:sldChg>
      <pc:sldChg chg="add del">
        <pc:chgData name="Josh Owen" userId="80198ffb-a744-4208-be8b-ef5ef085944a" providerId="ADAL" clId="{CC620266-7B63-4BAD-BFC4-F416842E36FD}" dt="2018-01-29T02:58:40.339" v="195" actId="2696"/>
        <pc:sldMkLst>
          <pc:docMk/>
          <pc:sldMk cId="3557387691" sldId="1721"/>
        </pc:sldMkLst>
      </pc:sldChg>
      <pc:sldChg chg="add del">
        <pc:chgData name="Josh Owen" userId="80198ffb-a744-4208-be8b-ef5ef085944a" providerId="ADAL" clId="{CC620266-7B63-4BAD-BFC4-F416842E36FD}" dt="2018-01-29T02:58:40.336" v="194" actId="2696"/>
        <pc:sldMkLst>
          <pc:docMk/>
          <pc:sldMk cId="216982910" sldId="1722"/>
        </pc:sldMkLst>
      </pc:sldChg>
      <pc:sldChg chg="add del">
        <pc:chgData name="Josh Owen" userId="80198ffb-a744-4208-be8b-ef5ef085944a" providerId="ADAL" clId="{CC620266-7B63-4BAD-BFC4-F416842E36FD}" dt="2018-01-29T02:58:40.325" v="193" actId="2696"/>
        <pc:sldMkLst>
          <pc:docMk/>
          <pc:sldMk cId="1800228996" sldId="1723"/>
        </pc:sldMkLst>
      </pc:sldChg>
      <pc:sldChg chg="add del">
        <pc:chgData name="Josh Owen" userId="80198ffb-a744-4208-be8b-ef5ef085944a" providerId="ADAL" clId="{CC620266-7B63-4BAD-BFC4-F416842E36FD}" dt="2018-01-29T02:58:40.307" v="190" actId="2696"/>
        <pc:sldMkLst>
          <pc:docMk/>
          <pc:sldMk cId="2607060838" sldId="1724"/>
        </pc:sldMkLst>
      </pc:sldChg>
      <pc:sldChg chg="add del">
        <pc:chgData name="Josh Owen" userId="80198ffb-a744-4208-be8b-ef5ef085944a" providerId="ADAL" clId="{CC620266-7B63-4BAD-BFC4-F416842E36FD}" dt="2018-01-29T02:58:40.305" v="189" actId="2696"/>
        <pc:sldMkLst>
          <pc:docMk/>
          <pc:sldMk cId="309303861" sldId="1725"/>
        </pc:sldMkLst>
      </pc:sldChg>
      <pc:sldChg chg="add del">
        <pc:chgData name="Josh Owen" userId="80198ffb-a744-4208-be8b-ef5ef085944a" providerId="ADAL" clId="{CC620266-7B63-4BAD-BFC4-F416842E36FD}" dt="2018-01-29T02:58:40.303" v="188" actId="2696"/>
        <pc:sldMkLst>
          <pc:docMk/>
          <pc:sldMk cId="2396211353" sldId="1726"/>
        </pc:sldMkLst>
      </pc:sldChg>
      <pc:sldChg chg="add del">
        <pc:chgData name="Josh Owen" userId="80198ffb-a744-4208-be8b-ef5ef085944a" providerId="ADAL" clId="{CC620266-7B63-4BAD-BFC4-F416842E36FD}" dt="2018-01-29T02:58:40.291" v="187" actId="2696"/>
        <pc:sldMkLst>
          <pc:docMk/>
          <pc:sldMk cId="3894489645" sldId="1727"/>
        </pc:sldMkLst>
      </pc:sldChg>
      <pc:sldChg chg="add del">
        <pc:chgData name="Josh Owen" userId="80198ffb-a744-4208-be8b-ef5ef085944a" providerId="ADAL" clId="{CC620266-7B63-4BAD-BFC4-F416842E36FD}" dt="2018-01-29T02:58:40.274" v="184" actId="2696"/>
        <pc:sldMkLst>
          <pc:docMk/>
          <pc:sldMk cId="3585134273" sldId="1728"/>
        </pc:sldMkLst>
      </pc:sldChg>
      <pc:sldChg chg="add del">
        <pc:chgData name="Josh Owen" userId="80198ffb-a744-4208-be8b-ef5ef085944a" providerId="ADAL" clId="{CC620266-7B63-4BAD-BFC4-F416842E36FD}" dt="2018-01-29T02:58:40.272" v="183" actId="2696"/>
        <pc:sldMkLst>
          <pc:docMk/>
          <pc:sldMk cId="1548917021" sldId="1729"/>
        </pc:sldMkLst>
      </pc:sldChg>
      <pc:sldChg chg="add del">
        <pc:chgData name="Josh Owen" userId="80198ffb-a744-4208-be8b-ef5ef085944a" providerId="ADAL" clId="{CC620266-7B63-4BAD-BFC4-F416842E36FD}" dt="2018-01-29T02:58:40.270" v="182" actId="2696"/>
        <pc:sldMkLst>
          <pc:docMk/>
          <pc:sldMk cId="3590892768" sldId="1730"/>
        </pc:sldMkLst>
      </pc:sldChg>
      <pc:sldChg chg="add del">
        <pc:chgData name="Josh Owen" userId="80198ffb-a744-4208-be8b-ef5ef085944a" providerId="ADAL" clId="{CC620266-7B63-4BAD-BFC4-F416842E36FD}" dt="2018-01-29T02:58:40.250" v="181" actId="2696"/>
        <pc:sldMkLst>
          <pc:docMk/>
          <pc:sldMk cId="3843827324" sldId="1731"/>
        </pc:sldMkLst>
      </pc:sldChg>
      <pc:sldChg chg="add del">
        <pc:chgData name="Josh Owen" userId="80198ffb-a744-4208-be8b-ef5ef085944a" providerId="ADAL" clId="{CC620266-7B63-4BAD-BFC4-F416842E36FD}" dt="2018-01-29T02:58:40.216" v="178" actId="2696"/>
        <pc:sldMkLst>
          <pc:docMk/>
          <pc:sldMk cId="1726415760" sldId="1732"/>
        </pc:sldMkLst>
      </pc:sldChg>
      <pc:sldChg chg="add del">
        <pc:chgData name="Josh Owen" userId="80198ffb-a744-4208-be8b-ef5ef085944a" providerId="ADAL" clId="{CC620266-7B63-4BAD-BFC4-F416842E36FD}" dt="2018-01-29T02:58:40.214" v="177" actId="2696"/>
        <pc:sldMkLst>
          <pc:docMk/>
          <pc:sldMk cId="1850726263" sldId="1733"/>
        </pc:sldMkLst>
      </pc:sldChg>
      <pc:sldChg chg="add del">
        <pc:chgData name="Josh Owen" userId="80198ffb-a744-4208-be8b-ef5ef085944a" providerId="ADAL" clId="{CC620266-7B63-4BAD-BFC4-F416842E36FD}" dt="2018-01-29T02:58:40.212" v="176" actId="2696"/>
        <pc:sldMkLst>
          <pc:docMk/>
          <pc:sldMk cId="4253943846" sldId="1734"/>
        </pc:sldMkLst>
      </pc:sldChg>
      <pc:sldChg chg="add del">
        <pc:chgData name="Josh Owen" userId="80198ffb-a744-4208-be8b-ef5ef085944a" providerId="ADAL" clId="{CC620266-7B63-4BAD-BFC4-F416842E36FD}" dt="2018-01-29T02:58:40.189" v="175" actId="2696"/>
        <pc:sldMkLst>
          <pc:docMk/>
          <pc:sldMk cId="1877076095" sldId="1735"/>
        </pc:sldMkLst>
      </pc:sldChg>
      <pc:sldChg chg="add del">
        <pc:chgData name="Josh Owen" userId="80198ffb-a744-4208-be8b-ef5ef085944a" providerId="ADAL" clId="{CC620266-7B63-4BAD-BFC4-F416842E36FD}" dt="2018-01-29T02:58:40.140" v="172" actId="2696"/>
        <pc:sldMkLst>
          <pc:docMk/>
          <pc:sldMk cId="2700302095" sldId="1736"/>
        </pc:sldMkLst>
      </pc:sldChg>
      <pc:sldChg chg="add del">
        <pc:chgData name="Josh Owen" userId="80198ffb-a744-4208-be8b-ef5ef085944a" providerId="ADAL" clId="{CC620266-7B63-4BAD-BFC4-F416842E36FD}" dt="2018-01-29T02:58:40.136" v="170" actId="2696"/>
        <pc:sldMkLst>
          <pc:docMk/>
          <pc:sldMk cId="676679101" sldId="1737"/>
        </pc:sldMkLst>
      </pc:sldChg>
      <pc:sldChg chg="add del">
        <pc:chgData name="Josh Owen" userId="80198ffb-a744-4208-be8b-ef5ef085944a" providerId="ADAL" clId="{CC620266-7B63-4BAD-BFC4-F416842E36FD}" dt="2018-01-29T02:58:40.138" v="171" actId="2696"/>
        <pc:sldMkLst>
          <pc:docMk/>
          <pc:sldMk cId="2034573174" sldId="1738"/>
        </pc:sldMkLst>
      </pc:sldChg>
      <pc:sldChg chg="add del">
        <pc:chgData name="Josh Owen" userId="80198ffb-a744-4208-be8b-ef5ef085944a" providerId="ADAL" clId="{CC620266-7B63-4BAD-BFC4-F416842E36FD}" dt="2018-01-29T02:58:40.126" v="169" actId="2696"/>
        <pc:sldMkLst>
          <pc:docMk/>
          <pc:sldMk cId="185278035" sldId="1739"/>
        </pc:sldMkLst>
      </pc:sldChg>
      <pc:sldChg chg="add del">
        <pc:chgData name="Josh Owen" userId="80198ffb-a744-4208-be8b-ef5ef085944a" providerId="ADAL" clId="{CC620266-7B63-4BAD-BFC4-F416842E36FD}" dt="2018-01-29T02:58:40.107" v="166" actId="2696"/>
        <pc:sldMkLst>
          <pc:docMk/>
          <pc:sldMk cId="930693587" sldId="1740"/>
        </pc:sldMkLst>
      </pc:sldChg>
      <pc:sldChg chg="add del">
        <pc:chgData name="Josh Owen" userId="80198ffb-a744-4208-be8b-ef5ef085944a" providerId="ADAL" clId="{CC620266-7B63-4BAD-BFC4-F416842E36FD}" dt="2018-01-29T02:58:40.105" v="165" actId="2696"/>
        <pc:sldMkLst>
          <pc:docMk/>
          <pc:sldMk cId="916848592" sldId="1741"/>
        </pc:sldMkLst>
      </pc:sldChg>
      <pc:sldChg chg="modSp add del">
        <pc:chgData name="Josh Owen" userId="80198ffb-a744-4208-be8b-ef5ef085944a" providerId="ADAL" clId="{CC620266-7B63-4BAD-BFC4-F416842E36FD}" dt="2018-01-29T02:58:40.104" v="164" actId="2696"/>
        <pc:sldMkLst>
          <pc:docMk/>
          <pc:sldMk cId="2756739576" sldId="1742"/>
        </pc:sldMkLst>
        <pc:spChg chg="mod">
          <ac:chgData name="Josh Owen" userId="80198ffb-a744-4208-be8b-ef5ef085944a" providerId="ADAL" clId="{CC620266-7B63-4BAD-BFC4-F416842E36FD}" dt="2018-01-24T06:01:29.209" v="8" actId="20577"/>
          <ac:spMkLst>
            <pc:docMk/>
            <pc:sldMk cId="2756739576" sldId="1742"/>
            <ac:spMk id="3" creationId="{41F906A7-429F-4627-905A-76FD925F4891}"/>
          </ac:spMkLst>
        </pc:spChg>
      </pc:sldChg>
      <pc:sldChg chg="add del">
        <pc:chgData name="Josh Owen" userId="80198ffb-a744-4208-be8b-ef5ef085944a" providerId="ADAL" clId="{CC620266-7B63-4BAD-BFC4-F416842E36FD}" dt="2018-01-29T02:58:40.086" v="163" actId="2696"/>
        <pc:sldMkLst>
          <pc:docMk/>
          <pc:sldMk cId="2604346456" sldId="1743"/>
        </pc:sldMkLst>
      </pc:sldChg>
      <pc:sldChg chg="modSp add del">
        <pc:chgData name="Josh Owen" userId="80198ffb-a744-4208-be8b-ef5ef085944a" providerId="ADAL" clId="{CC620266-7B63-4BAD-BFC4-F416842E36FD}" dt="2018-01-29T02:59:12.387" v="221" actId="27636"/>
        <pc:sldMkLst>
          <pc:docMk/>
          <pc:sldMk cId="2919525572" sldId="1744"/>
        </pc:sldMkLst>
        <pc:spChg chg="mod">
          <ac:chgData name="Josh Owen" userId="80198ffb-a744-4208-be8b-ef5ef085944a" providerId="ADAL" clId="{CC620266-7B63-4BAD-BFC4-F416842E36FD}" dt="2018-01-29T02:59:12.387" v="221" actId="27636"/>
          <ac:spMkLst>
            <pc:docMk/>
            <pc:sldMk cId="2919525572" sldId="1744"/>
            <ac:spMk id="3" creationId="{41F906A7-429F-4627-905A-76FD925F4891}"/>
          </ac:spMkLst>
        </pc:spChg>
      </pc:sldChg>
      <pc:sldChg chg="add del">
        <pc:chgData name="Josh Owen" userId="80198ffb-a744-4208-be8b-ef5ef085944a" providerId="ADAL" clId="{CC620266-7B63-4BAD-BFC4-F416842E36FD}" dt="2018-01-29T02:59:12.279" v="220"/>
        <pc:sldMkLst>
          <pc:docMk/>
          <pc:sldMk cId="1927996948" sldId="1745"/>
        </pc:sldMkLst>
      </pc:sldChg>
      <pc:sldChg chg="add del">
        <pc:chgData name="Josh Owen" userId="80198ffb-a744-4208-be8b-ef5ef085944a" providerId="ADAL" clId="{CC620266-7B63-4BAD-BFC4-F416842E36FD}" dt="2018-01-29T02:59:12.279" v="220"/>
        <pc:sldMkLst>
          <pc:docMk/>
          <pc:sldMk cId="2804599886" sldId="1746"/>
        </pc:sldMkLst>
      </pc:sldChg>
      <pc:sldChg chg="del">
        <pc:chgData name="Josh Owen" userId="80198ffb-a744-4208-be8b-ef5ef085944a" providerId="ADAL" clId="{CC620266-7B63-4BAD-BFC4-F416842E36FD}" dt="2018-01-29T02:59:03.539" v="218" actId="2696"/>
        <pc:sldMkLst>
          <pc:docMk/>
          <pc:sldMk cId="1551475488" sldId="1747"/>
        </pc:sldMkLst>
      </pc:sldChg>
      <pc:sldChg chg="modSp add del">
        <pc:chgData name="Josh Owen" userId="80198ffb-a744-4208-be8b-ef5ef085944a" providerId="ADAL" clId="{CC620266-7B63-4BAD-BFC4-F416842E36FD}" dt="2018-01-29T02:58:39.171" v="156"/>
        <pc:sldMkLst>
          <pc:docMk/>
          <pc:sldMk cId="2919525572" sldId="1748"/>
        </pc:sldMkLst>
        <pc:spChg chg="mod">
          <ac:chgData name="Josh Owen" userId="80198ffb-a744-4208-be8b-ef5ef085944a" providerId="ADAL" clId="{CC620266-7B63-4BAD-BFC4-F416842E36FD}" dt="2018-01-29T02:58:39.171" v="156"/>
          <ac:spMkLst>
            <pc:docMk/>
            <pc:sldMk cId="2919525572" sldId="1748"/>
            <ac:spMk id="3" creationId="{41F906A7-429F-4627-905A-76FD925F4891}"/>
          </ac:spMkLst>
        </pc:spChg>
      </pc:sldChg>
      <pc:sldChg chg="add del">
        <pc:chgData name="Josh Owen" userId="80198ffb-a744-4208-be8b-ef5ef085944a" providerId="ADAL" clId="{CC620266-7B63-4BAD-BFC4-F416842E36FD}" dt="2018-01-29T02:58:39.171" v="156"/>
        <pc:sldMkLst>
          <pc:docMk/>
          <pc:sldMk cId="1927996948" sldId="1749"/>
        </pc:sldMkLst>
      </pc:sldChg>
      <pc:sldChg chg="add del">
        <pc:chgData name="Josh Owen" userId="80198ffb-a744-4208-be8b-ef5ef085944a" providerId="ADAL" clId="{CC620266-7B63-4BAD-BFC4-F416842E36FD}" dt="2018-01-29T02:58:39.171" v="156"/>
        <pc:sldMkLst>
          <pc:docMk/>
          <pc:sldMk cId="2804599886" sldId="1750"/>
        </pc:sldMkLst>
      </pc:sldChg>
      <pc:sldChg chg="add del">
        <pc:chgData name="Josh Owen" userId="80198ffb-a744-4208-be8b-ef5ef085944a" providerId="ADAL" clId="{CC620266-7B63-4BAD-BFC4-F416842E36FD}" dt="2018-01-29T02:58:37.977" v="154"/>
        <pc:sldMkLst>
          <pc:docMk/>
          <pc:sldMk cId="3788647698" sldId="1751"/>
        </pc:sldMkLst>
      </pc:sldChg>
      <pc:sldMasterChg chg="addSldLayout delSldLayout">
        <pc:chgData name="Josh Owen" userId="80198ffb-a744-4208-be8b-ef5ef085944a" providerId="ADAL" clId="{CC620266-7B63-4BAD-BFC4-F416842E36FD}" dt="2018-01-29T02:58:40.506" v="214" actId="2696"/>
        <pc:sldMasterMkLst>
          <pc:docMk/>
          <pc:sldMasterMk cId="915700825" sldId="2147484622"/>
        </pc:sldMasterMkLst>
        <pc:sldLayoutChg chg="add del">
          <pc:chgData name="Josh Owen" userId="80198ffb-a744-4208-be8b-ef5ef085944a" providerId="ADAL" clId="{CC620266-7B63-4BAD-BFC4-F416842E36FD}" dt="2018-01-29T02:58:40.484" v="211" actId="2696"/>
          <pc:sldLayoutMkLst>
            <pc:docMk/>
            <pc:sldMasterMk cId="915700825" sldId="2147484622"/>
            <pc:sldLayoutMk cId="991235902" sldId="2147484624"/>
          </pc:sldLayoutMkLst>
        </pc:sldLayoutChg>
        <pc:sldLayoutChg chg="add del">
          <pc:chgData name="Josh Owen" userId="80198ffb-a744-4208-be8b-ef5ef085944a" providerId="ADAL" clId="{CC620266-7B63-4BAD-BFC4-F416842E36FD}" dt="2018-01-29T02:58:40.064" v="160" actId="2696"/>
          <pc:sldLayoutMkLst>
            <pc:docMk/>
            <pc:sldMasterMk cId="915700825" sldId="2147484622"/>
            <pc:sldLayoutMk cId="3384472626" sldId="2147484628"/>
          </pc:sldLayoutMkLst>
        </pc:sldLayoutChg>
        <pc:sldLayoutChg chg="add del">
          <pc:chgData name="Josh Owen" userId="80198ffb-a744-4208-be8b-ef5ef085944a" providerId="ADAL" clId="{CC620266-7B63-4BAD-BFC4-F416842E36FD}" dt="2018-01-29T02:58:40.506" v="214" actId="2696"/>
          <pc:sldLayoutMkLst>
            <pc:docMk/>
            <pc:sldMasterMk cId="915700825" sldId="2147484622"/>
            <pc:sldLayoutMk cId="38717371" sldId="2147484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1/28/2018 8:56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1/28/2018 8:56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1/28/2018 8:56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25D1A-9CA5-4E94-B922-48D4C7E4C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01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25D1A-9CA5-4E94-B922-48D4C7E4C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91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601335-BDA8-46EF-A64C-8ACAB223E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07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" y="0"/>
            <a:ext cx="12436475" cy="69945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410"/>
            <a:ext cx="4617043" cy="6999935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231" y="261502"/>
            <a:ext cx="1866054" cy="6864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3050" y="2125663"/>
            <a:ext cx="6400800" cy="3657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8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4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394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2743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5341" y="2681483"/>
            <a:ext cx="12250686" cy="180153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5341" y="2972191"/>
            <a:ext cx="12250687" cy="180153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5341" y="3262900"/>
            <a:ext cx="12250686" cy="180153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5342" y="1809358"/>
            <a:ext cx="12250686" cy="180153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5341" y="2100067"/>
            <a:ext cx="12250687" cy="180153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5342" y="2390775"/>
            <a:ext cx="12250686" cy="180153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5341" y="937233"/>
            <a:ext cx="12250686" cy="180153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5341" y="1227942"/>
            <a:ext cx="12250687" cy="180153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5341" y="1518650"/>
            <a:ext cx="12250686" cy="180153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5342" y="65109"/>
            <a:ext cx="12250686" cy="180153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5341" y="355817"/>
            <a:ext cx="12250687" cy="180153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5342" y="646525"/>
            <a:ext cx="12250686" cy="180153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5341" y="6169983"/>
            <a:ext cx="12250686" cy="180153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5341" y="6460691"/>
            <a:ext cx="12250687" cy="180153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5341" y="6751391"/>
            <a:ext cx="12250686" cy="180153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5342" y="5297858"/>
            <a:ext cx="12250686" cy="180153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5341" y="5588566"/>
            <a:ext cx="12250687" cy="180153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5342" y="5879274"/>
            <a:ext cx="12250686" cy="180153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5341" y="4425733"/>
            <a:ext cx="12250686" cy="180153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5341" y="4716441"/>
            <a:ext cx="12250687" cy="180153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5341" y="5007149"/>
            <a:ext cx="12250686" cy="180153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5342" y="3553608"/>
            <a:ext cx="12250686" cy="180153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5341" y="3844316"/>
            <a:ext cx="12250687" cy="180153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5342" y="4135025"/>
            <a:ext cx="12250686" cy="180153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625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5341" y="2681483"/>
            <a:ext cx="12250686" cy="180153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5341" y="2972191"/>
            <a:ext cx="12250687" cy="180153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5341" y="3262900"/>
            <a:ext cx="12250686" cy="180153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5342" y="1809358"/>
            <a:ext cx="12250686" cy="180153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5341" y="2100067"/>
            <a:ext cx="12250687" cy="180153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5342" y="2390775"/>
            <a:ext cx="12250686" cy="180153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5341" y="937233"/>
            <a:ext cx="12250686" cy="180153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5341" y="1227942"/>
            <a:ext cx="12250687" cy="180153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5341" y="1518650"/>
            <a:ext cx="12250686" cy="180153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5342" y="65109"/>
            <a:ext cx="12250686" cy="180153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5341" y="355817"/>
            <a:ext cx="12250687" cy="180153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5342" y="646525"/>
            <a:ext cx="12250686" cy="180153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5341" y="6169983"/>
            <a:ext cx="12250686" cy="180153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5341" y="6460691"/>
            <a:ext cx="12250687" cy="180153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5341" y="6751391"/>
            <a:ext cx="12250686" cy="180153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5342" y="5297858"/>
            <a:ext cx="12250686" cy="180153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5341" y="5588566"/>
            <a:ext cx="12250687" cy="180153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5342" y="5879274"/>
            <a:ext cx="12250686" cy="180153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5341" y="4425733"/>
            <a:ext cx="12250686" cy="180153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5341" y="4716441"/>
            <a:ext cx="12250687" cy="180153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5341" y="5007149"/>
            <a:ext cx="12250686" cy="180153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5342" y="3553608"/>
            <a:ext cx="12250686" cy="180153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5341" y="3844316"/>
            <a:ext cx="12250687" cy="180153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5342" y="4135025"/>
            <a:ext cx="12250686" cy="180153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0076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8440" y="3207651"/>
            <a:ext cx="3354447" cy="718469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71464" y="5935319"/>
            <a:ext cx="11893550" cy="90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28" tIns="146264" rIns="182828" bIns="146264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31505" fontAlgn="base">
              <a:lnSpc>
                <a:spcPts val="119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31505" fontAlgn="base">
              <a:lnSpc>
                <a:spcPts val="119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31505" fontAlgn="base">
              <a:lnSpc>
                <a:spcPts val="119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31505" fontAlgn="base">
              <a:lnSpc>
                <a:spcPts val="119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101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659062"/>
            <a:ext cx="1150619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1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cap="none" spc="-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74702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 lIns="146304" tIns="91440" rIns="146304" bIns="91440" anchor="ctr"/>
          <a:lstStyle>
            <a:lvl1pPr marL="0"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all" spc="816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2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1456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0D8C5-8B94-42F7-99D2-EE6C08F638E0}"/>
              </a:ext>
            </a:extLst>
          </p:cNvPr>
          <p:cNvSpPr/>
          <p:nvPr userDrawn="1"/>
        </p:nvSpPr>
        <p:spPr bwMode="auto">
          <a:xfrm>
            <a:off x="0" y="1487725"/>
            <a:ext cx="12436475" cy="5506800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474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704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887516-5404-4D65-815F-4D6F8F24CA8B}"/>
              </a:ext>
            </a:extLst>
          </p:cNvPr>
          <p:cNvSpPr/>
          <p:nvPr userDrawn="1"/>
        </p:nvSpPr>
        <p:spPr>
          <a:xfrm>
            <a:off x="6218237" y="0"/>
            <a:ext cx="6218238" cy="6994525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597">
              <a:defRPr/>
            </a:pPr>
            <a:endParaRPr lang="en-US" sz="1836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A577C-AA69-440E-93ED-785F0922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7" y="295276"/>
            <a:ext cx="5400447" cy="91757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0E1E1A-D76F-4736-84AB-EA6B84743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782632"/>
            <a:ext cx="5400446" cy="2814767"/>
          </a:xfrm>
        </p:spPr>
        <p:txBody>
          <a:bodyPr/>
          <a:lstStyle>
            <a:lvl1pPr marL="0" marR="0" indent="0" algn="l" defTabSz="932597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2448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100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1219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3F1-5A51-4B35-B9B4-F383093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67" y="295276"/>
            <a:ext cx="6550636" cy="917575"/>
          </a:xfrm>
        </p:spPr>
        <p:txBody>
          <a:bodyPr/>
          <a:lstStyle>
            <a:lvl1pPr>
              <a:defRPr lang="en-US" sz="3600" b="0" kern="1200" cap="none" spc="-102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2D8466-407C-4220-B6A8-8C189F42E00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-1"/>
            <a:ext cx="5408765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2284D3-DBDC-495E-984E-DA902FB7B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3567" y="1694236"/>
            <a:ext cx="6550635" cy="834074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lang="en-US" sz="1600" kern="1200" spc="90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654911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4472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36" r:id="rId2"/>
    <p:sldLayoutId id="2147484624" r:id="rId3"/>
    <p:sldLayoutId id="2147484625" r:id="rId4"/>
    <p:sldLayoutId id="2147484626" r:id="rId5"/>
    <p:sldLayoutId id="2147484633" r:id="rId6"/>
    <p:sldLayoutId id="2147484658" r:id="rId7"/>
    <p:sldLayoutId id="2147484661" r:id="rId8"/>
    <p:sldLayoutId id="2147484628" r:id="rId9"/>
    <p:sldLayoutId id="2147484627" r:id="rId10"/>
    <p:sldLayoutId id="2147484630" r:id="rId11"/>
    <p:sldLayoutId id="2147484631" r:id="rId12"/>
    <p:sldLayoutId id="2147484629" r:id="rId13"/>
    <p:sldLayoutId id="2147484662" r:id="rId14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data-factor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azure.microsoft.com/en-us/pricing/details/data-factory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DE34-782C-4AB0-83A1-73DBA3D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3072531"/>
            <a:ext cx="11506198" cy="849463"/>
          </a:xfrm>
        </p:spPr>
        <p:txBody>
          <a:bodyPr/>
          <a:lstStyle/>
          <a:p>
            <a:pPr algn="ctr"/>
            <a:r>
              <a:rPr lang="en-US" sz="4800" spc="300" dirty="0"/>
              <a:t>LAB OVERVIEW</a:t>
            </a:r>
          </a:p>
        </p:txBody>
      </p:sp>
    </p:spTree>
    <p:extLst>
      <p:ext uri="{BB962C8B-B14F-4D97-AF65-F5344CB8AC3E}">
        <p14:creationId xmlns:p14="http://schemas.microsoft.com/office/powerpoint/2010/main" val="11629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2 – Lift and Shift of SSIS to Azure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3 – Rebuilding the Extract and Load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4 – Enhancing Data with Cloud Services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5 – Transform and Merge Data with ADF and HDInsight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6 – Load Data into DW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7 – Scheduling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8 – Monitoring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731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4172874"/>
          </a:xfrm>
        </p:spPr>
        <p:txBody>
          <a:bodyPr/>
          <a:lstStyle/>
          <a:p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2 – Lift and Shift of SSIS to Azure</a:t>
            </a: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57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670052"/>
            <a:ext cx="11887200" cy="2522485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Use Azure Data Factory Integration Runtime to schedule then execute a SSIS Package to simulate a typical Data Warehouse Extract, Transform, and Load cycle. 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218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3367076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SQL Server Management Studio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Resources created in Module 1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SSIS Package located in Lab Module folder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6080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4099584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Azure SSIS Integration Runtime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Upload SSIS Package to Integration Services Catalog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Manually Execute and Monitor Package Execution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Pipeline and Trigger based Execution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3948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5ACE-0476-4136-B109-2DF4A089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5489-A215-406F-B593-8A09CC01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100323"/>
            <a:ext cx="5400446" cy="2754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SQL Data Warehouse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5D46B-3CFB-429A-B625-7A9D91CC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32" y="1100323"/>
            <a:ext cx="3514807" cy="40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68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3 – Rebuilding the Extract and Load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4 – Enhancing Data with Cloud Services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5 – Transform and Merge Data with ADF and HDInsight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6 – Load Data into DW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7 – Scheduling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8 – Monitoring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305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5170070"/>
          </a:xfrm>
        </p:spPr>
        <p:txBody>
          <a:bodyPr/>
          <a:lstStyle/>
          <a:p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3 – Rebuilding the Extract and Load with ADF</a:t>
            </a: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58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670052"/>
            <a:ext cx="11887200" cy="1938031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a pipeline copy activity to copy a file from an S3 storage location to an Azure blob storage container in preparation for later transformations.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314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4099584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Show the graphical user interface for creating a pipeline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Copy CSV file via a Copy Activity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Creating branching success and failure paths to send an email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 parameters to make the pipeline easy to change and more reusable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Call an Azure Logic app to send an email via a Web Activity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3876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7E23F2F-855D-4E5D-AFB5-36CDAD70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02BCE0-146F-4254-9494-4F1EB678D5B4}"/>
              </a:ext>
            </a:extLst>
          </p:cNvPr>
          <p:cNvGrpSpPr/>
          <p:nvPr/>
        </p:nvGrpSpPr>
        <p:grpSpPr>
          <a:xfrm>
            <a:off x="1833478" y="1712783"/>
            <a:ext cx="7989252" cy="4084701"/>
            <a:chOff x="2172843" y="1937755"/>
            <a:chExt cx="5839910" cy="34907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4849DA-913C-4B9D-A187-30F609E0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843" y="1937755"/>
              <a:ext cx="5839910" cy="34907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ED18B2-8749-4E97-BB35-66806256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4393" y="4930992"/>
              <a:ext cx="498360" cy="4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296013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Data Factory created in Module 1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Visual Studio Team Services Git project (optional) </a:t>
            </a:r>
          </a:p>
        </p:txBody>
      </p:sp>
    </p:spTree>
    <p:extLst>
      <p:ext uri="{BB962C8B-B14F-4D97-AF65-F5344CB8AC3E}">
        <p14:creationId xmlns:p14="http://schemas.microsoft.com/office/powerpoint/2010/main" val="2169829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5ACE-0476-4136-B109-2DF4A089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5489-A215-406F-B593-8A09CC01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100323"/>
            <a:ext cx="5400446" cy="42832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AWS S3 (as data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Logic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57B1EA-4E18-425B-95FF-76D93C11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19" y="1100323"/>
            <a:ext cx="4400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89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/>
              <a:t>Module 3 – Rebuilding the Extract and Load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4 – Enhancing Data with Cloud Services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5 – Transform and Merge Data with ADF and HDInsight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6 – Load Data into DW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7 – Scheduling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8 – Monitoring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9414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6167266"/>
          </a:xfrm>
        </p:spPr>
        <p:txBody>
          <a:bodyPr/>
          <a:lstStyle/>
          <a:p>
            <a:r>
              <a:rPr lang="en-US" sz="7200" dirty="0"/>
              <a:t>Module 4 – Enhancing Data with Cloud Services</a:t>
            </a:r>
            <a:br>
              <a:rPr lang="en-US" sz="7200" dirty="0"/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239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670052"/>
            <a:ext cx="11887200" cy="1938031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a pipeline copy activity to copy web REST API weather data to a local file in Azure blob storage for later transformations.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608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3028521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Data Factory created in Module 1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Blob storage container from Module 3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Restful API configured for GET access with key </a:t>
            </a:r>
          </a:p>
        </p:txBody>
      </p:sp>
    </p:spTree>
    <p:extLst>
      <p:ext uri="{BB962C8B-B14F-4D97-AF65-F5344CB8AC3E}">
        <p14:creationId xmlns:p14="http://schemas.microsoft.com/office/powerpoint/2010/main" val="30930386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215735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Show the Copy Data wizard to configure the pipeline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Configure the HTTP Source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Chain one pipeline to another using the Execute Pipeline activity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621135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5ACE-0476-4136-B109-2DF4A089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5489-A215-406F-B593-8A09CC01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100323"/>
            <a:ext cx="5400446" cy="35189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Web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33066-1B4B-4EED-8493-5A2AAA1F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48" y="1100323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8964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/>
              <a:t>Module 3 – Rebuilding the Extract and Load with ADF</a:t>
            </a:r>
          </a:p>
          <a:p>
            <a:r>
              <a:rPr lang="en-US" sz="3200" dirty="0"/>
              <a:t>Module 4 – Enhancing Data with Cloud Services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5 – Transform and Merge Data with ADF and HDInsight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6 – Load Data into DW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7 – Scheduling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8 – Monitoring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80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8161658"/>
          </a:xfrm>
        </p:spPr>
        <p:txBody>
          <a:bodyPr/>
          <a:lstStyle/>
          <a:p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5 – Transform and Merge Data with ADF and HDInsight</a:t>
            </a: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5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7E23F2F-855D-4E5D-AFB5-36CDAD70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</p:spPr>
        <p:txBody>
          <a:bodyPr/>
          <a:lstStyle/>
          <a:p>
            <a:r>
              <a:rPr lang="en-US" dirty="0"/>
              <a:t>Candidate Data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45004-F4F8-4F4A-949C-9A96DB1E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5" y="1238495"/>
            <a:ext cx="10209524" cy="53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670052"/>
            <a:ext cx="11887200" cy="1938031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a pipeline Hive activity to merge the </a:t>
            </a:r>
            <a:r>
              <a:rPr lang="en-US" dirty="0" err="1">
                <a:solidFill>
                  <a:schemeClr val="tx1"/>
                </a:solidFill>
              </a:rPr>
              <a:t>FAAmaster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FAAaircraft</a:t>
            </a:r>
            <a:r>
              <a:rPr lang="en-US" dirty="0">
                <a:solidFill>
                  <a:schemeClr val="tx1"/>
                </a:solidFill>
              </a:rPr>
              <a:t> data together into one file, leveraging Hive for transformation activities.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3427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3674852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Data Factory created in Module 1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FAA Master and FAA Aircraft Hive Script files in Azure Storage from Module 1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Blob storage container from Module 3</a:t>
            </a:r>
          </a:p>
        </p:txBody>
      </p:sp>
    </p:spTree>
    <p:extLst>
      <p:ext uri="{BB962C8B-B14F-4D97-AF65-F5344CB8AC3E}">
        <p14:creationId xmlns:p14="http://schemas.microsoft.com/office/powerpoint/2010/main" val="154891702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296013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Show the Hive activity to run Hive scripts against an HDInsight cluster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Configure the Hive activity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Chain one pipeline to another using the Execute Pipeline activity </a:t>
            </a:r>
          </a:p>
        </p:txBody>
      </p:sp>
    </p:spTree>
    <p:extLst>
      <p:ext uri="{BB962C8B-B14F-4D97-AF65-F5344CB8AC3E}">
        <p14:creationId xmlns:p14="http://schemas.microsoft.com/office/powerpoint/2010/main" val="35908927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5ACE-0476-4136-B109-2DF4A089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5489-A215-406F-B593-8A09CC01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100323"/>
            <a:ext cx="5400446" cy="42832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HDInsight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DEF4E-8DE6-4A50-9A7A-B51E64E5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8" y="864280"/>
            <a:ext cx="34956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732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/>
              <a:t>Module 3 – Rebuilding the Extract and Load with ADF</a:t>
            </a:r>
          </a:p>
          <a:p>
            <a:r>
              <a:rPr lang="en-US" sz="3200" dirty="0"/>
              <a:t>Module 4 – Enhancing Data with Cloud Services</a:t>
            </a:r>
          </a:p>
          <a:p>
            <a:r>
              <a:rPr lang="en-US" sz="3200" dirty="0"/>
              <a:t>Module 5 – Transform and Merge Data with ADF and HDInsight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6 – Load Data into DW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7 – Scheduling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8 – Monitoring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0581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7164462"/>
          </a:xfrm>
        </p:spPr>
        <p:txBody>
          <a:bodyPr/>
          <a:lstStyle/>
          <a:p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6 – Load Data into DW with ADF</a:t>
            </a: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385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670052"/>
            <a:ext cx="11887200" cy="1938031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a pipeline to load the Azure SQL Data Warehouse dimension and fact tables from Azure SQL Database tables and flat files.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157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296013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Data Factory created in Module 1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Linked Service created in Module 3</a:t>
            </a:r>
          </a:p>
        </p:txBody>
      </p:sp>
    </p:spTree>
    <p:extLst>
      <p:ext uri="{BB962C8B-B14F-4D97-AF65-F5344CB8AC3E}">
        <p14:creationId xmlns:p14="http://schemas.microsoft.com/office/powerpoint/2010/main" val="185072626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3508396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a Stored Procedure activity to truncate our staging tables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Copy activities to copy Azure DB and Azure Blob files to the staging schema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Stored Procedure activities to call a load dimensions and load fact stored procedure on the Azure DW database</a:t>
            </a:r>
          </a:p>
        </p:txBody>
      </p:sp>
    </p:spTree>
    <p:extLst>
      <p:ext uri="{BB962C8B-B14F-4D97-AF65-F5344CB8AC3E}">
        <p14:creationId xmlns:p14="http://schemas.microsoft.com/office/powerpoint/2010/main" val="425394384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5ACE-0476-4136-B109-2DF4A089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5489-A215-406F-B593-8A09CC01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100323"/>
            <a:ext cx="5400446" cy="4837222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Azure Blob Storage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Azure SQL Database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Azure Data Factory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Azure SQL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DB73B-F12A-4A58-9C6F-F88A8DC3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32" y="1100323"/>
            <a:ext cx="3514807" cy="40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760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/>
              <a:t>Module 3 – Rebuilding the Extract and Load with ADF</a:t>
            </a:r>
          </a:p>
          <a:p>
            <a:r>
              <a:rPr lang="en-US" sz="3200" dirty="0"/>
              <a:t>Module 4 – Enhancing Data with Cloud Services</a:t>
            </a:r>
          </a:p>
          <a:p>
            <a:r>
              <a:rPr lang="en-US" sz="3200" dirty="0"/>
              <a:t>Module 5 – Transform and Merge Data with ADF and HDInsight</a:t>
            </a:r>
          </a:p>
          <a:p>
            <a:r>
              <a:rPr lang="en-US" sz="3200" dirty="0"/>
              <a:t>Module 6 – Load Data into DW with ADF</a:t>
            </a:r>
          </a:p>
          <a:p>
            <a:r>
              <a:rPr lang="en-US" sz="3200" dirty="0"/>
              <a:t>Module 7 – Scheduling your ADF</a:t>
            </a:r>
          </a:p>
          <a:p>
            <a:r>
              <a:rPr lang="en-US" sz="3200" dirty="0"/>
              <a:t>Module 8 – Monitoring your ADF</a:t>
            </a:r>
          </a:p>
          <a:p>
            <a:r>
              <a:rPr lang="en-US" sz="3200" dirty="0"/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045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/>
              <a:t>Module 3 – Rebuilding the Extract and Load with ADF</a:t>
            </a:r>
          </a:p>
          <a:p>
            <a:r>
              <a:rPr lang="en-US" sz="3200" dirty="0"/>
              <a:t>Module 4 – Enhancing Data with Cloud Services</a:t>
            </a:r>
          </a:p>
          <a:p>
            <a:r>
              <a:rPr lang="en-US" sz="3200" dirty="0"/>
              <a:t>Module 5 – Transform and Merge Data with ADF and HDInsight</a:t>
            </a:r>
          </a:p>
          <a:p>
            <a:r>
              <a:rPr lang="en-US" sz="3200" dirty="0"/>
              <a:t>Module 6 – Load Data into DW with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7 – Scheduling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8 – Monitoring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3492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8161658"/>
          </a:xfrm>
        </p:spPr>
        <p:txBody>
          <a:bodyPr/>
          <a:lstStyle/>
          <a:p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7 – Scheduling your ADF</a:t>
            </a: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627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670052"/>
            <a:ext cx="11887200" cy="1353576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Schedule a pipeline run from the Azure Data Factory GUI with the Schedule trigger for 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020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296013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Data Factory created in Module 1</a:t>
            </a:r>
          </a:p>
          <a:p>
            <a:pPr fontAlgn="base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7317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1563505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Rename the Pipeline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Schedule the Pipeline</a:t>
            </a:r>
          </a:p>
        </p:txBody>
      </p:sp>
    </p:spTree>
    <p:extLst>
      <p:ext uri="{BB962C8B-B14F-4D97-AF65-F5344CB8AC3E}">
        <p14:creationId xmlns:p14="http://schemas.microsoft.com/office/powerpoint/2010/main" val="67667910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5ACE-0476-4136-B109-2DF4A089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5489-A215-406F-B593-8A09CC01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100323"/>
            <a:ext cx="5400446" cy="35189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 Pipeline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DF922-F2F2-41A6-AE7D-F8F82EBD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40" y="2297804"/>
            <a:ext cx="347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803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/>
              <a:t>Module 3 – Rebuilding the Extract and Load with ADF</a:t>
            </a:r>
          </a:p>
          <a:p>
            <a:r>
              <a:rPr lang="en-US" sz="3200" dirty="0"/>
              <a:t>Module 4 – Enhancing Data with Cloud Services</a:t>
            </a:r>
          </a:p>
          <a:p>
            <a:r>
              <a:rPr lang="en-US" sz="3200" dirty="0"/>
              <a:t>Module 5 – Transform and Merge Data with ADF and HDInsight</a:t>
            </a:r>
          </a:p>
          <a:p>
            <a:r>
              <a:rPr lang="en-US" sz="3200" dirty="0"/>
              <a:t>Module 6 – Load Data into DW with ADF</a:t>
            </a:r>
          </a:p>
          <a:p>
            <a:r>
              <a:rPr lang="en-US" sz="3200" dirty="0">
                <a:solidFill>
                  <a:schemeClr val="tx2"/>
                </a:solidFill>
              </a:rPr>
              <a:t>Module 7 – Scheduling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8 – Monitoring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786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9158854"/>
          </a:xfrm>
        </p:spPr>
        <p:txBody>
          <a:bodyPr/>
          <a:lstStyle/>
          <a:p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8 – Monitoring your ADF</a:t>
            </a: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8484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670052"/>
            <a:ext cx="11887200" cy="1938031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Use Azure Data Factory monitoring tools to view information about your triggers, pipelines, and integration runtimes.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9358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296013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Data Factory created in Module 1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Data Factory Pipeline with a fired trigger from Module 7</a:t>
            </a:r>
          </a:p>
        </p:txBody>
      </p:sp>
    </p:spTree>
    <p:extLst>
      <p:ext uri="{BB962C8B-B14F-4D97-AF65-F5344CB8AC3E}">
        <p14:creationId xmlns:p14="http://schemas.microsoft.com/office/powerpoint/2010/main" val="9168485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3175678"/>
          </a:xfrm>
        </p:spPr>
        <p:txBody>
          <a:bodyPr/>
          <a:lstStyle/>
          <a:p>
            <a:r>
              <a:rPr lang="en-US" sz="7200" dirty="0"/>
              <a:t>Module 1 – Setting Up ADF and Resources</a:t>
            </a: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6181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296013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Monitor Pipeline execution including drilling down to </a:t>
            </a:r>
            <a:r>
              <a:rPr lang="en-US" sz="2800" dirty="0" err="1">
                <a:solidFill>
                  <a:schemeClr val="tx1"/>
                </a:solidFill>
              </a:rPr>
              <a:t>actvities</a:t>
            </a:r>
            <a:r>
              <a:rPr lang="en-US" sz="2800" dirty="0">
                <a:solidFill>
                  <a:schemeClr val="tx1"/>
                </a:solidFill>
              </a:rPr>
              <a:t> executed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Monitor the status of our trigger event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View the status of the integration runtimes </a:t>
            </a:r>
          </a:p>
        </p:txBody>
      </p:sp>
    </p:spTree>
    <p:extLst>
      <p:ext uri="{BB962C8B-B14F-4D97-AF65-F5344CB8AC3E}">
        <p14:creationId xmlns:p14="http://schemas.microsoft.com/office/powerpoint/2010/main" val="275673957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5ACE-0476-4136-B109-2DF4A089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5489-A215-406F-B593-8A09CC01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100323"/>
            <a:ext cx="5400446" cy="35189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 Pipeline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A0E9D-B641-447E-BD30-08826A33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82" y="2373312"/>
            <a:ext cx="347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4645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/>
              <a:t>Module 3 – Rebuilding the Extract and Load with ADF</a:t>
            </a:r>
          </a:p>
          <a:p>
            <a:r>
              <a:rPr lang="en-US" sz="3200" dirty="0"/>
              <a:t>Module 4 – Enhancing Data with Cloud Services</a:t>
            </a:r>
          </a:p>
          <a:p>
            <a:r>
              <a:rPr lang="en-US" sz="3200" dirty="0"/>
              <a:t>Module 5 – Transform and Merge Data with ADF and HDInsight</a:t>
            </a:r>
          </a:p>
          <a:p>
            <a:r>
              <a:rPr lang="en-US" sz="3200" dirty="0"/>
              <a:t>Module 6 – Load Data into DW with ADF</a:t>
            </a:r>
          </a:p>
          <a:p>
            <a:r>
              <a:rPr lang="en-US" sz="3200" dirty="0"/>
              <a:t>Module 7 – Scheduling your ADF</a:t>
            </a:r>
          </a:p>
          <a:p>
            <a:r>
              <a:rPr lang="en-US" sz="3200" dirty="0"/>
              <a:t>Module 8 – Monitoring your ADF</a:t>
            </a:r>
          </a:p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2682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1B2-D295-4C4E-A01C-230FD51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0" y="2125664"/>
            <a:ext cx="11887200" cy="10156050"/>
          </a:xfrm>
        </p:spPr>
        <p:txBody>
          <a:bodyPr/>
          <a:lstStyle/>
          <a:p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9 – Bringing it all Together</a:t>
            </a: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4367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2" y="1670311"/>
            <a:ext cx="11885514" cy="769012"/>
          </a:xfrm>
        </p:spPr>
        <p:txBody>
          <a:bodyPr>
            <a:normAutofit fontScale="70000" lnSpcReduction="20000"/>
          </a:bodyPr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Verify and explore the results of our loaded data warehouse using SQL queries.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2557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3" y="1213176"/>
            <a:ext cx="11885514" cy="2295687"/>
          </a:xfrm>
        </p:spPr>
        <p:txBody>
          <a:bodyPr>
            <a:normAutofit fontScale="77500" lnSpcReduction="20000"/>
          </a:bodyPr>
          <a:lstStyle/>
          <a:p>
            <a:pPr marL="342834" indent="-34283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834" indent="-34283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Data Factory created in Module 1</a:t>
            </a:r>
          </a:p>
          <a:p>
            <a:pPr marL="342834" indent="-34283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Complete previous lab modules 3 - 7 to ensure data is loaded in Azure SQL Data Warehouse</a:t>
            </a:r>
          </a:p>
          <a:p>
            <a:pPr marL="342834" indent="-34283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192799694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0" y="1557244"/>
            <a:ext cx="11885514" cy="750611"/>
          </a:xfrm>
        </p:spPr>
        <p:txBody>
          <a:bodyPr>
            <a:noAutofit/>
          </a:bodyPr>
          <a:lstStyle/>
          <a:p>
            <a:pPr marL="342834" indent="-34283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40" dirty="0">
                <a:solidFill>
                  <a:schemeClr val="tx1"/>
                </a:solidFill>
              </a:rPr>
              <a:t>Run queries via SQL Server Management Studio</a:t>
            </a:r>
          </a:p>
          <a:p>
            <a:pPr marL="342834" indent="-34283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40" dirty="0">
                <a:solidFill>
                  <a:schemeClr val="tx1"/>
                </a:solidFill>
              </a:rPr>
              <a:t>Explore Data</a:t>
            </a:r>
          </a:p>
        </p:txBody>
      </p:sp>
    </p:spTree>
    <p:extLst>
      <p:ext uri="{BB962C8B-B14F-4D97-AF65-F5344CB8AC3E}">
        <p14:creationId xmlns:p14="http://schemas.microsoft.com/office/powerpoint/2010/main" val="280459988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26E-F9F0-46E4-98E1-6EC9E2F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F5E1-DD22-4298-9536-101EB8936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5604291"/>
          </a:xfrm>
        </p:spPr>
        <p:txBody>
          <a:bodyPr/>
          <a:lstStyle/>
          <a:p>
            <a:r>
              <a:rPr lang="en-US" sz="3200" dirty="0"/>
              <a:t>Module 1 – Setting Up ADF and Resources</a:t>
            </a:r>
          </a:p>
          <a:p>
            <a:r>
              <a:rPr lang="en-US" sz="3200" dirty="0"/>
              <a:t>Module 2 – Lift and Shift of SSIS to Azure</a:t>
            </a:r>
          </a:p>
          <a:p>
            <a:r>
              <a:rPr lang="en-US" sz="3200" dirty="0"/>
              <a:t>Module 3 – Rebuilding the Extract and Load with ADF</a:t>
            </a:r>
          </a:p>
          <a:p>
            <a:r>
              <a:rPr lang="en-US" sz="3200" dirty="0"/>
              <a:t>Module 4 – Enhancing Data with Cloud Services</a:t>
            </a:r>
          </a:p>
          <a:p>
            <a:r>
              <a:rPr lang="en-US" sz="3200" dirty="0"/>
              <a:t>Module 5 – Transform and Merge Data with ADF and HDInsight</a:t>
            </a:r>
          </a:p>
          <a:p>
            <a:r>
              <a:rPr lang="en-US" sz="3200" dirty="0"/>
              <a:t>Module 6 – Load Data into DW with ADF</a:t>
            </a:r>
          </a:p>
          <a:p>
            <a:r>
              <a:rPr lang="en-US" sz="3200" dirty="0"/>
              <a:t>Module 7 – Scheduling your ADF</a:t>
            </a:r>
          </a:p>
          <a:p>
            <a:r>
              <a:rPr lang="en-US" sz="3200" dirty="0"/>
              <a:t>Module 8 – Monitoring your ADF</a:t>
            </a:r>
          </a:p>
          <a:p>
            <a:r>
              <a:rPr lang="en-US" sz="3200" dirty="0"/>
              <a:t>Module 9 – Bringing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033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F5AA3-F6D5-4A0A-980A-ED993DFFDA41}"/>
              </a:ext>
            </a:extLst>
          </p:cNvPr>
          <p:cNvSpPr txBox="1">
            <a:spLocks/>
          </p:cNvSpPr>
          <p:nvPr/>
        </p:nvSpPr>
        <p:spPr>
          <a:xfrm>
            <a:off x="732817" y="2398608"/>
            <a:ext cx="11271115" cy="2197311"/>
          </a:xfrm>
          <a:prstGeom prst="rect">
            <a:avLst/>
          </a:prstGeom>
        </p:spPr>
        <p:txBody>
          <a:bodyPr vert="horz" lIns="93260" tIns="46630" rIns="93260" bIns="46630" rtlCol="0" anchor="ctr" anchorCtr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en-US" sz="3600" spc="200" dirty="0">
                <a:latin typeface="+mj-lt"/>
                <a:ea typeface="Segoe UI Semilight" charset="0"/>
                <a:cs typeface="Segoe UI Semilight" charset="0"/>
              </a:rPr>
              <a:t>Get started with Azure Data Factory </a:t>
            </a: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https://azure.microsoft.com/en-us/services/data-factory/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ctr">
              <a:lnSpc>
                <a:spcPct val="100000"/>
              </a:lnSpc>
              <a:buNone/>
            </a:pPr>
            <a:endParaRPr lang="en-US" sz="2000" u="sng" dirty="0"/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spc="100" dirty="0">
                <a:latin typeface="Segoe UI Semilight" charset="0"/>
                <a:ea typeface="Segoe UI Semilight" charset="0"/>
                <a:cs typeface="Segoe UI Semilight" charset="0"/>
              </a:rPr>
              <a:t>View pricing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https://azure.microsoft.com/en-us/pricing/details/data-factory/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0974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670052"/>
            <a:ext cx="11887200" cy="1353576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Deploy and configure all the resources needed for upcoming labs.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095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634567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Configure and deploy PowerShell script for Azure Services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Configure Office365 API Connection for sending email notifications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Azure Data Factory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9233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BEA-C8C4-4CD1-AD72-19F1C5C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6A7-429F-4627-905A-76FD925F4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4832092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Deployment files for this Lab downloaded to a local folder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Subscription with rights to use/deploy Azure services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 PowerShell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SQL Server Management Studio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Microsoft Azure Storage Explorer (Optional)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Web browser (Edge/Chrome recommended)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4593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5ACE-0476-4136-B109-2DF4A089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5489-A215-406F-B593-8A09CC01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2878" y="1100324"/>
            <a:ext cx="5400446" cy="65761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SQL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Logic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Office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1437C-A5AB-4E2C-BE7C-E88AC75E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54" y="1880600"/>
            <a:ext cx="1656455" cy="893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99572-ABE3-4D28-BA42-D4DFAF7C6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26" y="4136662"/>
            <a:ext cx="1815218" cy="893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1A0DB-07ED-448E-A5B7-427CF2AA0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065" y="597852"/>
            <a:ext cx="1673377" cy="747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5FE944-CF1F-4FFF-BC08-1C86EFFFA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70" y="5045402"/>
            <a:ext cx="1233895" cy="1086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674690-B054-4ADA-8D9C-B59E71151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451" y="5303642"/>
            <a:ext cx="2027378" cy="700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3B3F5-C9EE-4C11-B164-703ECE460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2844" y="1970071"/>
            <a:ext cx="1578391" cy="804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C2EDD-3DE6-4963-901A-A3FEF430C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7626" y="2857862"/>
            <a:ext cx="1578391" cy="8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381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GXFY15">
  <a:themeElements>
    <a:clrScheme name="Custom 55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78D7"/>
      </a:hlink>
      <a:folHlink>
        <a:srgbClr val="0078D7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F71A2ABB28A42BB5BE5FA89F2FCE6" ma:contentTypeVersion="2" ma:contentTypeDescription="Create a new document." ma:contentTypeScope="" ma:versionID="64b86f094e109f6b0c7f3eb1deb81ddd">
  <xsd:schema xmlns:xsd="http://www.w3.org/2001/XMLSchema" xmlns:xs="http://www.w3.org/2001/XMLSchema" xmlns:p="http://schemas.microsoft.com/office/2006/metadata/properties" xmlns:ns2="1ca6c23c-3b9b-4c6b-a28d-95fd8f2434d5" targetNamespace="http://schemas.microsoft.com/office/2006/metadata/properties" ma:root="true" ma:fieldsID="42c55fd1e40c57dbe6a17d9a194ef370" ns2:_="">
    <xsd:import namespace="1ca6c23c-3b9b-4c6b-a28d-95fd8f243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6c23c-3b9b-4c6b-a28d-95fd8f2434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1ca6c23c-3b9b-4c6b-a28d-95fd8f2434d5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9A230F6-E69C-4BA3-B272-EF3F7CCB5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6c23c-3b9b-4c6b-a28d-95fd8f243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1557</Words>
  <Application>Microsoft Office PowerPoint</Application>
  <PresentationFormat>Custom</PresentationFormat>
  <Paragraphs>260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ＭＳ Ｐゴシック</vt:lpstr>
      <vt:lpstr>Arial</vt:lpstr>
      <vt:lpstr>Calibri</vt:lpstr>
      <vt:lpstr>Segoe UI</vt:lpstr>
      <vt:lpstr>Segoe UI Light</vt:lpstr>
      <vt:lpstr>Segoe UI Semilight</vt:lpstr>
      <vt:lpstr>MGXFY15</vt:lpstr>
      <vt:lpstr>LAB OVERVIEW</vt:lpstr>
      <vt:lpstr>prerequisites</vt:lpstr>
      <vt:lpstr>Candidate Data Set</vt:lpstr>
      <vt:lpstr>Lab Overview</vt:lpstr>
      <vt:lpstr>Module 1 – Setting Up ADF and Resources </vt:lpstr>
      <vt:lpstr>Module 1 Goal</vt:lpstr>
      <vt:lpstr>Lab Task Overview</vt:lpstr>
      <vt:lpstr>Prerequisites</vt:lpstr>
      <vt:lpstr>Technologies Leveraged</vt:lpstr>
      <vt:lpstr>Lab Overview</vt:lpstr>
      <vt:lpstr>Module 2 – Lift and Shift of SSIS to Azure  </vt:lpstr>
      <vt:lpstr>Module 2 Goal</vt:lpstr>
      <vt:lpstr>Prerequisites</vt:lpstr>
      <vt:lpstr>Lab Task Overview</vt:lpstr>
      <vt:lpstr>Technologies Leveraged</vt:lpstr>
      <vt:lpstr>Lab Overview</vt:lpstr>
      <vt:lpstr>Module 3 – Rebuilding the Extract and Load with ADF   </vt:lpstr>
      <vt:lpstr>Module 3 Goal</vt:lpstr>
      <vt:lpstr>Lab Task Overview</vt:lpstr>
      <vt:lpstr>Prerequisites</vt:lpstr>
      <vt:lpstr>Technologies Leveraged</vt:lpstr>
      <vt:lpstr>Lab Overview</vt:lpstr>
      <vt:lpstr>Module 4 – Enhancing Data with Cloud Services    </vt:lpstr>
      <vt:lpstr>Module 4 Goal</vt:lpstr>
      <vt:lpstr>Prerequisites</vt:lpstr>
      <vt:lpstr>Lab Task Overview</vt:lpstr>
      <vt:lpstr>Technologies Leveraged</vt:lpstr>
      <vt:lpstr>Lab Overview</vt:lpstr>
      <vt:lpstr>Module 5 – Transform and Merge Data with ADF and HDInsight     </vt:lpstr>
      <vt:lpstr>Module 5 Goal</vt:lpstr>
      <vt:lpstr>Prerequisites</vt:lpstr>
      <vt:lpstr>Lab Task Overview</vt:lpstr>
      <vt:lpstr>Technologies Leveraged</vt:lpstr>
      <vt:lpstr>Lab Overview</vt:lpstr>
      <vt:lpstr>Module 6 – Load Data into DW with ADF     </vt:lpstr>
      <vt:lpstr>Module 6 Goal</vt:lpstr>
      <vt:lpstr>Prerequisites</vt:lpstr>
      <vt:lpstr>Lab Task Overview</vt:lpstr>
      <vt:lpstr>Technologies Leveraged</vt:lpstr>
      <vt:lpstr>Lab Overview</vt:lpstr>
      <vt:lpstr>Module 7 – Scheduling your ADF      </vt:lpstr>
      <vt:lpstr>Module 7 Goal</vt:lpstr>
      <vt:lpstr>Prerequisites</vt:lpstr>
      <vt:lpstr>Lab Task Overview</vt:lpstr>
      <vt:lpstr>Technologies Leveraged</vt:lpstr>
      <vt:lpstr>Lab Overview</vt:lpstr>
      <vt:lpstr>Module 8 – Monitoring your ADF       </vt:lpstr>
      <vt:lpstr>Module 8 Goal</vt:lpstr>
      <vt:lpstr>Prerequisites</vt:lpstr>
      <vt:lpstr>Lab Task Overview</vt:lpstr>
      <vt:lpstr>Technologies Leveraged</vt:lpstr>
      <vt:lpstr>Lab Overview</vt:lpstr>
      <vt:lpstr>Module 9 – Bringing it all Together        </vt:lpstr>
      <vt:lpstr>Module 9 Goal</vt:lpstr>
      <vt:lpstr>Prerequisites</vt:lpstr>
      <vt:lpstr>Lab Task Overview</vt:lpstr>
      <vt:lpstr>Lab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guidance </dc:title>
  <dc:creator/>
  <cp:lastModifiedBy>Josh Owen</cp:lastModifiedBy>
  <cp:revision>180</cp:revision>
  <dcterms:modified xsi:type="dcterms:W3CDTF">2018-01-29T02:59:13Z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0x0101004B2F71A2ABB28A42BB5BE5FA89F2FCE6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Track">
    <vt:lpwstr/>
  </property>
  <property fmtid="{D5CDD505-2E9C-101B-9397-08002B2CF9AE}" pid="7" name="Event Location">
    <vt:lpwstr/>
  </property>
  <property fmtid="{D5CDD505-2E9C-101B-9397-08002B2CF9AE}" pid="8" name="Campaign">
    <vt:lpwstr/>
  </property>
  <property fmtid="{D5CDD505-2E9C-101B-9397-08002B2CF9AE}" pid="9" name="IsMyDocuments">
    <vt:bool>true</vt:bool>
  </property>
  <property fmtid="{D5CDD505-2E9C-101B-9397-08002B2CF9AE}" pid="10" name="Event Name">
    <vt:lpwstr>Microsoft Ready - Venetian</vt:lpwstr>
  </property>
  <property fmtid="{D5CDD505-2E9C-101B-9397-08002B2CF9AE}" pid="11" name="Event Venue">
    <vt:lpwstr>Venetian - Las Vegas, NV</vt:lpwstr>
  </property>
  <property fmtid="{D5CDD505-2E9C-101B-9397-08002B2CF9AE}" pid="12" name="Session Code">
    <vt:lpwstr>TECH-BAAI202</vt:lpwstr>
  </property>
  <property fmtid="{D5CDD505-2E9C-101B-9397-08002B2CF9AE}" pid="13" name="Title">
    <vt:lpwstr>Demystifying our Data Integration Roadmap</vt:lpwstr>
  </property>
  <property fmtid="{D5CDD505-2E9C-101B-9397-08002B2CF9AE}" pid="14" name="External Speaker">
    <vt:lpwstr>Mike Flasko</vt:lpwstr>
  </property>
  <property fmtid="{D5CDD505-2E9C-101B-9397-08002B2CF9AE}" pid="15" name="Event Start Date">
    <vt:filetime>2017-07-15T00:00:00Z</vt:filetime>
  </property>
  <property fmtid="{D5CDD505-2E9C-101B-9397-08002B2CF9AE}" pid="16" name="Event End Date">
    <vt:filetime>2017-07-22T00:00:00Z</vt:filetime>
  </property>
  <property fmtid="{D5CDD505-2E9C-101B-9397-08002B2CF9AE}" pid="17" name="MSIP_Label_f42aa342-8706-4288-bd11-ebb85995028c_Enabled">
    <vt:lpwstr>True</vt:lpwstr>
  </property>
  <property fmtid="{D5CDD505-2E9C-101B-9397-08002B2CF9AE}" pid="18" name="MSIP_Label_f42aa342-8706-4288-bd11-ebb85995028c_SiteId">
    <vt:lpwstr>72f988bf-86f1-41af-91ab-2d7cd011db47</vt:lpwstr>
  </property>
  <property fmtid="{D5CDD505-2E9C-101B-9397-08002B2CF9AE}" pid="19" name="MSIP_Label_f42aa342-8706-4288-bd11-ebb85995028c_Ref">
    <vt:lpwstr>https://api.informationprotection.azure.com/api/72f988bf-86f1-41af-91ab-2d7cd011db47</vt:lpwstr>
  </property>
  <property fmtid="{D5CDD505-2E9C-101B-9397-08002B2CF9AE}" pid="20" name="MSIP_Label_f42aa342-8706-4288-bd11-ebb85995028c_Owner">
    <vt:lpwstr>makromer@microsoft.com</vt:lpwstr>
  </property>
  <property fmtid="{D5CDD505-2E9C-101B-9397-08002B2CF9AE}" pid="21" name="MSIP_Label_f42aa342-8706-4288-bd11-ebb85995028c_SetDate">
    <vt:lpwstr>2017-08-04T15:18:22.4412747-07:00</vt:lpwstr>
  </property>
  <property fmtid="{D5CDD505-2E9C-101B-9397-08002B2CF9AE}" pid="22" name="MSIP_Label_f42aa342-8706-4288-bd11-ebb85995028c_Name">
    <vt:lpwstr>General</vt:lpwstr>
  </property>
  <property fmtid="{D5CDD505-2E9C-101B-9397-08002B2CF9AE}" pid="23" name="MSIP_Label_f42aa342-8706-4288-bd11-ebb85995028c_Application">
    <vt:lpwstr>Microsoft Azure Information Protection</vt:lpwstr>
  </property>
  <property fmtid="{D5CDD505-2E9C-101B-9397-08002B2CF9AE}" pid="24" name="MSIP_Label_f42aa342-8706-4288-bd11-ebb85995028c_Extended_MSFT_Method">
    <vt:lpwstr>Automatic</vt:lpwstr>
  </property>
  <property fmtid="{D5CDD505-2E9C-101B-9397-08002B2CF9AE}" pid="25" name="Sensitivity">
    <vt:lpwstr>General</vt:lpwstr>
  </property>
</Properties>
</file>