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vds.com/tensorflow-image-recognition-raspberry-pi/" TargetMode="External"/><Relationship Id="rId4" Type="http://schemas.openxmlformats.org/officeDocument/2006/relationships/hyperlink" Target="https://cloud.google.com/blog/big-data/2016/08/how-a-japanese-cucumber-farmer-is-using-deep-learning-and-tensorflow" TargetMode="External"/><Relationship Id="rId5" Type="http://schemas.openxmlformats.org/officeDocument/2006/relationships/hyperlink" Target="https://www.youtube.com/watch?v=9QRTg-4q63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icrocenter.com/site/content/Google_AIY.aspx?ekw=aiy&amp;amp;rd=1" TargetMode="External"/><Relationship Id="rId4" Type="http://schemas.openxmlformats.org/officeDocument/2006/relationships/hyperlink" Target="https://medium.com/@shan.tang.g/a-list-of-chip-ip-for-deep-learning-48d05f1759a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Inference</a:t>
            </a:r>
            <a:r>
              <a:rPr lang="en"/>
              <a:t> on the edge! 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194975" y="744575"/>
            <a:ext cx="88320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 sz="4800"/>
              <a:t>Movidius NCS on Raspberry 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Physical Augmentations Rock!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67675" y="4389325"/>
            <a:ext cx="7136100" cy="44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700"/>
              <a:t>Perceptual Robotics Laboratory (Percro)</a:t>
            </a:r>
          </a:p>
        </p:txBody>
      </p:sp>
      <p:pic>
        <p:nvPicPr>
          <p:cNvPr descr="Body Extender exoskeleton robot suit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5" y="1588088"/>
            <a:ext cx="4243459" cy="24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Why use Raspberry Pi?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 $100 system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Well known commodity hardware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Lots of OpenCV Computer Vision Demos Online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TensorFlow does run good enough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" sz="1900"/>
              <a:t>Good platform for a proof of concept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Tensorflow on RPi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Train Cars, Cucumbers, &amp; Many RC Cars!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https://svds.com/tensorflow-image-recognition-raspberry-pi/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https://cloud.google.com/blog/big-data/2016/08/how-a-japanese-cucumber-farmer-is-using-deep-learning-and-tensorflow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https://www.youtube.com/watch?v=9QRTg-4q634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cool, but can we do better?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701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Server / cloud is a still great option with WiFi access...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$45 AIY Vision Kit: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http://www.microcenter.com/site/content/Google_AIY.aspx?ekw=aiy&amp;amp;rd=1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List of VPUs, TPUs, DSPs, etc: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https://medium.com/@shan.tang.g/a-list-of-chip-ip-for-deep-learning-48d05f1759ae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"/>
            </a:b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Movidius Neural Compute Stick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It’s just the first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ower &amp; speed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Why Not: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Yea… This edge does make you bleed...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Demos...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How can I help you?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40875" y="1152475"/>
            <a:ext cx="7272300" cy="38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Looking for business partners...</a:t>
            </a:r>
            <a:br>
              <a:rPr lang="en"/>
            </a:b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Chicago Area Embedded Deep Learning: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Computer Vision RPi workshop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Pumping Station One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This Sunday 12/17    Noon - 5PM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