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10"/>
  </p:notesMasterIdLst>
  <p:handoutMasterIdLst>
    <p:handoutMasterId r:id="rId11"/>
  </p:handoutMasterIdLst>
  <p:sldIdLst>
    <p:sldId id="746" r:id="rId2"/>
    <p:sldId id="813" r:id="rId3"/>
    <p:sldId id="814" r:id="rId4"/>
    <p:sldId id="815" r:id="rId5"/>
    <p:sldId id="816" r:id="rId6"/>
    <p:sldId id="818" r:id="rId7"/>
    <p:sldId id="819" r:id="rId8"/>
    <p:sldId id="812" r:id="rId9"/>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2902" autoAdjust="0"/>
  </p:normalViewPr>
  <p:slideViewPr>
    <p:cSldViewPr>
      <p:cViewPr varScale="1">
        <p:scale>
          <a:sx n="69" d="100"/>
          <a:sy n="69" d="100"/>
        </p:scale>
        <p:origin x="564" y="44"/>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AA01FE-2EFE-430A-A706-0F5BEE8610A3}"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4DC24E60-3581-4AA1-9EBA-CC0D9EB9CB43}">
      <dgm:prSet phldrT="[Text]"/>
      <dgm:spPr/>
      <dgm:t>
        <a:bodyPr/>
        <a:lstStyle/>
        <a:p>
          <a:r>
            <a:rPr lang="en-US" dirty="0" smtClean="0"/>
            <a:t>Data Sources</a:t>
          </a:r>
          <a:endParaRPr lang="en-US" dirty="0"/>
        </a:p>
      </dgm:t>
    </dgm:pt>
    <dgm:pt modelId="{203A030F-768D-458F-9D39-78F2B290A8DF}" type="parTrans" cxnId="{9E4BD0F5-BCC4-43D1-BB51-63959DF7E1D5}">
      <dgm:prSet/>
      <dgm:spPr/>
      <dgm:t>
        <a:bodyPr/>
        <a:lstStyle/>
        <a:p>
          <a:endParaRPr lang="en-US"/>
        </a:p>
      </dgm:t>
    </dgm:pt>
    <dgm:pt modelId="{08728AEE-FB68-4A2E-85AD-9B43A5E474AA}" type="sibTrans" cxnId="{9E4BD0F5-BCC4-43D1-BB51-63959DF7E1D5}">
      <dgm:prSet/>
      <dgm:spPr/>
      <dgm:t>
        <a:bodyPr/>
        <a:lstStyle/>
        <a:p>
          <a:endParaRPr lang="en-US"/>
        </a:p>
      </dgm:t>
    </dgm:pt>
    <dgm:pt modelId="{26C11D89-5248-409C-AD96-6AA39C949D55}">
      <dgm:prSet phldrT="[Text]"/>
      <dgm:spPr/>
      <dgm:t>
        <a:bodyPr/>
        <a:lstStyle/>
        <a:p>
          <a:r>
            <a:rPr lang="en-US" dirty="0" smtClean="0"/>
            <a:t>Sensor simulator</a:t>
          </a:r>
          <a:endParaRPr lang="en-US" dirty="0"/>
        </a:p>
      </dgm:t>
    </dgm:pt>
    <dgm:pt modelId="{879C6813-2577-4A7C-904F-7C5CFAE9F6F0}" type="parTrans" cxnId="{FB632D9C-DD0B-4117-8C2D-45BD5B68C2B8}">
      <dgm:prSet/>
      <dgm:spPr/>
      <dgm:t>
        <a:bodyPr/>
        <a:lstStyle/>
        <a:p>
          <a:endParaRPr lang="en-US"/>
        </a:p>
      </dgm:t>
    </dgm:pt>
    <dgm:pt modelId="{F799C295-93F5-4A14-903B-666B27AF74FE}" type="sibTrans" cxnId="{FB632D9C-DD0B-4117-8C2D-45BD5B68C2B8}">
      <dgm:prSet/>
      <dgm:spPr/>
      <dgm:t>
        <a:bodyPr/>
        <a:lstStyle/>
        <a:p>
          <a:endParaRPr lang="en-US"/>
        </a:p>
      </dgm:t>
    </dgm:pt>
    <dgm:pt modelId="{5D7D5B9E-4C1E-4F79-B700-A2B4E2784274}" type="pres">
      <dgm:prSet presAssocID="{7AAA01FE-2EFE-430A-A706-0F5BEE8610A3}" presName="Name0" presStyleCnt="0">
        <dgm:presLayoutVars>
          <dgm:dir/>
        </dgm:presLayoutVars>
      </dgm:prSet>
      <dgm:spPr/>
      <dgm:t>
        <a:bodyPr/>
        <a:lstStyle/>
        <a:p>
          <a:endParaRPr lang="en-US"/>
        </a:p>
      </dgm:t>
    </dgm:pt>
    <dgm:pt modelId="{297CE617-4AC3-4EF7-873D-44697A8D0E6D}" type="pres">
      <dgm:prSet presAssocID="{4DC24E60-3581-4AA1-9EBA-CC0D9EB9CB43}" presName="withChildren" presStyleCnt="0"/>
      <dgm:spPr/>
    </dgm:pt>
    <dgm:pt modelId="{B79F4924-70B6-4DC6-A044-3D391FB308E7}" type="pres">
      <dgm:prSet presAssocID="{4DC24E60-3581-4AA1-9EBA-CC0D9EB9CB43}" presName="bigCircle" presStyleLbl="vennNode1" presStyleIdx="0" presStyleCnt="2"/>
      <dgm:spPr/>
    </dgm:pt>
    <dgm:pt modelId="{B4745865-26C9-4C74-BBBF-B8A878723F17}" type="pres">
      <dgm:prSet presAssocID="{4DC24E60-3581-4AA1-9EBA-CC0D9EB9CB43}" presName="medCircle" presStyleLbl="vennNode1" presStyleIdx="1" presStyleCnt="2"/>
      <dgm:spPr/>
    </dgm:pt>
    <dgm:pt modelId="{0CB405A1-75EF-4965-9013-1E3CE4AAA7B7}" type="pres">
      <dgm:prSet presAssocID="{4DC24E60-3581-4AA1-9EBA-CC0D9EB9CB43}" presName="txLvl1" presStyleLbl="revTx" presStyleIdx="0" presStyleCnt="2"/>
      <dgm:spPr/>
      <dgm:t>
        <a:bodyPr/>
        <a:lstStyle/>
        <a:p>
          <a:endParaRPr lang="en-US"/>
        </a:p>
      </dgm:t>
    </dgm:pt>
    <dgm:pt modelId="{EC0CA23E-D0A7-4776-9E89-E19365D058A6}" type="pres">
      <dgm:prSet presAssocID="{4DC24E60-3581-4AA1-9EBA-CC0D9EB9CB43}" presName="lin" presStyleCnt="0"/>
      <dgm:spPr/>
    </dgm:pt>
    <dgm:pt modelId="{DEE813C3-E349-4DCC-8181-5D5450C9CE47}" type="pres">
      <dgm:prSet presAssocID="{26C11D89-5248-409C-AD96-6AA39C949D55}" presName="txLvl2" presStyleLbl="revTx" presStyleIdx="1" presStyleCnt="2"/>
      <dgm:spPr/>
      <dgm:t>
        <a:bodyPr/>
        <a:lstStyle/>
        <a:p>
          <a:endParaRPr lang="en-US"/>
        </a:p>
      </dgm:t>
    </dgm:pt>
  </dgm:ptLst>
  <dgm:cxnLst>
    <dgm:cxn modelId="{FB632D9C-DD0B-4117-8C2D-45BD5B68C2B8}" srcId="{4DC24E60-3581-4AA1-9EBA-CC0D9EB9CB43}" destId="{26C11D89-5248-409C-AD96-6AA39C949D55}" srcOrd="0" destOrd="0" parTransId="{879C6813-2577-4A7C-904F-7C5CFAE9F6F0}" sibTransId="{F799C295-93F5-4A14-903B-666B27AF74FE}"/>
    <dgm:cxn modelId="{9E4BD0F5-BCC4-43D1-BB51-63959DF7E1D5}" srcId="{7AAA01FE-2EFE-430A-A706-0F5BEE8610A3}" destId="{4DC24E60-3581-4AA1-9EBA-CC0D9EB9CB43}" srcOrd="0" destOrd="0" parTransId="{203A030F-768D-458F-9D39-78F2B290A8DF}" sibTransId="{08728AEE-FB68-4A2E-85AD-9B43A5E474AA}"/>
    <dgm:cxn modelId="{D8028365-4826-43F3-B130-14D7901A6A1C}" type="presOf" srcId="{4DC24E60-3581-4AA1-9EBA-CC0D9EB9CB43}" destId="{0CB405A1-75EF-4965-9013-1E3CE4AAA7B7}" srcOrd="0" destOrd="0" presId="urn:microsoft.com/office/officeart/2008/layout/VerticalCircleList"/>
    <dgm:cxn modelId="{FA18887B-8BD3-4E0D-9B45-2478F00285D5}" type="presOf" srcId="{26C11D89-5248-409C-AD96-6AA39C949D55}" destId="{DEE813C3-E349-4DCC-8181-5D5450C9CE47}" srcOrd="0" destOrd="0" presId="urn:microsoft.com/office/officeart/2008/layout/VerticalCircleList"/>
    <dgm:cxn modelId="{46CE1328-FC48-4739-8C0C-915D56D50805}" type="presOf" srcId="{7AAA01FE-2EFE-430A-A706-0F5BEE8610A3}" destId="{5D7D5B9E-4C1E-4F79-B700-A2B4E2784274}" srcOrd="0" destOrd="0" presId="urn:microsoft.com/office/officeart/2008/layout/VerticalCircleList"/>
    <dgm:cxn modelId="{42E3755B-89A2-4962-BAFC-0FB2C56615C8}" type="presParOf" srcId="{5D7D5B9E-4C1E-4F79-B700-A2B4E2784274}" destId="{297CE617-4AC3-4EF7-873D-44697A8D0E6D}" srcOrd="0" destOrd="0" presId="urn:microsoft.com/office/officeart/2008/layout/VerticalCircleList"/>
    <dgm:cxn modelId="{A290B226-D965-47B8-ACB1-B1D160BDE615}" type="presParOf" srcId="{297CE617-4AC3-4EF7-873D-44697A8D0E6D}" destId="{B79F4924-70B6-4DC6-A044-3D391FB308E7}" srcOrd="0" destOrd="0" presId="urn:microsoft.com/office/officeart/2008/layout/VerticalCircleList"/>
    <dgm:cxn modelId="{C5328B7E-8221-49DB-86F5-72B754FE3B03}" type="presParOf" srcId="{297CE617-4AC3-4EF7-873D-44697A8D0E6D}" destId="{B4745865-26C9-4C74-BBBF-B8A878723F17}" srcOrd="1" destOrd="0" presId="urn:microsoft.com/office/officeart/2008/layout/VerticalCircleList"/>
    <dgm:cxn modelId="{E3E6B9D1-5D2B-4DDC-AD05-04164DCC3371}" type="presParOf" srcId="{297CE617-4AC3-4EF7-873D-44697A8D0E6D}" destId="{0CB405A1-75EF-4965-9013-1E3CE4AAA7B7}" srcOrd="2" destOrd="0" presId="urn:microsoft.com/office/officeart/2008/layout/VerticalCircleList"/>
    <dgm:cxn modelId="{4F933030-099A-4F26-B89F-4DDF7C55BAD4}" type="presParOf" srcId="{297CE617-4AC3-4EF7-873D-44697A8D0E6D}" destId="{EC0CA23E-D0A7-4776-9E89-E19365D058A6}" srcOrd="3" destOrd="0" presId="urn:microsoft.com/office/officeart/2008/layout/VerticalCircleList"/>
    <dgm:cxn modelId="{25DBF455-649A-468D-B196-7FE0899A4E09}" type="presParOf" srcId="{EC0CA23E-D0A7-4776-9E89-E19365D058A6}" destId="{DEE813C3-E349-4DCC-8181-5D5450C9CE47}" srcOrd="0"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A01FE-2EFE-430A-A706-0F5BEE8610A3}"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4DC24E60-3581-4AA1-9EBA-CC0D9EB9CB43}">
      <dgm:prSet phldrT="[Text]"/>
      <dgm:spPr/>
      <dgm:t>
        <a:bodyPr/>
        <a:lstStyle/>
        <a:p>
          <a:r>
            <a:rPr lang="en-US" dirty="0" smtClean="0"/>
            <a:t>MQTT server</a:t>
          </a:r>
          <a:endParaRPr lang="en-US" dirty="0"/>
        </a:p>
      </dgm:t>
    </dgm:pt>
    <dgm:pt modelId="{203A030F-768D-458F-9D39-78F2B290A8DF}" type="parTrans" cxnId="{9E4BD0F5-BCC4-43D1-BB51-63959DF7E1D5}">
      <dgm:prSet/>
      <dgm:spPr/>
      <dgm:t>
        <a:bodyPr/>
        <a:lstStyle/>
        <a:p>
          <a:endParaRPr lang="en-US"/>
        </a:p>
      </dgm:t>
    </dgm:pt>
    <dgm:pt modelId="{08728AEE-FB68-4A2E-85AD-9B43A5E474AA}" type="sibTrans" cxnId="{9E4BD0F5-BCC4-43D1-BB51-63959DF7E1D5}">
      <dgm:prSet/>
      <dgm:spPr/>
      <dgm:t>
        <a:bodyPr/>
        <a:lstStyle/>
        <a:p>
          <a:endParaRPr lang="en-US"/>
        </a:p>
      </dgm:t>
    </dgm:pt>
    <dgm:pt modelId="{26C11D89-5248-409C-AD96-6AA39C949D55}">
      <dgm:prSet phldrT="[Text]"/>
      <dgm:spPr/>
      <dgm:t>
        <a:bodyPr/>
        <a:lstStyle/>
        <a:p>
          <a:endParaRPr lang="en-US" dirty="0"/>
        </a:p>
      </dgm:t>
    </dgm:pt>
    <dgm:pt modelId="{879C6813-2577-4A7C-904F-7C5CFAE9F6F0}" type="parTrans" cxnId="{FB632D9C-DD0B-4117-8C2D-45BD5B68C2B8}">
      <dgm:prSet/>
      <dgm:spPr/>
      <dgm:t>
        <a:bodyPr/>
        <a:lstStyle/>
        <a:p>
          <a:endParaRPr lang="en-US"/>
        </a:p>
      </dgm:t>
    </dgm:pt>
    <dgm:pt modelId="{F799C295-93F5-4A14-903B-666B27AF74FE}" type="sibTrans" cxnId="{FB632D9C-DD0B-4117-8C2D-45BD5B68C2B8}">
      <dgm:prSet/>
      <dgm:spPr/>
      <dgm:t>
        <a:bodyPr/>
        <a:lstStyle/>
        <a:p>
          <a:endParaRPr lang="en-US"/>
        </a:p>
      </dgm:t>
    </dgm:pt>
    <dgm:pt modelId="{5D7D5B9E-4C1E-4F79-B700-A2B4E2784274}" type="pres">
      <dgm:prSet presAssocID="{7AAA01FE-2EFE-430A-A706-0F5BEE8610A3}" presName="Name0" presStyleCnt="0">
        <dgm:presLayoutVars>
          <dgm:dir/>
        </dgm:presLayoutVars>
      </dgm:prSet>
      <dgm:spPr/>
      <dgm:t>
        <a:bodyPr/>
        <a:lstStyle/>
        <a:p>
          <a:endParaRPr lang="en-US"/>
        </a:p>
      </dgm:t>
    </dgm:pt>
    <dgm:pt modelId="{297CE617-4AC3-4EF7-873D-44697A8D0E6D}" type="pres">
      <dgm:prSet presAssocID="{4DC24E60-3581-4AA1-9EBA-CC0D9EB9CB43}" presName="withChildren" presStyleCnt="0"/>
      <dgm:spPr/>
    </dgm:pt>
    <dgm:pt modelId="{B79F4924-70B6-4DC6-A044-3D391FB308E7}" type="pres">
      <dgm:prSet presAssocID="{4DC24E60-3581-4AA1-9EBA-CC0D9EB9CB43}" presName="bigCircle" presStyleLbl="vennNode1" presStyleIdx="0" presStyleCnt="2"/>
      <dgm:spPr/>
    </dgm:pt>
    <dgm:pt modelId="{B4745865-26C9-4C74-BBBF-B8A878723F17}" type="pres">
      <dgm:prSet presAssocID="{4DC24E60-3581-4AA1-9EBA-CC0D9EB9CB43}" presName="medCircle" presStyleLbl="vennNode1" presStyleIdx="1" presStyleCnt="2"/>
      <dgm:spPr/>
    </dgm:pt>
    <dgm:pt modelId="{0CB405A1-75EF-4965-9013-1E3CE4AAA7B7}" type="pres">
      <dgm:prSet presAssocID="{4DC24E60-3581-4AA1-9EBA-CC0D9EB9CB43}" presName="txLvl1" presStyleLbl="revTx" presStyleIdx="0" presStyleCnt="2"/>
      <dgm:spPr/>
      <dgm:t>
        <a:bodyPr/>
        <a:lstStyle/>
        <a:p>
          <a:endParaRPr lang="en-US"/>
        </a:p>
      </dgm:t>
    </dgm:pt>
    <dgm:pt modelId="{EC0CA23E-D0A7-4776-9E89-E19365D058A6}" type="pres">
      <dgm:prSet presAssocID="{4DC24E60-3581-4AA1-9EBA-CC0D9EB9CB43}" presName="lin" presStyleCnt="0"/>
      <dgm:spPr/>
    </dgm:pt>
    <dgm:pt modelId="{DEE813C3-E349-4DCC-8181-5D5450C9CE47}" type="pres">
      <dgm:prSet presAssocID="{26C11D89-5248-409C-AD96-6AA39C949D55}" presName="txLvl2" presStyleLbl="revTx" presStyleIdx="1" presStyleCnt="2"/>
      <dgm:spPr/>
      <dgm:t>
        <a:bodyPr/>
        <a:lstStyle/>
        <a:p>
          <a:endParaRPr lang="en-US"/>
        </a:p>
      </dgm:t>
    </dgm:pt>
  </dgm:ptLst>
  <dgm:cxnLst>
    <dgm:cxn modelId="{FB632D9C-DD0B-4117-8C2D-45BD5B68C2B8}" srcId="{4DC24E60-3581-4AA1-9EBA-CC0D9EB9CB43}" destId="{26C11D89-5248-409C-AD96-6AA39C949D55}" srcOrd="0" destOrd="0" parTransId="{879C6813-2577-4A7C-904F-7C5CFAE9F6F0}" sibTransId="{F799C295-93F5-4A14-903B-666B27AF74FE}"/>
    <dgm:cxn modelId="{4C175979-223B-44FF-B423-B69DB0A2051B}" type="presOf" srcId="{26C11D89-5248-409C-AD96-6AA39C949D55}" destId="{DEE813C3-E349-4DCC-8181-5D5450C9CE47}" srcOrd="0" destOrd="0" presId="urn:microsoft.com/office/officeart/2008/layout/VerticalCircleList"/>
    <dgm:cxn modelId="{9E4BD0F5-BCC4-43D1-BB51-63959DF7E1D5}" srcId="{7AAA01FE-2EFE-430A-A706-0F5BEE8610A3}" destId="{4DC24E60-3581-4AA1-9EBA-CC0D9EB9CB43}" srcOrd="0" destOrd="0" parTransId="{203A030F-768D-458F-9D39-78F2B290A8DF}" sibTransId="{08728AEE-FB68-4A2E-85AD-9B43A5E474AA}"/>
    <dgm:cxn modelId="{D2F0B7EC-91D5-43FA-9757-78617F7EA736}" type="presOf" srcId="{4DC24E60-3581-4AA1-9EBA-CC0D9EB9CB43}" destId="{0CB405A1-75EF-4965-9013-1E3CE4AAA7B7}" srcOrd="0" destOrd="0" presId="urn:microsoft.com/office/officeart/2008/layout/VerticalCircleList"/>
    <dgm:cxn modelId="{BE51A804-DEBF-422F-99DA-2AB0D5DD203D}" type="presOf" srcId="{7AAA01FE-2EFE-430A-A706-0F5BEE8610A3}" destId="{5D7D5B9E-4C1E-4F79-B700-A2B4E2784274}" srcOrd="0" destOrd="0" presId="urn:microsoft.com/office/officeart/2008/layout/VerticalCircleList"/>
    <dgm:cxn modelId="{5492C4DE-7D99-446B-985B-A68F44F055E1}" type="presParOf" srcId="{5D7D5B9E-4C1E-4F79-B700-A2B4E2784274}" destId="{297CE617-4AC3-4EF7-873D-44697A8D0E6D}" srcOrd="0" destOrd="0" presId="urn:microsoft.com/office/officeart/2008/layout/VerticalCircleList"/>
    <dgm:cxn modelId="{6C36CDCD-67EF-4BAC-B6E8-C5677B98CE38}" type="presParOf" srcId="{297CE617-4AC3-4EF7-873D-44697A8D0E6D}" destId="{B79F4924-70B6-4DC6-A044-3D391FB308E7}" srcOrd="0" destOrd="0" presId="urn:microsoft.com/office/officeart/2008/layout/VerticalCircleList"/>
    <dgm:cxn modelId="{C9BDFFFE-90C6-4B35-A4FB-5E4076ABCC02}" type="presParOf" srcId="{297CE617-4AC3-4EF7-873D-44697A8D0E6D}" destId="{B4745865-26C9-4C74-BBBF-B8A878723F17}" srcOrd="1" destOrd="0" presId="urn:microsoft.com/office/officeart/2008/layout/VerticalCircleList"/>
    <dgm:cxn modelId="{55B38D03-BC7A-412F-931E-B173CDA8E70A}" type="presParOf" srcId="{297CE617-4AC3-4EF7-873D-44697A8D0E6D}" destId="{0CB405A1-75EF-4965-9013-1E3CE4AAA7B7}" srcOrd="2" destOrd="0" presId="urn:microsoft.com/office/officeart/2008/layout/VerticalCircleList"/>
    <dgm:cxn modelId="{0B48B8F2-1C40-4C4C-8BDC-353BCBC747D6}" type="presParOf" srcId="{297CE617-4AC3-4EF7-873D-44697A8D0E6D}" destId="{EC0CA23E-D0A7-4776-9E89-E19365D058A6}" srcOrd="3" destOrd="0" presId="urn:microsoft.com/office/officeart/2008/layout/VerticalCircleList"/>
    <dgm:cxn modelId="{FF2F0E88-7593-4003-9C6C-86E2A063F8CF}" type="presParOf" srcId="{EC0CA23E-D0A7-4776-9E89-E19365D058A6}" destId="{DEE813C3-E349-4DCC-8181-5D5450C9CE47}" srcOrd="0" destOrd="0" presId="urn:microsoft.com/office/officeart/2008/layout/VerticalCircl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AA01FE-2EFE-430A-A706-0F5BEE8610A3}"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4DC24E60-3581-4AA1-9EBA-CC0D9EB9CB43}">
      <dgm:prSet phldrT="[Text]"/>
      <dgm:spPr/>
      <dgm:t>
        <a:bodyPr/>
        <a:lstStyle/>
        <a:p>
          <a:r>
            <a:rPr lang="en-US" dirty="0" smtClean="0"/>
            <a:t>IoT Edge</a:t>
          </a:r>
          <a:endParaRPr lang="en-US" dirty="0"/>
        </a:p>
      </dgm:t>
    </dgm:pt>
    <dgm:pt modelId="{203A030F-768D-458F-9D39-78F2B290A8DF}" type="parTrans" cxnId="{9E4BD0F5-BCC4-43D1-BB51-63959DF7E1D5}">
      <dgm:prSet/>
      <dgm:spPr/>
      <dgm:t>
        <a:bodyPr/>
        <a:lstStyle/>
        <a:p>
          <a:endParaRPr lang="en-US"/>
        </a:p>
      </dgm:t>
    </dgm:pt>
    <dgm:pt modelId="{08728AEE-FB68-4A2E-85AD-9B43A5E474AA}" type="sibTrans" cxnId="{9E4BD0F5-BCC4-43D1-BB51-63959DF7E1D5}">
      <dgm:prSet/>
      <dgm:spPr/>
      <dgm:t>
        <a:bodyPr/>
        <a:lstStyle/>
        <a:p>
          <a:endParaRPr lang="en-US"/>
        </a:p>
      </dgm:t>
    </dgm:pt>
    <dgm:pt modelId="{26C11D89-5248-409C-AD96-6AA39C949D55}">
      <dgm:prSet phldrT="[Text]"/>
      <dgm:spPr/>
      <dgm:t>
        <a:bodyPr/>
        <a:lstStyle/>
        <a:p>
          <a:r>
            <a:rPr lang="en-US" dirty="0" smtClean="0"/>
            <a:t>Visualization</a:t>
          </a:r>
          <a:endParaRPr lang="en-US" dirty="0"/>
        </a:p>
      </dgm:t>
    </dgm:pt>
    <dgm:pt modelId="{879C6813-2577-4A7C-904F-7C5CFAE9F6F0}" type="parTrans" cxnId="{FB632D9C-DD0B-4117-8C2D-45BD5B68C2B8}">
      <dgm:prSet/>
      <dgm:spPr/>
      <dgm:t>
        <a:bodyPr/>
        <a:lstStyle/>
        <a:p>
          <a:endParaRPr lang="en-US"/>
        </a:p>
      </dgm:t>
    </dgm:pt>
    <dgm:pt modelId="{F799C295-93F5-4A14-903B-666B27AF74FE}" type="sibTrans" cxnId="{FB632D9C-DD0B-4117-8C2D-45BD5B68C2B8}">
      <dgm:prSet/>
      <dgm:spPr/>
      <dgm:t>
        <a:bodyPr/>
        <a:lstStyle/>
        <a:p>
          <a:endParaRPr lang="en-US"/>
        </a:p>
      </dgm:t>
    </dgm:pt>
    <dgm:pt modelId="{7B771DF1-60C6-4F26-874D-987763F4890A}">
      <dgm:prSet phldrT="[Text]"/>
      <dgm:spPr/>
      <dgm:t>
        <a:bodyPr/>
        <a:lstStyle/>
        <a:p>
          <a:endParaRPr lang="en-US" dirty="0"/>
        </a:p>
      </dgm:t>
    </dgm:pt>
    <dgm:pt modelId="{B92993FB-E6A9-4B59-ACB9-4F029B817554}" type="parTrans" cxnId="{00D7F2B7-016D-4D83-8D41-920FC31DD7F9}">
      <dgm:prSet/>
      <dgm:spPr/>
      <dgm:t>
        <a:bodyPr/>
        <a:lstStyle/>
        <a:p>
          <a:endParaRPr lang="en-US"/>
        </a:p>
      </dgm:t>
    </dgm:pt>
    <dgm:pt modelId="{0FB69660-168C-41B1-AF3E-6C6F640417FA}" type="sibTrans" cxnId="{00D7F2B7-016D-4D83-8D41-920FC31DD7F9}">
      <dgm:prSet/>
      <dgm:spPr/>
      <dgm:t>
        <a:bodyPr/>
        <a:lstStyle/>
        <a:p>
          <a:endParaRPr lang="en-US"/>
        </a:p>
      </dgm:t>
    </dgm:pt>
    <dgm:pt modelId="{66F7288B-AC17-4B90-AA1F-3C3BC39B5218}">
      <dgm:prSet phldrT="[Text]"/>
      <dgm:spPr/>
      <dgm:t>
        <a:bodyPr/>
        <a:lstStyle/>
        <a:p>
          <a:r>
            <a:rPr lang="en-US" dirty="0" smtClean="0"/>
            <a:t>Prediction using ML</a:t>
          </a:r>
          <a:endParaRPr lang="en-US" dirty="0"/>
        </a:p>
      </dgm:t>
    </dgm:pt>
    <dgm:pt modelId="{9D3AC618-7A0A-49F3-881F-8868567D7117}" type="parTrans" cxnId="{2BDAE050-3FFF-4D31-ACD9-5119377BD534}">
      <dgm:prSet/>
      <dgm:spPr/>
      <dgm:t>
        <a:bodyPr/>
        <a:lstStyle/>
        <a:p>
          <a:endParaRPr lang="en-US"/>
        </a:p>
      </dgm:t>
    </dgm:pt>
    <dgm:pt modelId="{ECE851F4-4BF4-4267-ADB0-D7235BEF60D7}" type="sibTrans" cxnId="{2BDAE050-3FFF-4D31-ACD9-5119377BD534}">
      <dgm:prSet/>
      <dgm:spPr/>
      <dgm:t>
        <a:bodyPr/>
        <a:lstStyle/>
        <a:p>
          <a:endParaRPr lang="en-US"/>
        </a:p>
      </dgm:t>
    </dgm:pt>
    <dgm:pt modelId="{5D7D5B9E-4C1E-4F79-B700-A2B4E2784274}" type="pres">
      <dgm:prSet presAssocID="{7AAA01FE-2EFE-430A-A706-0F5BEE8610A3}" presName="Name0" presStyleCnt="0">
        <dgm:presLayoutVars>
          <dgm:dir/>
        </dgm:presLayoutVars>
      </dgm:prSet>
      <dgm:spPr/>
      <dgm:t>
        <a:bodyPr/>
        <a:lstStyle/>
        <a:p>
          <a:endParaRPr lang="en-US"/>
        </a:p>
      </dgm:t>
    </dgm:pt>
    <dgm:pt modelId="{297CE617-4AC3-4EF7-873D-44697A8D0E6D}" type="pres">
      <dgm:prSet presAssocID="{4DC24E60-3581-4AA1-9EBA-CC0D9EB9CB43}" presName="withChildren" presStyleCnt="0"/>
      <dgm:spPr/>
    </dgm:pt>
    <dgm:pt modelId="{B79F4924-70B6-4DC6-A044-3D391FB308E7}" type="pres">
      <dgm:prSet presAssocID="{4DC24E60-3581-4AA1-9EBA-CC0D9EB9CB43}" presName="bigCircle" presStyleLbl="vennNode1" presStyleIdx="0" presStyleCnt="4" custLinFactNeighborX="10011" custLinFactNeighborY="571"/>
      <dgm:spPr/>
    </dgm:pt>
    <dgm:pt modelId="{B4745865-26C9-4C74-BBBF-B8A878723F17}" type="pres">
      <dgm:prSet presAssocID="{4DC24E60-3581-4AA1-9EBA-CC0D9EB9CB43}" presName="medCircle" presStyleLbl="vennNode1" presStyleIdx="1" presStyleCnt="4"/>
      <dgm:spPr/>
    </dgm:pt>
    <dgm:pt modelId="{0CB405A1-75EF-4965-9013-1E3CE4AAA7B7}" type="pres">
      <dgm:prSet presAssocID="{4DC24E60-3581-4AA1-9EBA-CC0D9EB9CB43}" presName="txLvl1" presStyleLbl="revTx" presStyleIdx="0" presStyleCnt="4"/>
      <dgm:spPr/>
      <dgm:t>
        <a:bodyPr/>
        <a:lstStyle/>
        <a:p>
          <a:endParaRPr lang="en-US"/>
        </a:p>
      </dgm:t>
    </dgm:pt>
    <dgm:pt modelId="{EC0CA23E-D0A7-4776-9E89-E19365D058A6}" type="pres">
      <dgm:prSet presAssocID="{4DC24E60-3581-4AA1-9EBA-CC0D9EB9CB43}" presName="lin" presStyleCnt="0"/>
      <dgm:spPr/>
    </dgm:pt>
    <dgm:pt modelId="{DEE813C3-E349-4DCC-8181-5D5450C9CE47}" type="pres">
      <dgm:prSet presAssocID="{26C11D89-5248-409C-AD96-6AA39C949D55}" presName="txLvl2" presStyleLbl="revTx" presStyleIdx="1" presStyleCnt="4"/>
      <dgm:spPr/>
      <dgm:t>
        <a:bodyPr/>
        <a:lstStyle/>
        <a:p>
          <a:endParaRPr lang="en-US"/>
        </a:p>
      </dgm:t>
    </dgm:pt>
    <dgm:pt modelId="{75411622-C6E9-4A65-A543-8D6096282387}" type="pres">
      <dgm:prSet presAssocID="{F799C295-93F5-4A14-903B-666B27AF74FE}" presName="smCircle" presStyleLbl="vennNode1" presStyleIdx="2" presStyleCnt="4"/>
      <dgm:spPr/>
    </dgm:pt>
    <dgm:pt modelId="{859D149E-E2D1-4511-9AB8-61A358B3FA35}" type="pres">
      <dgm:prSet presAssocID="{7B771DF1-60C6-4F26-874D-987763F4890A}" presName="txLvl2" presStyleLbl="revTx" presStyleIdx="2" presStyleCnt="4"/>
      <dgm:spPr/>
      <dgm:t>
        <a:bodyPr/>
        <a:lstStyle/>
        <a:p>
          <a:endParaRPr lang="en-US"/>
        </a:p>
      </dgm:t>
    </dgm:pt>
    <dgm:pt modelId="{8AA9B1C3-BBD2-48C0-9FF7-DA4053037571}" type="pres">
      <dgm:prSet presAssocID="{0FB69660-168C-41B1-AF3E-6C6F640417FA}" presName="smCircle" presStyleLbl="vennNode1" presStyleIdx="3" presStyleCnt="4"/>
      <dgm:spPr/>
    </dgm:pt>
    <dgm:pt modelId="{86991985-8BBC-4EE8-B06C-6BB2BDC6444B}" type="pres">
      <dgm:prSet presAssocID="{66F7288B-AC17-4B90-AA1F-3C3BC39B5218}" presName="txLvl2" presStyleLbl="revTx" presStyleIdx="3" presStyleCnt="4" custLinFactNeighborX="-461" custLinFactNeighborY="39483"/>
      <dgm:spPr/>
      <dgm:t>
        <a:bodyPr/>
        <a:lstStyle/>
        <a:p>
          <a:endParaRPr lang="en-US"/>
        </a:p>
      </dgm:t>
    </dgm:pt>
  </dgm:ptLst>
  <dgm:cxnLst>
    <dgm:cxn modelId="{00D7F2B7-016D-4D83-8D41-920FC31DD7F9}" srcId="{4DC24E60-3581-4AA1-9EBA-CC0D9EB9CB43}" destId="{7B771DF1-60C6-4F26-874D-987763F4890A}" srcOrd="1" destOrd="0" parTransId="{B92993FB-E6A9-4B59-ACB9-4F029B817554}" sibTransId="{0FB69660-168C-41B1-AF3E-6C6F640417FA}"/>
    <dgm:cxn modelId="{FB632D9C-DD0B-4117-8C2D-45BD5B68C2B8}" srcId="{4DC24E60-3581-4AA1-9EBA-CC0D9EB9CB43}" destId="{26C11D89-5248-409C-AD96-6AA39C949D55}" srcOrd="0" destOrd="0" parTransId="{879C6813-2577-4A7C-904F-7C5CFAE9F6F0}" sibTransId="{F799C295-93F5-4A14-903B-666B27AF74FE}"/>
    <dgm:cxn modelId="{E9CFD1D2-AA53-4580-9085-C49FE90BC668}" type="presOf" srcId="{4DC24E60-3581-4AA1-9EBA-CC0D9EB9CB43}" destId="{0CB405A1-75EF-4965-9013-1E3CE4AAA7B7}" srcOrd="0" destOrd="0" presId="urn:microsoft.com/office/officeart/2008/layout/VerticalCircleList"/>
    <dgm:cxn modelId="{F9771470-69E6-42B2-92EE-9C3DAC5470A3}" type="presOf" srcId="{26C11D89-5248-409C-AD96-6AA39C949D55}" destId="{DEE813C3-E349-4DCC-8181-5D5450C9CE47}" srcOrd="0" destOrd="0" presId="urn:microsoft.com/office/officeart/2008/layout/VerticalCircleList"/>
    <dgm:cxn modelId="{10A4C6EB-C664-47BD-A8A5-2625AF165811}" type="presOf" srcId="{7B771DF1-60C6-4F26-874D-987763F4890A}" destId="{859D149E-E2D1-4511-9AB8-61A358B3FA35}" srcOrd="0" destOrd="0" presId="urn:microsoft.com/office/officeart/2008/layout/VerticalCircleList"/>
    <dgm:cxn modelId="{9E4BD0F5-BCC4-43D1-BB51-63959DF7E1D5}" srcId="{7AAA01FE-2EFE-430A-A706-0F5BEE8610A3}" destId="{4DC24E60-3581-4AA1-9EBA-CC0D9EB9CB43}" srcOrd="0" destOrd="0" parTransId="{203A030F-768D-458F-9D39-78F2B290A8DF}" sibTransId="{08728AEE-FB68-4A2E-85AD-9B43A5E474AA}"/>
    <dgm:cxn modelId="{CDA725D5-2AC2-496C-B5A1-DC3B2F3F884F}" type="presOf" srcId="{66F7288B-AC17-4B90-AA1F-3C3BC39B5218}" destId="{86991985-8BBC-4EE8-B06C-6BB2BDC6444B}" srcOrd="0" destOrd="0" presId="urn:microsoft.com/office/officeart/2008/layout/VerticalCircleList"/>
    <dgm:cxn modelId="{97F8C4A4-61AF-464A-93AE-CE8DF81B50D2}" type="presOf" srcId="{7AAA01FE-2EFE-430A-A706-0F5BEE8610A3}" destId="{5D7D5B9E-4C1E-4F79-B700-A2B4E2784274}" srcOrd="0" destOrd="0" presId="urn:microsoft.com/office/officeart/2008/layout/VerticalCircleList"/>
    <dgm:cxn modelId="{2BDAE050-3FFF-4D31-ACD9-5119377BD534}" srcId="{4DC24E60-3581-4AA1-9EBA-CC0D9EB9CB43}" destId="{66F7288B-AC17-4B90-AA1F-3C3BC39B5218}" srcOrd="2" destOrd="0" parTransId="{9D3AC618-7A0A-49F3-881F-8868567D7117}" sibTransId="{ECE851F4-4BF4-4267-ADB0-D7235BEF60D7}"/>
    <dgm:cxn modelId="{577F8355-CFDB-406D-A6E9-4363EBBC7890}" type="presParOf" srcId="{5D7D5B9E-4C1E-4F79-B700-A2B4E2784274}" destId="{297CE617-4AC3-4EF7-873D-44697A8D0E6D}" srcOrd="0" destOrd="0" presId="urn:microsoft.com/office/officeart/2008/layout/VerticalCircleList"/>
    <dgm:cxn modelId="{EFE8F0C0-2D79-4359-86C2-3A529C50B247}" type="presParOf" srcId="{297CE617-4AC3-4EF7-873D-44697A8D0E6D}" destId="{B79F4924-70B6-4DC6-A044-3D391FB308E7}" srcOrd="0" destOrd="0" presId="urn:microsoft.com/office/officeart/2008/layout/VerticalCircleList"/>
    <dgm:cxn modelId="{63F8A770-C9D6-47D7-AA25-4881B141618F}" type="presParOf" srcId="{297CE617-4AC3-4EF7-873D-44697A8D0E6D}" destId="{B4745865-26C9-4C74-BBBF-B8A878723F17}" srcOrd="1" destOrd="0" presId="urn:microsoft.com/office/officeart/2008/layout/VerticalCircleList"/>
    <dgm:cxn modelId="{D3D75240-B79E-423E-9FF4-86ACB8739600}" type="presParOf" srcId="{297CE617-4AC3-4EF7-873D-44697A8D0E6D}" destId="{0CB405A1-75EF-4965-9013-1E3CE4AAA7B7}" srcOrd="2" destOrd="0" presId="urn:microsoft.com/office/officeart/2008/layout/VerticalCircleList"/>
    <dgm:cxn modelId="{C237A900-3EEA-4F7E-91EC-0FA066B87A2D}" type="presParOf" srcId="{297CE617-4AC3-4EF7-873D-44697A8D0E6D}" destId="{EC0CA23E-D0A7-4776-9E89-E19365D058A6}" srcOrd="3" destOrd="0" presId="urn:microsoft.com/office/officeart/2008/layout/VerticalCircleList"/>
    <dgm:cxn modelId="{4606FADB-BAD7-465C-BE0A-7C984C1E7F3D}" type="presParOf" srcId="{EC0CA23E-D0A7-4776-9E89-E19365D058A6}" destId="{DEE813C3-E349-4DCC-8181-5D5450C9CE47}" srcOrd="0" destOrd="0" presId="urn:microsoft.com/office/officeart/2008/layout/VerticalCircleList"/>
    <dgm:cxn modelId="{D5DB5C60-6ABC-4D54-9A34-9044E92586FC}" type="presParOf" srcId="{EC0CA23E-D0A7-4776-9E89-E19365D058A6}" destId="{75411622-C6E9-4A65-A543-8D6096282387}" srcOrd="1" destOrd="0" presId="urn:microsoft.com/office/officeart/2008/layout/VerticalCircleList"/>
    <dgm:cxn modelId="{D2296CEF-F68A-49D7-8000-91DF3684746F}" type="presParOf" srcId="{EC0CA23E-D0A7-4776-9E89-E19365D058A6}" destId="{859D149E-E2D1-4511-9AB8-61A358B3FA35}" srcOrd="2" destOrd="0" presId="urn:microsoft.com/office/officeart/2008/layout/VerticalCircleList"/>
    <dgm:cxn modelId="{C660AFD6-E0A6-4132-8732-F7C29C6CBA9D}" type="presParOf" srcId="{EC0CA23E-D0A7-4776-9E89-E19365D058A6}" destId="{8AA9B1C3-BBD2-48C0-9FF7-DA4053037571}" srcOrd="3" destOrd="0" presId="urn:microsoft.com/office/officeart/2008/layout/VerticalCircleList"/>
    <dgm:cxn modelId="{0264F488-733B-4859-879B-AC95735B4921}" type="presParOf" srcId="{EC0CA23E-D0A7-4776-9E89-E19365D058A6}" destId="{86991985-8BBC-4EE8-B06C-6BB2BDC6444B}" srcOrd="4" destOrd="0" presId="urn:microsoft.com/office/officeart/2008/layout/VerticalCircle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F4924-70B6-4DC6-A044-3D391FB308E7}">
      <dsp:nvSpPr>
        <dsp:cNvPr id="0" name=""/>
        <dsp:cNvSpPr/>
      </dsp:nvSpPr>
      <dsp:spPr>
        <a:xfrm>
          <a:off x="0" y="650418"/>
          <a:ext cx="1857526" cy="185752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4745865-26C9-4C74-BBBF-B8A878723F17}">
      <dsp:nvSpPr>
        <dsp:cNvPr id="0" name=""/>
        <dsp:cNvSpPr/>
      </dsp:nvSpPr>
      <dsp:spPr>
        <a:xfrm>
          <a:off x="87869" y="728434"/>
          <a:ext cx="334354" cy="3343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CB405A1-75EF-4965-9013-1E3CE4AAA7B7}">
      <dsp:nvSpPr>
        <dsp:cNvPr id="0" name=""/>
        <dsp:cNvSpPr/>
      </dsp:nvSpPr>
      <dsp:spPr>
        <a:xfrm>
          <a:off x="255047" y="728434"/>
          <a:ext cx="1788435" cy="33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kern="1200" dirty="0" smtClean="0"/>
            <a:t>Data Sources</a:t>
          </a:r>
          <a:endParaRPr lang="en-US" sz="1800" kern="1200" dirty="0"/>
        </a:p>
      </dsp:txBody>
      <dsp:txXfrm>
        <a:off x="255047" y="728434"/>
        <a:ext cx="1788435" cy="334354"/>
      </dsp:txXfrm>
    </dsp:sp>
    <dsp:sp modelId="{DEE813C3-E349-4DCC-8181-5D5450C9CE47}">
      <dsp:nvSpPr>
        <dsp:cNvPr id="0" name=""/>
        <dsp:cNvSpPr/>
      </dsp:nvSpPr>
      <dsp:spPr>
        <a:xfrm>
          <a:off x="255047" y="1062789"/>
          <a:ext cx="1788435" cy="251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lvl="0" algn="l" defTabSz="622300">
            <a:lnSpc>
              <a:spcPct val="90000"/>
            </a:lnSpc>
            <a:spcBef>
              <a:spcPct val="0"/>
            </a:spcBef>
            <a:spcAft>
              <a:spcPct val="35000"/>
            </a:spcAft>
          </a:pPr>
          <a:r>
            <a:rPr lang="en-US" sz="1400" kern="1200" dirty="0" smtClean="0"/>
            <a:t>Sensor simulator</a:t>
          </a:r>
          <a:endParaRPr lang="en-US" sz="1400" kern="1200" dirty="0"/>
        </a:p>
      </dsp:txBody>
      <dsp:txXfrm>
        <a:off x="255047" y="1062789"/>
        <a:ext cx="1788435" cy="251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F4924-70B6-4DC6-A044-3D391FB308E7}">
      <dsp:nvSpPr>
        <dsp:cNvPr id="0" name=""/>
        <dsp:cNvSpPr/>
      </dsp:nvSpPr>
      <dsp:spPr>
        <a:xfrm>
          <a:off x="0" y="785147"/>
          <a:ext cx="1608397" cy="16083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4745865-26C9-4C74-BBBF-B8A878723F17}">
      <dsp:nvSpPr>
        <dsp:cNvPr id="0" name=""/>
        <dsp:cNvSpPr/>
      </dsp:nvSpPr>
      <dsp:spPr>
        <a:xfrm>
          <a:off x="76084" y="852700"/>
          <a:ext cx="289511" cy="28951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CB405A1-75EF-4965-9013-1E3CE4AAA7B7}">
      <dsp:nvSpPr>
        <dsp:cNvPr id="0" name=""/>
        <dsp:cNvSpPr/>
      </dsp:nvSpPr>
      <dsp:spPr>
        <a:xfrm>
          <a:off x="220840" y="852700"/>
          <a:ext cx="1548573" cy="289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lvl="0" algn="l" defTabSz="711200">
            <a:lnSpc>
              <a:spcPct val="90000"/>
            </a:lnSpc>
            <a:spcBef>
              <a:spcPct val="0"/>
            </a:spcBef>
            <a:spcAft>
              <a:spcPct val="35000"/>
            </a:spcAft>
          </a:pPr>
          <a:r>
            <a:rPr lang="en-US" sz="1600" kern="1200" dirty="0" smtClean="0"/>
            <a:t>MQTT server</a:t>
          </a:r>
          <a:endParaRPr lang="en-US" sz="1600" kern="1200" dirty="0"/>
        </a:p>
      </dsp:txBody>
      <dsp:txXfrm>
        <a:off x="220840" y="852700"/>
        <a:ext cx="1548573" cy="289511"/>
      </dsp:txXfrm>
    </dsp:sp>
    <dsp:sp modelId="{DEE813C3-E349-4DCC-8181-5D5450C9CE47}">
      <dsp:nvSpPr>
        <dsp:cNvPr id="0" name=""/>
        <dsp:cNvSpPr/>
      </dsp:nvSpPr>
      <dsp:spPr>
        <a:xfrm>
          <a:off x="220840" y="1142212"/>
          <a:ext cx="1548573" cy="18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lvl="0" algn="l" defTabSz="577850">
            <a:lnSpc>
              <a:spcPct val="90000"/>
            </a:lnSpc>
            <a:spcBef>
              <a:spcPct val="0"/>
            </a:spcBef>
            <a:spcAft>
              <a:spcPct val="35000"/>
            </a:spcAft>
          </a:pPr>
          <a:endParaRPr lang="en-US" sz="1300" kern="1200" dirty="0"/>
        </a:p>
      </dsp:txBody>
      <dsp:txXfrm>
        <a:off x="220840" y="1142212"/>
        <a:ext cx="1548573" cy="182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F4924-70B6-4DC6-A044-3D391FB308E7}">
      <dsp:nvSpPr>
        <dsp:cNvPr id="0" name=""/>
        <dsp:cNvSpPr/>
      </dsp:nvSpPr>
      <dsp:spPr>
        <a:xfrm>
          <a:off x="355922" y="353582"/>
          <a:ext cx="3555318" cy="355531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4745865-26C9-4C74-BBBF-B8A878723F17}">
      <dsp:nvSpPr>
        <dsp:cNvPr id="0" name=""/>
        <dsp:cNvSpPr/>
      </dsp:nvSpPr>
      <dsp:spPr>
        <a:xfrm>
          <a:off x="168183" y="482605"/>
          <a:ext cx="639957" cy="63995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CB405A1-75EF-4965-9013-1E3CE4AAA7B7}">
      <dsp:nvSpPr>
        <dsp:cNvPr id="0" name=""/>
        <dsp:cNvSpPr/>
      </dsp:nvSpPr>
      <dsp:spPr>
        <a:xfrm>
          <a:off x="488162" y="482605"/>
          <a:ext cx="3423079" cy="63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5720" rIns="0" bIns="45720" numCol="1" spcCol="1270" anchor="ctr" anchorCtr="0">
          <a:noAutofit/>
        </a:bodyPr>
        <a:lstStyle/>
        <a:p>
          <a:pPr lvl="0" algn="l" defTabSz="1600200">
            <a:lnSpc>
              <a:spcPct val="90000"/>
            </a:lnSpc>
            <a:spcBef>
              <a:spcPct val="0"/>
            </a:spcBef>
            <a:spcAft>
              <a:spcPct val="35000"/>
            </a:spcAft>
          </a:pPr>
          <a:r>
            <a:rPr lang="en-US" sz="3600" kern="1200" dirty="0" smtClean="0"/>
            <a:t>IoT Edge</a:t>
          </a:r>
          <a:endParaRPr lang="en-US" sz="3600" kern="1200" dirty="0"/>
        </a:p>
      </dsp:txBody>
      <dsp:txXfrm>
        <a:off x="488162" y="482605"/>
        <a:ext cx="3423079" cy="639957"/>
      </dsp:txXfrm>
    </dsp:sp>
    <dsp:sp modelId="{DEE813C3-E349-4DCC-8181-5D5450C9CE47}">
      <dsp:nvSpPr>
        <dsp:cNvPr id="0" name=""/>
        <dsp:cNvSpPr/>
      </dsp:nvSpPr>
      <dsp:spPr>
        <a:xfrm>
          <a:off x="488162" y="1122562"/>
          <a:ext cx="3423079" cy="503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lvl="0" algn="l" defTabSz="1244600">
            <a:lnSpc>
              <a:spcPct val="90000"/>
            </a:lnSpc>
            <a:spcBef>
              <a:spcPct val="0"/>
            </a:spcBef>
            <a:spcAft>
              <a:spcPct val="35000"/>
            </a:spcAft>
          </a:pPr>
          <a:r>
            <a:rPr lang="en-US" sz="2800" kern="1200" dirty="0" smtClean="0"/>
            <a:t>Visualization</a:t>
          </a:r>
          <a:endParaRPr lang="en-US" sz="2800" kern="1200" dirty="0"/>
        </a:p>
      </dsp:txBody>
      <dsp:txXfrm>
        <a:off x="488162" y="1122562"/>
        <a:ext cx="3423079" cy="503685"/>
      </dsp:txXfrm>
    </dsp:sp>
    <dsp:sp modelId="{75411622-C6E9-4A65-A543-8D6096282387}">
      <dsp:nvSpPr>
        <dsp:cNvPr id="0" name=""/>
        <dsp:cNvSpPr/>
      </dsp:nvSpPr>
      <dsp:spPr>
        <a:xfrm>
          <a:off x="488162" y="1626247"/>
          <a:ext cx="141120" cy="1411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59D149E-E2D1-4511-9AB8-61A358B3FA35}">
      <dsp:nvSpPr>
        <dsp:cNvPr id="0" name=""/>
        <dsp:cNvSpPr/>
      </dsp:nvSpPr>
      <dsp:spPr>
        <a:xfrm>
          <a:off x="488162" y="1767367"/>
          <a:ext cx="3423079" cy="39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lvl="0" algn="l" defTabSz="1244600">
            <a:lnSpc>
              <a:spcPct val="90000"/>
            </a:lnSpc>
            <a:spcBef>
              <a:spcPct val="0"/>
            </a:spcBef>
            <a:spcAft>
              <a:spcPct val="35000"/>
            </a:spcAft>
          </a:pPr>
          <a:endParaRPr lang="en-US" sz="2800" kern="1200" dirty="0"/>
        </a:p>
      </dsp:txBody>
      <dsp:txXfrm>
        <a:off x="488162" y="1767367"/>
        <a:ext cx="3423079" cy="393120"/>
      </dsp:txXfrm>
    </dsp:sp>
    <dsp:sp modelId="{8AA9B1C3-BBD2-48C0-9FF7-DA4053037571}">
      <dsp:nvSpPr>
        <dsp:cNvPr id="0" name=""/>
        <dsp:cNvSpPr/>
      </dsp:nvSpPr>
      <dsp:spPr>
        <a:xfrm>
          <a:off x="488162" y="2160487"/>
          <a:ext cx="141120" cy="1411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6991985-8BBC-4EE8-B06C-6BB2BDC6444B}">
      <dsp:nvSpPr>
        <dsp:cNvPr id="0" name=""/>
        <dsp:cNvSpPr/>
      </dsp:nvSpPr>
      <dsp:spPr>
        <a:xfrm>
          <a:off x="472381" y="2357326"/>
          <a:ext cx="3423079" cy="503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lvl="0" algn="l" defTabSz="1244600">
            <a:lnSpc>
              <a:spcPct val="90000"/>
            </a:lnSpc>
            <a:spcBef>
              <a:spcPct val="0"/>
            </a:spcBef>
            <a:spcAft>
              <a:spcPct val="35000"/>
            </a:spcAft>
          </a:pPr>
          <a:r>
            <a:rPr lang="en-US" sz="2800" kern="1200" dirty="0" smtClean="0"/>
            <a:t>Prediction using ML</a:t>
          </a:r>
          <a:endParaRPr lang="en-US" sz="2800" kern="1200" dirty="0"/>
        </a:p>
      </dsp:txBody>
      <dsp:txXfrm>
        <a:off x="472381" y="2357326"/>
        <a:ext cx="3423079" cy="50368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pPr>
                <a:defRPr/>
              </a:pPr>
              <a:t>12/23/2020</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extLst>
      <p:ext uri="{BB962C8B-B14F-4D97-AF65-F5344CB8AC3E}">
        <p14:creationId xmlns:p14="http://schemas.microsoft.com/office/powerpoint/2010/main" val="325790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pPr>
                <a:defRPr/>
              </a:pPr>
              <a:t>12/23/2020</a:t>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pPr>
                <a:defRPr/>
              </a:pPr>
              <a:t>‹#›</a:t>
            </a:fld>
            <a:endParaRPr lang="en-US" dirty="0"/>
          </a:p>
        </p:txBody>
      </p:sp>
    </p:spTree>
    <p:extLst>
      <p:ext uri="{BB962C8B-B14F-4D97-AF65-F5344CB8AC3E}">
        <p14:creationId xmlns:p14="http://schemas.microsoft.com/office/powerpoint/2010/main" val="119577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p>
          <a:p>
            <a:pPr>
              <a:defRPr/>
            </a:pPr>
            <a:endParaRPr lang="en-IN" dirty="0"/>
          </a:p>
          <a:p>
            <a:pPr>
              <a:defRPr/>
            </a:pPr>
            <a:r>
              <a:rPr lang="en-IN" dirty="0"/>
              <a:t>As such, </a:t>
            </a:r>
            <a:r>
              <a:rPr lang="en-IN" dirty="0" err="1"/>
              <a:t>QuEST</a:t>
            </a:r>
            <a:r>
              <a:rPr lang="en-IN" dirty="0"/>
              <a:t> is a Leading Global Product Engineering and Lifecycle Services Company</a:t>
            </a:r>
          </a:p>
          <a:p>
            <a:pPr>
              <a:defRPr/>
            </a:pPr>
            <a:endParaRPr lang="en-IN" dirty="0"/>
          </a:p>
          <a:p>
            <a:pPr>
              <a:defRPr/>
            </a:pPr>
            <a:r>
              <a:rPr lang="en-IN" dirty="0"/>
              <a:t>In this presentation we will cover 3 aspects of QuEST.</a:t>
            </a:r>
          </a:p>
          <a:p>
            <a:pPr>
              <a:defRPr/>
            </a:pPr>
            <a:endParaRPr lang="en-IN" dirty="0"/>
          </a:p>
          <a:p>
            <a:pPr marL="228600" indent="-228600">
              <a:buFontTx/>
              <a:buAutoNum type="arabicPeriod"/>
              <a:defRPr/>
            </a:pPr>
            <a:r>
              <a:rPr lang="en-IN" dirty="0"/>
              <a:t>WHO we are, WHAT we do and for WHOM, and why we are in business – our purpose </a:t>
            </a:r>
          </a:p>
          <a:p>
            <a:pPr marL="228600" indent="-228600">
              <a:buFontTx/>
              <a:buAutoNum type="arabicPeriod"/>
              <a:defRPr/>
            </a:pPr>
            <a:r>
              <a:rPr lang="en-IN" dirty="0"/>
              <a:t>Then we move on to HOW we engage with Customers</a:t>
            </a:r>
          </a:p>
          <a:p>
            <a:pPr marL="228600" indent="-228600">
              <a:buFontTx/>
              <a:buAutoNum type="arabicPeriod"/>
              <a:defRPr/>
            </a:pPr>
            <a:r>
              <a:rPr lang="en-IN" dirty="0"/>
              <a:t>Finally we will cover HOW we are different and can add unique value to you and help you “Create the Frontier”</a:t>
            </a:r>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pPr>
                <a:defRPr/>
              </a:pPr>
              <a:t>1</a:t>
            </a:fld>
            <a:endParaRPr lang="en-US" dirty="0"/>
          </a:p>
        </p:txBody>
      </p:sp>
    </p:spTree>
    <p:extLst>
      <p:ext uri="{BB962C8B-B14F-4D97-AF65-F5344CB8AC3E}">
        <p14:creationId xmlns:p14="http://schemas.microsoft.com/office/powerpoint/2010/main" val="400310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Name</a:t>
            </a:r>
            <a:r>
              <a:rPr lang="en-US" dirty="0" smtClean="0"/>
              <a:t>: Add team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Mentor Name</a:t>
            </a:r>
            <a:r>
              <a:rPr lang="en-US" dirty="0" smtClean="0"/>
              <a:t>: Add mentor’s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Lead Name</a:t>
            </a:r>
            <a:r>
              <a:rPr lang="en-US" dirty="0" smtClean="0"/>
              <a:t>: Add team lead’s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25348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20670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324180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5</a:t>
            </a:fld>
            <a:endParaRPr lang="en-US"/>
          </a:p>
        </p:txBody>
      </p:sp>
    </p:spTree>
    <p:extLst>
      <p:ext uri="{BB962C8B-B14F-4D97-AF65-F5344CB8AC3E}">
        <p14:creationId xmlns:p14="http://schemas.microsoft.com/office/powerpoint/2010/main" val="221890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331464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THE EXPERIENCE</a:t>
            </a:r>
            <a:r>
              <a:rPr lang="en-US" dirty="0" smtClean="0"/>
              <a:t>: Add one liner by</a:t>
            </a:r>
            <a:r>
              <a:rPr lang="en-US" baseline="0" dirty="0" smtClean="0"/>
              <a:t> team member(s) as well </a:t>
            </a:r>
            <a:r>
              <a:rPr lang="en-US" dirty="0" smtClean="0"/>
              <a:t>as mentor about their overall </a:t>
            </a:r>
            <a:r>
              <a:rPr lang="en-US" dirty="0" err="1" smtClean="0"/>
              <a:t>hackathon</a:t>
            </a:r>
            <a:r>
              <a:rPr lang="en-US" dirty="0" smtClean="0"/>
              <a:t> experience. Teams may mention</a:t>
            </a:r>
            <a:r>
              <a:rPr lang="en-IN" sz="1200" kern="1200" dirty="0" smtClean="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smtClean="0">
                <a:solidFill>
                  <a:schemeClr val="tx1"/>
                </a:solidFill>
                <a:effectLst/>
                <a:latin typeface="+mn-lt"/>
                <a:ea typeface="+mn-ea"/>
                <a:cs typeface="+mn-cs"/>
              </a:rPr>
              <a:t>hackathon</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b="1" u="sng" dirty="0" smtClean="0"/>
              <a:t>PHOTO</a:t>
            </a:r>
            <a:r>
              <a:rPr lang="en-US" dirty="0" smtClean="0"/>
              <a:t>: Add picture</a:t>
            </a:r>
            <a:r>
              <a:rPr lang="en-US" baseline="0" dirty="0" smtClean="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7</a:t>
            </a:fld>
            <a:endParaRPr lang="en-US"/>
          </a:p>
        </p:txBody>
      </p:sp>
    </p:spTree>
    <p:extLst>
      <p:ext uri="{BB962C8B-B14F-4D97-AF65-F5344CB8AC3E}">
        <p14:creationId xmlns:p14="http://schemas.microsoft.com/office/powerpoint/2010/main" val="314664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quest-global/" TargetMode="External"/><Relationship Id="rId7" Type="http://schemas.openxmlformats.org/officeDocument/2006/relationships/hyperlink" Target="https://www.quest-global.com/" TargetMode="Externa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instagram.com/questglobal/" TargetMode="External"/><Relationship Id="rId5" Type="http://schemas.openxmlformats.org/officeDocument/2006/relationships/hyperlink" Target="https://twitter.com/QuEST_Global"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facebook.com/QuESTGlobal/"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a:grpSpLocks/>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smtClean="0"/>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smtClean="0">
                <a:solidFill>
                  <a:schemeClr val="bg2">
                    <a:lumMod val="50000"/>
                  </a:schemeClr>
                </a:solidFill>
                <a:latin typeface="Arial" panose="020B0604020202020204" pitchFamily="34" charset="0"/>
                <a:cs typeface="Arial" panose="020B0604020202020204" pitchFamily="34" charset="0"/>
              </a:rPr>
              <a:t>© 2020 QuEST Global Services Pte Ltd. The information in this document is the property of </a:t>
            </a:r>
            <a:r>
              <a:rPr lang="en-US" sz="1000" b="0" dirty="0" err="1" smtClean="0">
                <a:solidFill>
                  <a:schemeClr val="bg2">
                    <a:lumMod val="50000"/>
                  </a:schemeClr>
                </a:solidFill>
                <a:latin typeface="Arial" panose="020B0604020202020204" pitchFamily="34" charset="0"/>
                <a:cs typeface="Arial" panose="020B0604020202020204" pitchFamily="34" charset="0"/>
              </a:rPr>
              <a:t>QuEST</a:t>
            </a:r>
            <a:r>
              <a:rPr lang="en-US" sz="1000" b="0" dirty="0" smtClean="0">
                <a:solidFill>
                  <a:schemeClr val="bg2">
                    <a:lumMod val="50000"/>
                  </a:schemeClr>
                </a:solidFill>
                <a:latin typeface="Arial" panose="020B0604020202020204" pitchFamily="34" charset="0"/>
                <a:cs typeface="Arial" panose="020B0604020202020204" pitchFamily="34" charset="0"/>
              </a:rPr>
              <a:t> Global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smtClean="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a:t>
            </a:r>
            <a:r>
              <a:rPr lang="en-US" sz="1000" b="0" dirty="0" err="1" smtClean="0">
                <a:solidFill>
                  <a:schemeClr val="bg2">
                    <a:lumMod val="50000"/>
                  </a:schemeClr>
                </a:solidFill>
                <a:latin typeface="Arial" panose="020B0604020202020204" pitchFamily="34" charset="0"/>
                <a:cs typeface="Arial" panose="020B0604020202020204" pitchFamily="34" charset="0"/>
              </a:rPr>
              <a:t>QuEST</a:t>
            </a:r>
            <a:r>
              <a:rPr lang="en-US" sz="1000" b="0" dirty="0" smtClean="0">
                <a:solidFill>
                  <a:schemeClr val="bg2">
                    <a:lumMod val="50000"/>
                  </a:schemeClr>
                </a:solidFill>
                <a:latin typeface="Arial" panose="020B0604020202020204" pitchFamily="34" charset="0"/>
                <a:cs typeface="Arial" panose="020B0604020202020204" pitchFamily="34" charset="0"/>
              </a:rPr>
              <a:t> Global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a:t>
            </a:r>
            <a:endParaRPr lang="en-US" sz="1000" b="0" dirty="0">
              <a:solidFill>
                <a:schemeClr val="bg2">
                  <a:lumMod val="50000"/>
                </a:schemeClr>
              </a:solidFill>
              <a:latin typeface="Arial" panose="020B0604020202020204" pitchFamily="34" charset="0"/>
              <a:cs typeface="Arial" panose="020B0604020202020204" pitchFamily="3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288743671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1398426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B0604020202020204" pitchFamily="34" charset="0"/>
              </a:defRPr>
            </a:lvl1pPr>
            <a:lvl2pPr marL="341313" indent="0">
              <a:buNone/>
              <a:defRPr sz="400">
                <a:latin typeface="+mj-lt"/>
              </a:defRPr>
            </a:lvl2pPr>
            <a:lvl3pPr marL="684212" indent="0">
              <a:buNone/>
              <a:defRPr sz="400">
                <a:latin typeface="+mj-lt"/>
              </a:defRPr>
            </a:lvl3pPr>
            <a:lvl4pPr marL="914400" indent="0">
              <a:buNone/>
              <a:defRPr sz="400">
                <a:latin typeface="+mj-lt"/>
              </a:defRPr>
            </a:lvl4pPr>
            <a:lvl5pPr marL="1144587" indent="0">
              <a:buNone/>
              <a:defRPr sz="400">
                <a:latin typeface="+mj-lt"/>
              </a:defRPr>
            </a:lvl5pPr>
          </a:lstStyle>
          <a:p>
            <a:pPr lvl="0"/>
            <a:r>
              <a:rPr lang="en-US" smtClean="0"/>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smtClean="0"/>
              <a:t>Click icon to add picture</a:t>
            </a:r>
            <a:endParaRPr lang="en-IN" noProof="0" dirty="0" smtClean="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B0604020202020204" pitchFamily="34" charset="0"/>
              <a:buNone/>
              <a:tabLst/>
              <a:defRPr lang="en-US" sz="1100" b="1" kern="1200" dirty="0" smtClean="0">
                <a:solidFill>
                  <a:srgbClr val="1979A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B0604020202020204" pitchFamily="34" charset="0"/>
              <a:buNone/>
              <a:tabLst/>
              <a:defRPr lang="en-US" sz="1400" i="1" kern="1200" dirty="0" smtClean="0">
                <a:solidFill>
                  <a:srgbClr val="4B5E45"/>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000" marR="0" indent="-14400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Char char="•"/>
              <a:tabLst/>
              <a:defRPr lang="en-US" sz="10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smtClean="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500" b="1" kern="1200" dirty="0" smtClean="0">
                <a:solidFill>
                  <a:srgbClr val="0099C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144000" indent="-144000">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tabLst/>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defTabSz="914400" latinLnBrk="0">
              <a:lnSpc>
                <a:spcPct val="100000"/>
              </a:lnSpc>
              <a:buSzTx/>
              <a:buFont typeface="Courier New" panose="02070309020205020404" pitchFamily="49" charset="0"/>
              <a:buChar char="o"/>
              <a:tabLst/>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defTabSz="914400" latinLnBrk="0">
              <a:lnSpc>
                <a:spcPct val="100000"/>
              </a:lnSpc>
              <a:buSzTx/>
              <a:buFont typeface="Courier New" panose="02070309020205020404" pitchFamily="49" charset="0"/>
              <a:buChar char="o"/>
              <a:tabLst/>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55808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2087196"/>
      </p:ext>
    </p:extLst>
  </p:cSld>
  <p:clrMapOvr>
    <a:masterClrMapping/>
  </p:clrMapOvr>
  <p:transition>
    <p:fade/>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8850314"/>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82996152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smtClean="0"/>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1</a:t>
            </a:r>
          </a:p>
        </p:txBody>
      </p:sp>
      <p:sp>
        <p:nvSpPr>
          <p:cNvPr id="39" name="Text Placeholder 29"/>
          <p:cNvSpPr>
            <a:spLocks noGrp="1"/>
          </p:cNvSpPr>
          <p:nvPr>
            <p:ph type="body" sz="quarter" idx="22"/>
          </p:nvPr>
        </p:nvSpPr>
        <p:spPr>
          <a:xfrm>
            <a:off x="1065770" y="3657600"/>
            <a:ext cx="2693978"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2</a:t>
            </a:r>
          </a:p>
        </p:txBody>
      </p:sp>
      <p:sp>
        <p:nvSpPr>
          <p:cNvPr id="42" name="Text Placeholder 29"/>
          <p:cNvSpPr>
            <a:spLocks noGrp="1"/>
          </p:cNvSpPr>
          <p:nvPr>
            <p:ph type="body" sz="quarter" idx="25"/>
          </p:nvPr>
        </p:nvSpPr>
        <p:spPr>
          <a:xfrm>
            <a:off x="4727893"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3</a:t>
            </a:r>
          </a:p>
        </p:txBody>
      </p:sp>
      <p:sp>
        <p:nvSpPr>
          <p:cNvPr id="45" name="Text Placeholder 29"/>
          <p:cNvSpPr>
            <a:spLocks noGrp="1"/>
          </p:cNvSpPr>
          <p:nvPr>
            <p:ph type="body" sz="quarter" idx="28"/>
          </p:nvPr>
        </p:nvSpPr>
        <p:spPr>
          <a:xfrm>
            <a:off x="8353269"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2" name="Online Image Placeholder 51"/>
          <p:cNvSpPr>
            <a:spLocks noGrp="1"/>
          </p:cNvSpPr>
          <p:nvPr>
            <p:ph type="clipArt" sz="quarter" idx="30"/>
          </p:nvPr>
        </p:nvSpPr>
        <p:spPr>
          <a:xfrm>
            <a:off x="1059737" y="106313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3" name="Online Image Placeholder 51"/>
          <p:cNvSpPr>
            <a:spLocks noGrp="1"/>
          </p:cNvSpPr>
          <p:nvPr>
            <p:ph type="clipArt" sz="quarter" idx="31"/>
          </p:nvPr>
        </p:nvSpPr>
        <p:spPr>
          <a:xfrm>
            <a:off x="4705868" y="107609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4" name="Online Image Placeholder 51"/>
          <p:cNvSpPr>
            <a:spLocks noGrp="1"/>
          </p:cNvSpPr>
          <p:nvPr>
            <p:ph type="clipArt" sz="quarter" idx="32"/>
          </p:nvPr>
        </p:nvSpPr>
        <p:spPr>
          <a:xfrm>
            <a:off x="8351361" y="1062191"/>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1566329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smtClean="0"/>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smtClean="0"/>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extLst>
      <p:ext uri="{BB962C8B-B14F-4D97-AF65-F5344CB8AC3E}">
        <p14:creationId xmlns:p14="http://schemas.microsoft.com/office/powerpoint/2010/main" val="1860733671"/>
      </p:ext>
    </p:extLst>
  </p:cSld>
  <p:clrMapOvr>
    <a:masterClrMapping/>
  </p:clrMapOvr>
  <p:transition>
    <p:fade/>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extLst>
      <p:ext uri="{BB962C8B-B14F-4D97-AF65-F5344CB8AC3E}">
        <p14:creationId xmlns:p14="http://schemas.microsoft.com/office/powerpoint/2010/main" val="3796158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extLst>
      <p:ext uri="{BB962C8B-B14F-4D97-AF65-F5344CB8AC3E}">
        <p14:creationId xmlns:p14="http://schemas.microsoft.com/office/powerpoint/2010/main" val="35487468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735710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a:grpSpLocks/>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smtClean="0"/>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401993090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34336770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428482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8066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828513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smtClean="0"/>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000" indent="-144000">
              <a:defRPr/>
            </a:lvl1pPr>
            <a:lvl2pPr marL="288000" indent="-144000">
              <a:defRPr/>
            </a:lvl2pPr>
            <a:lvl3pPr marL="432000" indent="-144000">
              <a:defRPr/>
            </a:lvl3pPr>
            <a:lvl4pPr marL="576000" indent="-144000">
              <a:defRPr/>
            </a:lvl4pPr>
            <a:lvl5pPr marL="720000" indent="-144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9027825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407045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4124631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733785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677364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0526463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IN" smtClean="0"/>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313" indent="-341313"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213"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188"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588" indent="-230188"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188" algn="l" rtl="0" eaLnBrk="1" fontAlgn="base" hangingPunct="1">
        <a:spcBef>
          <a:spcPct val="20000"/>
        </a:spcBef>
        <a:spcAft>
          <a:spcPct val="0"/>
        </a:spcAft>
        <a:buFont typeface="Arial" panose="020B0604020202020204" pitchFamily="34" charset="0"/>
        <a:buChar char="»"/>
        <a:defRPr lang="en-US" sz="1100" kern="1200" dirty="0">
          <a:solidFill>
            <a:srgbClr val="939393"/>
          </a:solidFill>
          <a:latin typeface="+mn-lt"/>
          <a:ea typeface="+mn-ea"/>
          <a:cs typeface="Segoe UI" panose="020B0502040204020203" pitchFamily="34" charset="0"/>
        </a:defRPr>
      </a:lvl5pPr>
      <a:lvl6pPr marL="1598613" indent="-223838" algn="l" defTabSz="913765" rtl="0" eaLnBrk="1" latinLnBrk="0" hangingPunct="1">
        <a:spcBef>
          <a:spcPct val="20000"/>
        </a:spcBef>
        <a:buFont typeface="Arial" panose="020B0604020202020204" pitchFamily="3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6.png"/><Relationship Id="rId18" Type="http://schemas.microsoft.com/office/2007/relationships/diagramDrawing" Target="../diagrams/drawing3.xml"/><Relationship Id="rId3" Type="http://schemas.openxmlformats.org/officeDocument/2006/relationships/diagramData" Target="../diagrams/data1.xml"/><Relationship Id="rId21" Type="http://schemas.openxmlformats.org/officeDocument/2006/relationships/image" Target="../media/image19.png"/><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Colors" Target="../diagrams/colors3.xml"/><Relationship Id="rId2" Type="http://schemas.openxmlformats.org/officeDocument/2006/relationships/notesSlide" Target="../notesSlides/notesSlide4.xml"/><Relationship Id="rId16" Type="http://schemas.openxmlformats.org/officeDocument/2006/relationships/diagramQuickStyle" Target="../diagrams/quickStyle3.xml"/><Relationship Id="rId20" Type="http://schemas.openxmlformats.org/officeDocument/2006/relationships/image" Target="../media/image18.png"/><Relationship Id="rId1" Type="http://schemas.openxmlformats.org/officeDocument/2006/relationships/slideLayout" Target="../slideLayouts/slideLayout1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Layout" Target="../diagrams/layout3.xml"/><Relationship Id="rId23" Type="http://schemas.openxmlformats.org/officeDocument/2006/relationships/image" Target="../media/image21.png"/><Relationship Id="rId10" Type="http://schemas.openxmlformats.org/officeDocument/2006/relationships/diagramQuickStyle" Target="../diagrams/quickStyle2.xml"/><Relationship Id="rId19" Type="http://schemas.openxmlformats.org/officeDocument/2006/relationships/image" Target="../media/image17.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Data" Target="../diagrams/data3.xml"/><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1800" dirty="0" err="1" smtClean="0">
                <a:effectLst>
                  <a:outerShdw blurRad="38100" dist="38100" dir="2700000" algn="tl">
                    <a:srgbClr val="000000">
                      <a:alpha val="43137"/>
                    </a:srgbClr>
                  </a:outerShdw>
                </a:effectLst>
              </a:rPr>
              <a:t>IoT</a:t>
            </a:r>
            <a:r>
              <a:rPr lang="en-US" sz="1800" dirty="0" smtClean="0">
                <a:effectLst>
                  <a:outerShdw blurRad="38100" dist="38100" dir="2700000" algn="tl">
                    <a:srgbClr val="000000">
                      <a:alpha val="43137"/>
                    </a:srgbClr>
                  </a:outerShdw>
                </a:effectLst>
              </a:rPr>
              <a:t> </a:t>
            </a:r>
            <a:r>
              <a:rPr lang="en-US" sz="1800" dirty="0">
                <a:effectLst>
                  <a:outerShdw blurRad="38100" dist="38100" dir="2700000" algn="tl">
                    <a:srgbClr val="000000">
                      <a:alpha val="43137"/>
                    </a:srgbClr>
                  </a:outerShdw>
                </a:effectLst>
              </a:rPr>
              <a:t>Edge based ML and </a:t>
            </a:r>
            <a:r>
              <a:rPr lang="en-US" sz="1800" dirty="0" smtClean="0">
                <a:effectLst>
                  <a:outerShdw blurRad="38100" dist="38100" dir="2700000" algn="tl">
                    <a:srgbClr val="000000">
                      <a:alpha val="43137"/>
                    </a:srgbClr>
                  </a:outerShdw>
                </a:effectLst>
              </a:rPr>
              <a:t>visualization</a:t>
            </a:r>
            <a:endParaRPr lang="en-IN" dirty="0"/>
          </a:p>
        </p:txBody>
      </p:sp>
      <p:sp>
        <p:nvSpPr>
          <p:cNvPr id="3" name="Text Placeholder 2"/>
          <p:cNvSpPr>
            <a:spLocks noGrp="1"/>
          </p:cNvSpPr>
          <p:nvPr>
            <p:ph type="body" sz="quarter" idx="15"/>
          </p:nvPr>
        </p:nvSpPr>
        <p:spPr/>
        <p:txBody>
          <a:bodyPr/>
          <a:lstStyle/>
          <a:p>
            <a:pPr algn="ctr"/>
            <a:r>
              <a:rPr lang="en-IN" dirty="0" smtClean="0"/>
              <a:t>Ingenious Geniuses</a:t>
            </a:r>
            <a:endParaRPr lang="en-IN" dirty="0"/>
          </a:p>
        </p:txBody>
      </p:sp>
      <p:sp>
        <p:nvSpPr>
          <p:cNvPr id="4" name="Text Placeholder 3"/>
          <p:cNvSpPr>
            <a:spLocks noGrp="1"/>
          </p:cNvSpPr>
          <p:nvPr>
            <p:ph type="body" sz="quarter" idx="16"/>
          </p:nvPr>
        </p:nvSpPr>
        <p:spPr/>
        <p:txBody>
          <a:bodyPr/>
          <a:lstStyle/>
          <a:p>
            <a:r>
              <a:rPr lang="en-IN" sz="1600" b="1" dirty="0" err="1" smtClean="0"/>
              <a:t>haQathon</a:t>
            </a:r>
            <a:r>
              <a:rPr lang="en-IN" sz="1600" b="1" dirty="0" smtClean="0"/>
              <a:t> 2020</a:t>
            </a:r>
            <a:endParaRPr lang="en-IN" sz="1600" b="1" dirty="0"/>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smtClean="0">
                <a:solidFill>
                  <a:schemeClr val="bg1"/>
                </a:solidFill>
                <a:latin typeface="+mj-lt"/>
                <a:sym typeface="+mn-ea"/>
              </a:rPr>
              <a:t>Global </a:t>
            </a:r>
            <a:r>
              <a:rPr lang="en-IN" sz="1400" b="1" dirty="0">
                <a:solidFill>
                  <a:schemeClr val="bg1"/>
                </a:solidFill>
                <a:latin typeface="+mj-lt"/>
                <a:sym typeface="+mn-ea"/>
              </a:rPr>
              <a:t>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err="1">
                <a:effectLst>
                  <a:outerShdw blurRad="38100" dist="38100" dir="2700000" algn="tl">
                    <a:srgbClr val="000000">
                      <a:alpha val="43137"/>
                    </a:srgbClr>
                  </a:outerShdw>
                </a:effectLst>
              </a:rPr>
              <a:t>IoT</a:t>
            </a:r>
            <a:r>
              <a:rPr lang="en-US" sz="1800" dirty="0">
                <a:effectLst>
                  <a:outerShdw blurRad="38100" dist="38100" dir="2700000" algn="tl">
                    <a:srgbClr val="000000">
                      <a:alpha val="43137"/>
                    </a:srgbClr>
                  </a:outerShdw>
                </a:effectLst>
              </a:rPr>
              <a:t> Edge based ML and visualization</a:t>
            </a:r>
            <a:endParaRPr lang="en-US" dirty="0"/>
          </a:p>
        </p:txBody>
      </p:sp>
      <p:sp>
        <p:nvSpPr>
          <p:cNvPr id="3" name="Text Placeholder 2"/>
          <p:cNvSpPr>
            <a:spLocks noGrp="1"/>
          </p:cNvSpPr>
          <p:nvPr>
            <p:ph type="body" sz="quarter" idx="13"/>
          </p:nvPr>
        </p:nvSpPr>
        <p:spPr/>
        <p:txBody>
          <a:bodyPr/>
          <a:lstStyle/>
          <a:p>
            <a:r>
              <a:rPr lang="en-IN" dirty="0"/>
              <a:t>Ingenious Geniuses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5577250"/>
              </p:ext>
            </p:extLst>
          </p:nvPr>
        </p:nvGraphicFramePr>
        <p:xfrm>
          <a:off x="806882" y="4651529"/>
          <a:ext cx="2733023" cy="741680"/>
        </p:xfrm>
        <a:graphic>
          <a:graphicData uri="http://schemas.openxmlformats.org/drawingml/2006/table">
            <a:tbl>
              <a:tblPr firstRow="1" bandRow="1">
                <a:tableStyleId>{2D5ABB26-0587-4C30-8999-92F81FD0307C}</a:tableStyleId>
              </a:tblPr>
              <a:tblGrid>
                <a:gridCol w="886117">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638626">
                  <a:extLst>
                    <a:ext uri="{9D8B030D-6E8A-4147-A177-3AD203B41FA5}">
                      <a16:colId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err="1" smtClean="0">
                          <a:solidFill>
                            <a:schemeClr val="tx1">
                              <a:lumMod val="75000"/>
                              <a:lumOff val="25000"/>
                            </a:schemeClr>
                          </a:solidFill>
                          <a:latin typeface="PF DinText Pro" panose="02000506020000020004" pitchFamily="2" charset="0"/>
                          <a:ea typeface="+mn-ea"/>
                          <a:cs typeface="+mn-cs"/>
                        </a:rPr>
                        <a:t>Kavita</a:t>
                      </a:r>
                      <a:r>
                        <a:rPr lang="en-US" sz="1600" b="0" kern="1200" baseline="0" dirty="0" smtClean="0">
                          <a:solidFill>
                            <a:schemeClr val="tx1">
                              <a:lumMod val="75000"/>
                              <a:lumOff val="25000"/>
                            </a:schemeClr>
                          </a:solidFill>
                          <a:latin typeface="PF DinText Pro" panose="02000506020000020004" pitchFamily="2" charset="0"/>
                          <a:ea typeface="+mn-ea"/>
                          <a:cs typeface="+mn-cs"/>
                        </a:rPr>
                        <a: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Sudhakaran</a:t>
                      </a: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err="1" smtClean="0">
                          <a:solidFill>
                            <a:schemeClr val="tx1">
                              <a:lumMod val="75000"/>
                              <a:lumOff val="25000"/>
                            </a:schemeClr>
                          </a:solidFill>
                          <a:latin typeface="PF DinText Pro" panose="02000506020000020004" pitchFamily="2" charset="0"/>
                          <a:ea typeface="+mn-ea"/>
                          <a:cs typeface="+mn-cs"/>
                        </a:rPr>
                        <a:t>Kavita</a:t>
                      </a:r>
                      <a:r>
                        <a:rPr lang="en-US" sz="1600" b="0" kern="1200" baseline="0" dirty="0" smtClean="0">
                          <a:solidFill>
                            <a:schemeClr val="tx1">
                              <a:lumMod val="75000"/>
                              <a:lumOff val="25000"/>
                            </a:schemeClr>
                          </a:solidFill>
                          <a:latin typeface="PF DinText Pro" panose="02000506020000020004" pitchFamily="2" charset="0"/>
                          <a:ea typeface="+mn-ea"/>
                          <a:cs typeface="+mn-cs"/>
                        </a:rPr>
                        <a: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Sudhakaran</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90588875"/>
              </p:ext>
            </p:extLst>
          </p:nvPr>
        </p:nvGraphicFramePr>
        <p:xfrm>
          <a:off x="6962115" y="4651529"/>
          <a:ext cx="4544840" cy="949960"/>
        </p:xfrm>
        <a:graphic>
          <a:graphicData uri="http://schemas.openxmlformats.org/drawingml/2006/table">
            <a:tbl>
              <a:tblPr firstRow="1" bandRow="1">
                <a:tableStyleId>{2D5ABB26-0587-4C30-8999-92F81FD0307C}</a:tableStyleId>
              </a:tblPr>
              <a:tblGrid>
                <a:gridCol w="173826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598295">
                  <a:extLst>
                    <a:ext uri="{9D8B030D-6E8A-4147-A177-3AD203B41FA5}">
                      <a16:colId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lumMod val="75000"/>
                              <a:lumOff val="25000"/>
                            </a:schemeClr>
                          </a:solidFill>
                          <a:latin typeface="PF DinText Pro" panose="02000506020000020004" pitchFamily="2" charset="0"/>
                          <a:ea typeface="+mn-ea"/>
                          <a:cs typeface="+mn-cs"/>
                        </a:rPr>
                        <a:t>Alex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Maniyattu</a:t>
                      </a: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a16="http://schemas.microsoft.com/office/drawing/2014/main" val="10000"/>
                  </a:ext>
                </a:extLst>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r>
                        <a:rPr lang="en-US" sz="1600" b="0" kern="1200" baseline="0" dirty="0" err="1" smtClean="0">
                          <a:solidFill>
                            <a:schemeClr val="tx1">
                              <a:lumMod val="75000"/>
                              <a:lumOff val="25000"/>
                            </a:schemeClr>
                          </a:solidFill>
                          <a:latin typeface="PF DinText Pro" panose="02000506020000020004" pitchFamily="2" charset="0"/>
                          <a:ea typeface="+mn-ea"/>
                          <a:cs typeface="+mn-cs"/>
                        </a:rPr>
                        <a:t>Mithun</a:t>
                      </a:r>
                      <a:r>
                        <a:rPr lang="en-US" sz="1600" b="0" kern="1200" baseline="0" dirty="0" smtClean="0">
                          <a:solidFill>
                            <a:schemeClr val="tx1">
                              <a:lumMod val="75000"/>
                              <a:lumOff val="25000"/>
                            </a:schemeClr>
                          </a:solidFill>
                          <a:latin typeface="PF DinText Pro" panose="02000506020000020004" pitchFamily="2" charset="0"/>
                          <a:ea typeface="+mn-ea"/>
                          <a:cs typeface="+mn-cs"/>
                        </a:rPr>
                        <a: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Murali</a:t>
                      </a:r>
                      <a:r>
                        <a:rPr lang="en-US" sz="1600" b="0" kern="1200" baseline="0" dirty="0" smtClean="0">
                          <a:solidFill>
                            <a:schemeClr val="tx1">
                              <a:lumMod val="75000"/>
                              <a:lumOff val="25000"/>
                            </a:schemeClr>
                          </a:solidFill>
                          <a:latin typeface="PF DinText Pro" panose="02000506020000020004" pitchFamily="2" charset="0"/>
                          <a:ea typeface="+mn-ea"/>
                          <a:cs typeface="+mn-cs"/>
                        </a:rPr>
                        <a: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Harihaaran</a:t>
                      </a:r>
                      <a:r>
                        <a:rPr lang="en-US" sz="1600" b="0" kern="1200" baseline="0" dirty="0" smtClean="0">
                          <a:solidFill>
                            <a:schemeClr val="tx1">
                              <a:lumMod val="75000"/>
                              <a:lumOff val="25000"/>
                            </a:schemeClr>
                          </a:solidFill>
                          <a:latin typeface="PF DinText Pro" panose="02000506020000020004" pitchFamily="2" charset="0"/>
                          <a:ea typeface="+mn-ea"/>
                          <a:cs typeface="+mn-cs"/>
                        </a:rPr>
                        <a:t> S, Anjali Pillai</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3100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r>
              <a:rPr lang="en-US" dirty="0"/>
              <a:t>To demonstrate proof of concept for </a:t>
            </a:r>
            <a:r>
              <a:rPr lang="en-US" dirty="0" err="1"/>
              <a:t>IoT</a:t>
            </a:r>
            <a:r>
              <a:rPr lang="en-US" dirty="0"/>
              <a:t> (Internet of Things) edge based ML for failure prediction and monitoring of assets</a:t>
            </a:r>
            <a:r>
              <a:rPr lang="en-US" dirty="0" smtClean="0"/>
              <a:t>.</a:t>
            </a:r>
          </a:p>
          <a:p>
            <a:r>
              <a:rPr lang="en-US" dirty="0"/>
              <a:t>To build the solution based on using open source software</a:t>
            </a:r>
          </a:p>
          <a:p>
            <a:endParaRPr lang="en-US" dirty="0"/>
          </a:p>
        </p:txBody>
      </p:sp>
      <p:sp>
        <p:nvSpPr>
          <p:cNvPr id="4" name="Text Placeholder 3"/>
          <p:cNvSpPr>
            <a:spLocks noGrp="1"/>
          </p:cNvSpPr>
          <p:nvPr>
            <p:ph type="body" sz="quarter" idx="11"/>
          </p:nvPr>
        </p:nvSpPr>
        <p:spPr/>
        <p:txBody>
          <a:bodyPr/>
          <a:lstStyle/>
          <a:p>
            <a:r>
              <a:rPr lang="en-US" dirty="0"/>
              <a:t>Address the connectivity, interoperability and information exchange between devices and systems in an Industrial environment.</a:t>
            </a:r>
          </a:p>
          <a:p>
            <a:endParaRPr lang="en-US" dirty="0"/>
          </a:p>
        </p:txBody>
      </p:sp>
      <p:sp>
        <p:nvSpPr>
          <p:cNvPr id="5" name="Text Placeholder 4"/>
          <p:cNvSpPr>
            <a:spLocks noGrp="1"/>
          </p:cNvSpPr>
          <p:nvPr>
            <p:ph type="body" sz="quarter" idx="12"/>
          </p:nvPr>
        </p:nvSpPr>
        <p:spPr/>
        <p:txBody>
          <a:bodyPr/>
          <a:lstStyle/>
          <a:p>
            <a:r>
              <a:rPr lang="en-US" dirty="0"/>
              <a:t>Analyzing large amounts of date generated by sensors deployed in Industry on Edge devices like Raspberry Pi 4 or NVIDIA Jetson TX2.</a:t>
            </a:r>
          </a:p>
          <a:p>
            <a:endParaRPr lang="en-US" dirty="0"/>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spTree>
    <p:extLst>
      <p:ext uri="{BB962C8B-B14F-4D97-AF65-F5344CB8AC3E}">
        <p14:creationId xmlns:p14="http://schemas.microsoft.com/office/powerpoint/2010/main" val="31816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graphicFrame>
        <p:nvGraphicFramePr>
          <p:cNvPr id="61" name="Diagram 60"/>
          <p:cNvGraphicFramePr/>
          <p:nvPr>
            <p:extLst>
              <p:ext uri="{D42A27DB-BD31-4B8C-83A1-F6EECF244321}">
                <p14:modId xmlns:p14="http://schemas.microsoft.com/office/powerpoint/2010/main" val="83637409"/>
              </p:ext>
            </p:extLst>
          </p:nvPr>
        </p:nvGraphicFramePr>
        <p:xfrm>
          <a:off x="1252622" y="2263911"/>
          <a:ext cx="2043483" cy="315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2" name="Diagram 61"/>
          <p:cNvGraphicFramePr/>
          <p:nvPr>
            <p:extLst>
              <p:ext uri="{D42A27DB-BD31-4B8C-83A1-F6EECF244321}">
                <p14:modId xmlns:p14="http://schemas.microsoft.com/office/powerpoint/2010/main" val="1392206667"/>
              </p:ext>
            </p:extLst>
          </p:nvPr>
        </p:nvGraphicFramePr>
        <p:xfrm>
          <a:off x="4915695" y="2123750"/>
          <a:ext cx="1769414" cy="31786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3" name="Straight Arrow Connector 62"/>
          <p:cNvCxnSpPr/>
          <p:nvPr/>
        </p:nvCxnSpPr>
        <p:spPr>
          <a:xfrm>
            <a:off x="2805133" y="3207551"/>
            <a:ext cx="22186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64" name="Picture 4" descr="Node-RED - Wikipe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68959" y="3436315"/>
            <a:ext cx="818681" cy="818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5" name="Diagram 64"/>
          <p:cNvGraphicFramePr/>
          <p:nvPr>
            <p:extLst>
              <p:ext uri="{D42A27DB-BD31-4B8C-83A1-F6EECF244321}">
                <p14:modId xmlns:p14="http://schemas.microsoft.com/office/powerpoint/2010/main" val="2480410598"/>
              </p:ext>
            </p:extLst>
          </p:nvPr>
        </p:nvGraphicFramePr>
        <p:xfrm>
          <a:off x="7262835" y="1928497"/>
          <a:ext cx="3911242" cy="422188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66" name="Picture 65"/>
          <p:cNvPicPr>
            <a:picLocks noChangeAspect="1"/>
          </p:cNvPicPr>
          <p:nvPr/>
        </p:nvPicPr>
        <p:blipFill>
          <a:blip r:embed="rId19"/>
          <a:stretch>
            <a:fillRect/>
          </a:stretch>
        </p:blipFill>
        <p:spPr>
          <a:xfrm>
            <a:off x="2117997" y="1939754"/>
            <a:ext cx="1465756" cy="982919"/>
          </a:xfrm>
          <a:prstGeom prst="rect">
            <a:avLst/>
          </a:prstGeom>
        </p:spPr>
      </p:pic>
      <p:sp>
        <p:nvSpPr>
          <p:cNvPr id="67" name="TextBox 66"/>
          <p:cNvSpPr txBox="1"/>
          <p:nvPr/>
        </p:nvSpPr>
        <p:spPr>
          <a:xfrm>
            <a:off x="1647307" y="2296319"/>
            <a:ext cx="1700012" cy="369332"/>
          </a:xfrm>
          <a:prstGeom prst="rect">
            <a:avLst/>
          </a:prstGeom>
          <a:noFill/>
        </p:spPr>
        <p:txBody>
          <a:bodyPr wrap="square" rtlCol="0">
            <a:spAutoFit/>
          </a:bodyPr>
          <a:lstStyle/>
          <a:p>
            <a:r>
              <a:rPr lang="en-US" dirty="0" smtClean="0"/>
              <a:t>Wi-Fi</a:t>
            </a:r>
            <a:endParaRPr lang="en-US" dirty="0"/>
          </a:p>
        </p:txBody>
      </p:sp>
      <p:pic>
        <p:nvPicPr>
          <p:cNvPr id="68" name="Picture 67"/>
          <p:cNvPicPr>
            <a:picLocks noChangeAspect="1"/>
          </p:cNvPicPr>
          <p:nvPr/>
        </p:nvPicPr>
        <p:blipFill>
          <a:blip r:embed="rId20"/>
          <a:stretch>
            <a:fillRect/>
          </a:stretch>
        </p:blipFill>
        <p:spPr>
          <a:xfrm>
            <a:off x="7780336" y="3541099"/>
            <a:ext cx="1295400" cy="762000"/>
          </a:xfrm>
          <a:prstGeom prst="rect">
            <a:avLst/>
          </a:prstGeom>
        </p:spPr>
      </p:pic>
      <p:pic>
        <p:nvPicPr>
          <p:cNvPr id="69" name="Picture 68"/>
          <p:cNvPicPr>
            <a:picLocks noChangeAspect="1"/>
          </p:cNvPicPr>
          <p:nvPr/>
        </p:nvPicPr>
        <p:blipFill>
          <a:blip r:embed="rId21"/>
          <a:stretch>
            <a:fillRect/>
          </a:stretch>
        </p:blipFill>
        <p:spPr>
          <a:xfrm>
            <a:off x="9745933" y="3388699"/>
            <a:ext cx="1104900" cy="533400"/>
          </a:xfrm>
          <a:prstGeom prst="rect">
            <a:avLst/>
          </a:prstGeom>
        </p:spPr>
      </p:pic>
      <p:pic>
        <p:nvPicPr>
          <p:cNvPr id="70" name="Picture 69"/>
          <p:cNvPicPr>
            <a:picLocks noChangeAspect="1"/>
          </p:cNvPicPr>
          <p:nvPr/>
        </p:nvPicPr>
        <p:blipFill>
          <a:blip r:embed="rId22"/>
          <a:stretch>
            <a:fillRect/>
          </a:stretch>
        </p:blipFill>
        <p:spPr>
          <a:xfrm>
            <a:off x="9427098" y="3948507"/>
            <a:ext cx="1762125" cy="381000"/>
          </a:xfrm>
          <a:prstGeom prst="rect">
            <a:avLst/>
          </a:prstGeom>
        </p:spPr>
      </p:pic>
      <p:pic>
        <p:nvPicPr>
          <p:cNvPr id="71" name="Picture 70"/>
          <p:cNvPicPr>
            <a:picLocks noChangeAspect="1"/>
          </p:cNvPicPr>
          <p:nvPr/>
        </p:nvPicPr>
        <p:blipFill>
          <a:blip r:embed="rId23"/>
          <a:stretch>
            <a:fillRect/>
          </a:stretch>
        </p:blipFill>
        <p:spPr>
          <a:xfrm>
            <a:off x="8428036" y="4697241"/>
            <a:ext cx="1270119" cy="894741"/>
          </a:xfrm>
          <a:prstGeom prst="rect">
            <a:avLst/>
          </a:prstGeom>
        </p:spPr>
      </p:pic>
      <p:sp>
        <p:nvSpPr>
          <p:cNvPr id="72" name="Rectangle 71"/>
          <p:cNvSpPr/>
          <p:nvPr/>
        </p:nvSpPr>
        <p:spPr>
          <a:xfrm>
            <a:off x="7747809" y="3095354"/>
            <a:ext cx="3550777" cy="12468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a:off x="6491924" y="3713096"/>
            <a:ext cx="114622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a:off x="9075736" y="3843092"/>
            <a:ext cx="622419"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5" name="Elbow Connector 74"/>
          <p:cNvCxnSpPr>
            <a:endCxn id="71" idx="1"/>
          </p:cNvCxnSpPr>
          <p:nvPr/>
        </p:nvCxnSpPr>
        <p:spPr>
          <a:xfrm rot="16200000" flipH="1">
            <a:off x="7030777" y="3747353"/>
            <a:ext cx="1431516" cy="1363002"/>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
        <p:nvSpPr>
          <p:cNvPr id="76" name="Line Callout 3 (No Border) 75"/>
          <p:cNvSpPr/>
          <p:nvPr/>
        </p:nvSpPr>
        <p:spPr>
          <a:xfrm>
            <a:off x="1188282" y="5031373"/>
            <a:ext cx="2395471" cy="1597595"/>
          </a:xfrm>
          <a:prstGeom prst="callout3">
            <a:avLst>
              <a:gd name="adj1" fmla="val 18750"/>
              <a:gd name="adj2" fmla="val -8333"/>
              <a:gd name="adj3" fmla="val 18750"/>
              <a:gd name="adj4" fmla="val -16667"/>
              <a:gd name="adj5" fmla="val -2922"/>
              <a:gd name="adj6" fmla="val -15592"/>
              <a:gd name="adj7" fmla="val -81666"/>
              <a:gd name="adj8" fmla="val 4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Simulate 50 pressure sensors and send the data to MQTT server over Wi-Fi or Ethernet</a:t>
            </a:r>
          </a:p>
          <a:p>
            <a:pPr algn="ctr"/>
            <a:endParaRPr lang="en-US" dirty="0"/>
          </a:p>
        </p:txBody>
      </p:sp>
      <p:sp>
        <p:nvSpPr>
          <p:cNvPr id="77" name="Rectangle 76"/>
          <p:cNvSpPr/>
          <p:nvPr/>
        </p:nvSpPr>
        <p:spPr>
          <a:xfrm>
            <a:off x="490369" y="1516056"/>
            <a:ext cx="3426264" cy="3412902"/>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t" anchorCtr="0"/>
          <a:lstStyle/>
          <a:p>
            <a:r>
              <a:rPr lang="en-US" dirty="0" smtClean="0"/>
              <a:t>PC 1/ [Sensors with Wi-Fi later on]</a:t>
            </a:r>
            <a:endParaRPr lang="en-US" dirty="0"/>
          </a:p>
        </p:txBody>
      </p:sp>
      <p:sp>
        <p:nvSpPr>
          <p:cNvPr id="78" name="TextBox 77"/>
          <p:cNvSpPr txBox="1"/>
          <p:nvPr/>
        </p:nvSpPr>
        <p:spPr>
          <a:xfrm>
            <a:off x="3063518" y="3229378"/>
            <a:ext cx="2248571" cy="369332"/>
          </a:xfrm>
          <a:prstGeom prst="rect">
            <a:avLst/>
          </a:prstGeom>
          <a:noFill/>
        </p:spPr>
        <p:txBody>
          <a:bodyPr wrap="square" rtlCol="0">
            <a:spAutoFit/>
          </a:bodyPr>
          <a:lstStyle/>
          <a:p>
            <a:r>
              <a:rPr lang="en-US" dirty="0" smtClean="0"/>
              <a:t>Time series data</a:t>
            </a:r>
            <a:endParaRPr lang="en-US" dirty="0"/>
          </a:p>
        </p:txBody>
      </p:sp>
    </p:spTree>
    <p:extLst>
      <p:ext uri="{BB962C8B-B14F-4D97-AF65-F5344CB8AC3E}">
        <p14:creationId xmlns:p14="http://schemas.microsoft.com/office/powerpoint/2010/main" val="20212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50684237"/>
              </p:ext>
            </p:extLst>
          </p:nvPr>
        </p:nvGraphicFramePr>
        <p:xfrm>
          <a:off x="767408" y="1484784"/>
          <a:ext cx="10771188" cy="3743643"/>
        </p:xfrm>
        <a:graphic>
          <a:graphicData uri="http://schemas.openxmlformats.org/drawingml/2006/table">
            <a:tbl>
              <a:tblPr firstRow="1" bandRow="1">
                <a:tableStyleId>{ED083AE6-46FA-4A59-8FB0-9F97EB10719F}</a:tableStyleId>
              </a:tblPr>
              <a:tblGrid>
                <a:gridCol w="962386">
                  <a:extLst>
                    <a:ext uri="{9D8B030D-6E8A-4147-A177-3AD203B41FA5}">
                      <a16:colId xmlns:a16="http://schemas.microsoft.com/office/drawing/2014/main" val="20000"/>
                    </a:ext>
                  </a:extLst>
                </a:gridCol>
                <a:gridCol w="2516863">
                  <a:extLst>
                    <a:ext uri="{9D8B030D-6E8A-4147-A177-3AD203B41FA5}">
                      <a16:colId xmlns:a16="http://schemas.microsoft.com/office/drawing/2014/main" val="20001"/>
                    </a:ext>
                  </a:extLst>
                </a:gridCol>
                <a:gridCol w="7291939">
                  <a:extLst>
                    <a:ext uri="{9D8B030D-6E8A-4147-A177-3AD203B41FA5}">
                      <a16:colId xmlns:a16="http://schemas.microsoft.com/office/drawing/2014/main" val="20002"/>
                    </a:ext>
                  </a:extLst>
                </a:gridCol>
              </a:tblGrid>
              <a:tr h="355792">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extLst>
                  <a:ext uri="{0D108BD9-81ED-4DB2-BD59-A6C34878D82A}">
                    <a16:rowId xmlns:a16="http://schemas.microsoft.com/office/drawing/2014/main" val="10000"/>
                  </a:ext>
                </a:extLst>
              </a:tr>
              <a:tr h="1140484">
                <a:tc>
                  <a:txBody>
                    <a:bodyPr/>
                    <a:lstStyle/>
                    <a:p>
                      <a:r>
                        <a:rPr lang="en-US" dirty="0" smtClean="0"/>
                        <a:t>1.</a:t>
                      </a:r>
                      <a:endParaRPr lang="en-US" dirty="0"/>
                    </a:p>
                  </a:txBody>
                  <a:tcPr/>
                </a:tc>
                <a:tc>
                  <a:txBody>
                    <a:bodyPr/>
                    <a:lstStyle/>
                    <a:p>
                      <a:r>
                        <a:rPr lang="en-US" sz="1800" u="none" dirty="0" smtClean="0"/>
                        <a:t>Node-RED</a:t>
                      </a:r>
                      <a:endParaRPr lang="en-US" u="none" dirty="0"/>
                    </a:p>
                  </a:txBody>
                  <a:tcPr/>
                </a:tc>
                <a:tc>
                  <a:txBody>
                    <a:bodyPr/>
                    <a:lstStyle/>
                    <a:p>
                      <a:r>
                        <a:rPr lang="en-US" sz="1800" u="none" dirty="0" smtClean="0"/>
                        <a:t>Node-RED</a:t>
                      </a:r>
                      <a:r>
                        <a:rPr lang="en-US" sz="1800" dirty="0" smtClean="0"/>
                        <a:t> is an open source visual programming tool that offers a browser-based flow editor for wiring together devices, APIs, and services. Built on Node.js, you can extend its features by creating your own nodes or taking advantage of the JavaScript and NPM ecosystem</a:t>
                      </a:r>
                      <a:r>
                        <a:rPr lang="en-US" sz="1800" dirty="0" smtClean="0"/>
                        <a:t>.</a:t>
                      </a:r>
                    </a:p>
                    <a:p>
                      <a:endParaRPr lang="en-US" dirty="0"/>
                    </a:p>
                  </a:txBody>
                  <a:tcPr/>
                </a:tc>
                <a:extLst>
                  <a:ext uri="{0D108BD9-81ED-4DB2-BD59-A6C34878D82A}">
                    <a16:rowId xmlns:a16="http://schemas.microsoft.com/office/drawing/2014/main" val="10001"/>
                  </a:ext>
                </a:extLst>
              </a:tr>
              <a:tr h="614107">
                <a:tc>
                  <a:txBody>
                    <a:bodyPr/>
                    <a:lstStyle/>
                    <a:p>
                      <a:r>
                        <a:rPr lang="en-US" dirty="0" smtClean="0"/>
                        <a:t>2.</a:t>
                      </a:r>
                      <a:endParaRPr lang="en-US" dirty="0"/>
                    </a:p>
                  </a:txBody>
                  <a:tcPr/>
                </a:tc>
                <a:tc>
                  <a:txBody>
                    <a:bodyPr/>
                    <a:lstStyle/>
                    <a:p>
                      <a:r>
                        <a:rPr lang="en-US" sz="1800" dirty="0" smtClean="0">
                          <a:solidFill>
                            <a:schemeClr val="tx1"/>
                          </a:solidFill>
                        </a:rPr>
                        <a:t>Influx-DB</a:t>
                      </a:r>
                      <a:endParaRPr lang="en-US" dirty="0"/>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Influx-DB is a time series database designed to handle high write and query loads. </a:t>
                      </a:r>
                      <a:endParaRPr lang="en-US" sz="1800" dirty="0" smtClean="0">
                        <a:solidFill>
                          <a:schemeClr val="tx1"/>
                        </a:solidFill>
                      </a:endParaRPr>
                    </a:p>
                    <a:p>
                      <a:pPr marL="0" marR="0" lvl="0" indent="0" algn="l" defTabSz="913765"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endParaRPr>
                    </a:p>
                  </a:txBody>
                  <a:tcPr/>
                </a:tc>
                <a:extLst>
                  <a:ext uri="{0D108BD9-81ED-4DB2-BD59-A6C34878D82A}">
                    <a16:rowId xmlns:a16="http://schemas.microsoft.com/office/drawing/2014/main" val="10002"/>
                  </a:ext>
                </a:extLst>
              </a:tr>
              <a:tr h="959847">
                <a:tc>
                  <a:txBody>
                    <a:bodyPr/>
                    <a:lstStyle/>
                    <a:p>
                      <a:r>
                        <a:rPr lang="en-US" dirty="0" smtClean="0"/>
                        <a:t>3.</a:t>
                      </a:r>
                      <a:endParaRPr lang="en-US" dirty="0"/>
                    </a:p>
                  </a:txBody>
                  <a:tcPr/>
                </a:tc>
                <a:tc>
                  <a:txBody>
                    <a:bodyPr/>
                    <a:lstStyle/>
                    <a:p>
                      <a:r>
                        <a:rPr lang="en-US" sz="1800" dirty="0" err="1" smtClean="0"/>
                        <a:t>Grafana</a:t>
                      </a:r>
                      <a:endParaRPr lang="en-US" dirty="0"/>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tx1"/>
                          </a:solidFill>
                          <a:latin typeface="+mn-lt"/>
                          <a:ea typeface="+mn-ea"/>
                          <a:cs typeface="+mn-cs"/>
                        </a:rPr>
                        <a:t>Grafana</a:t>
                      </a:r>
                      <a:r>
                        <a:rPr lang="en-US" sz="1800" kern="1200" dirty="0" smtClean="0">
                          <a:solidFill>
                            <a:schemeClr val="tx1"/>
                          </a:solidFill>
                          <a:latin typeface="+mn-lt"/>
                          <a:ea typeface="+mn-ea"/>
                          <a:cs typeface="+mn-cs"/>
                        </a:rPr>
                        <a:t> is the leading open source monitoring and analytics </a:t>
                      </a:r>
                      <a:r>
                        <a:rPr lang="en-US" sz="1800" kern="1200" dirty="0" smtClean="0">
                          <a:solidFill>
                            <a:schemeClr val="tx1"/>
                          </a:solidFill>
                          <a:latin typeface="+mn-lt"/>
                          <a:ea typeface="+mn-ea"/>
                          <a:cs typeface="+mn-cs"/>
                        </a:rPr>
                        <a:t>platform that works with every database.</a:t>
                      </a:r>
                    </a:p>
                    <a:p>
                      <a:pPr marL="342900" indent="-342900">
                        <a:lnSpc>
                          <a:spcPct val="150000"/>
                        </a:lnSpc>
                      </a:pP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44280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Key Learning</a:t>
            </a:r>
            <a:endParaRPr lang="en-US" dirty="0"/>
          </a:p>
        </p:txBody>
      </p:sp>
      <p:sp>
        <p:nvSpPr>
          <p:cNvPr id="3" name="Content Placeholder 2"/>
          <p:cNvSpPr>
            <a:spLocks noGrp="1"/>
          </p:cNvSpPr>
          <p:nvPr>
            <p:ph sz="half" idx="2"/>
          </p:nvPr>
        </p:nvSpPr>
        <p:spPr/>
        <p:txBody>
          <a:bodyPr/>
          <a:lstStyle/>
          <a:p>
            <a:r>
              <a:rPr lang="en-US" dirty="0" smtClean="0"/>
              <a:t>Got the opportunity to learn and work with new technologies like Node-red, </a:t>
            </a:r>
            <a:r>
              <a:rPr lang="en-US" dirty="0" err="1" smtClean="0"/>
              <a:t>Grafana</a:t>
            </a:r>
            <a:r>
              <a:rPr lang="en-US" dirty="0" smtClean="0"/>
              <a:t>, Influx-db.</a:t>
            </a:r>
            <a:endParaRPr lang="en-US" dirty="0"/>
          </a:p>
        </p:txBody>
      </p:sp>
      <p:sp>
        <p:nvSpPr>
          <p:cNvPr id="4" name="Text Placeholder 3"/>
          <p:cNvSpPr>
            <a:spLocks noGrp="1"/>
          </p:cNvSpPr>
          <p:nvPr>
            <p:ph type="body" sz="quarter" idx="3"/>
          </p:nvPr>
        </p:nvSpPr>
        <p:spPr/>
        <p:txBody>
          <a:bodyPr/>
          <a:lstStyle/>
          <a:p>
            <a:r>
              <a:rPr lang="en-US" dirty="0" smtClean="0"/>
              <a:t>Scope for Improvement</a:t>
            </a:r>
            <a:endParaRPr lang="en-US" dirty="0"/>
          </a:p>
        </p:txBody>
      </p:sp>
      <p:sp>
        <p:nvSpPr>
          <p:cNvPr id="5" name="Content Placeholder 4"/>
          <p:cNvSpPr>
            <a:spLocks noGrp="1"/>
          </p:cNvSpPr>
          <p:nvPr>
            <p:ph sz="quarter" idx="4"/>
          </p:nvPr>
        </p:nvSpPr>
        <p:spPr/>
        <p:txBody>
          <a:bodyPr/>
          <a:lstStyle/>
          <a:p>
            <a:pPr lvl="0"/>
            <a:r>
              <a:rPr lang="en-US" dirty="0" err="1"/>
              <a:t>PoC</a:t>
            </a:r>
            <a:r>
              <a:rPr lang="en-US" dirty="0"/>
              <a:t> for domain specific </a:t>
            </a:r>
            <a:r>
              <a:rPr lang="en-US" dirty="0" err="1"/>
              <a:t>IoT</a:t>
            </a:r>
            <a:r>
              <a:rPr lang="en-US" dirty="0"/>
              <a:t> Edge computing</a:t>
            </a:r>
            <a:r>
              <a:rPr lang="en-US" dirty="0" smtClean="0"/>
              <a:t>.</a:t>
            </a:r>
          </a:p>
          <a:p>
            <a:pPr marL="0" lvl="0" indent="0">
              <a:buNone/>
            </a:pPr>
            <a:endParaRPr lang="en-US" dirty="0"/>
          </a:p>
          <a:p>
            <a:pPr lvl="0"/>
            <a:r>
              <a:rPr lang="en-US" dirty="0"/>
              <a:t>Possibility of extending to applications including analytics algorithms, threshold-based notifications and alarms, diagnostic and monitoring application and custom software code that is executed on the edge</a:t>
            </a:r>
            <a:r>
              <a:rPr lang="en-US" dirty="0" smtClean="0"/>
              <a:t>.</a:t>
            </a:r>
          </a:p>
          <a:p>
            <a:pPr marL="0" lvl="0" indent="0">
              <a:buNone/>
            </a:pPr>
            <a:endParaRPr lang="en-US" dirty="0"/>
          </a:p>
          <a:p>
            <a:pPr lvl="0"/>
            <a:r>
              <a:rPr lang="en-US" dirty="0"/>
              <a:t>Storing data locally allowing autonomous running of the Edge platform.</a:t>
            </a:r>
          </a:p>
          <a:p>
            <a:endParaRPr lang="en-US" dirty="0"/>
          </a:p>
        </p:txBody>
      </p:sp>
      <p:sp>
        <p:nvSpPr>
          <p:cNvPr id="6" name="Title 5"/>
          <p:cNvSpPr>
            <a:spLocks noGrp="1"/>
          </p:cNvSpPr>
          <p:nvPr>
            <p:ph type="title"/>
          </p:nvPr>
        </p:nvSpPr>
        <p:spPr/>
        <p:txBody>
          <a:bodyPr/>
          <a:lstStyle/>
          <a:p>
            <a:r>
              <a:rPr lang="en-US" dirty="0" smtClean="0"/>
              <a:t>Learning Points</a:t>
            </a:r>
            <a:endParaRPr lang="en-US" dirty="0"/>
          </a:p>
        </p:txBody>
      </p:sp>
    </p:spTree>
    <p:extLst>
      <p:ext uri="{BB962C8B-B14F-4D97-AF65-F5344CB8AC3E}">
        <p14:creationId xmlns:p14="http://schemas.microsoft.com/office/powerpoint/2010/main" val="413004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Experience</a:t>
            </a:r>
            <a:endParaRPr lang="en-US" dirty="0"/>
          </a:p>
        </p:txBody>
      </p:sp>
      <p:sp>
        <p:nvSpPr>
          <p:cNvPr id="5" name="Content Placeholder 4"/>
          <p:cNvSpPr>
            <a:spLocks noGrp="1"/>
          </p:cNvSpPr>
          <p:nvPr>
            <p:ph type="body" sz="half" idx="2"/>
          </p:nvPr>
        </p:nvSpPr>
        <p:spPr>
          <a:xfrm>
            <a:off x="324084" y="2514600"/>
            <a:ext cx="7428100" cy="3811588"/>
          </a:xfrm>
        </p:spPr>
        <p:txBody>
          <a:bodyPr/>
          <a:lstStyle/>
          <a:p>
            <a:pPr marL="285750" indent="-285750">
              <a:buFont typeface="Arial" panose="020B0604020202020204" pitchFamily="34" charset="0"/>
              <a:buChar char="•"/>
            </a:pPr>
            <a:r>
              <a:rPr lang="en-US" b="1" dirty="0" smtClean="0"/>
              <a:t>It was a great experience participating in </a:t>
            </a:r>
            <a:r>
              <a:rPr lang="en-US" b="1" dirty="0" err="1" smtClean="0"/>
              <a:t>haQathon</a:t>
            </a:r>
            <a:r>
              <a:rPr lang="en-US" b="1" dirty="0" smtClean="0"/>
              <a:t> virtually. At times, we faced many difficulties however, standing united gave us the strength to overcome all the problems</a:t>
            </a:r>
            <a:r>
              <a:rPr lang="en-US" b="1" dirty="0" smtClean="0"/>
              <a:t>.</a:t>
            </a:r>
          </a:p>
          <a:p>
            <a:endParaRPr lang="en-US" b="1" dirty="0" smtClean="0"/>
          </a:p>
          <a:p>
            <a:pPr marL="285750" indent="-285750">
              <a:buFont typeface="Arial" panose="020B0604020202020204" pitchFamily="34" charset="0"/>
              <a:buChar char="•"/>
            </a:pPr>
            <a:r>
              <a:rPr lang="en-US" b="1" dirty="0" smtClean="0"/>
              <a:t>We all got the opportunity to learn and work on </a:t>
            </a:r>
            <a:r>
              <a:rPr lang="en-US" b="1" dirty="0" smtClean="0"/>
              <a:t>new technologies</a:t>
            </a:r>
            <a:r>
              <a:rPr lang="en-US" b="1" dirty="0" smtClean="0"/>
              <a:t>.</a:t>
            </a:r>
          </a:p>
          <a:p>
            <a:pPr marL="285750" indent="-285750">
              <a:buFont typeface="Arial" panose="020B0604020202020204" pitchFamily="34" charset="0"/>
              <a:buChar char="•"/>
            </a:pPr>
            <a:endParaRPr lang="en-US" b="1" dirty="0"/>
          </a:p>
        </p:txBody>
      </p:sp>
      <p:sp>
        <p:nvSpPr>
          <p:cNvPr id="6" name="Content Placeholder 5"/>
          <p:cNvSpPr>
            <a:spLocks noGrp="1"/>
          </p:cNvSpPr>
          <p:nvPr>
            <p:ph type="body" sz="quarter" idx="10"/>
          </p:nvPr>
        </p:nvSpPr>
        <p:spPr/>
        <p:txBody>
          <a:bodyPr/>
          <a:lstStyle/>
          <a:p>
            <a:r>
              <a:rPr lang="en-US" b="1" dirty="0" smtClean="0"/>
              <a:t>The Team</a:t>
            </a:r>
            <a:endParaRPr lang="en-US" b="1" dirty="0"/>
          </a:p>
        </p:txBody>
      </p:sp>
    </p:spTree>
    <p:extLst>
      <p:ext uri="{BB962C8B-B14F-4D97-AF65-F5344CB8AC3E}">
        <p14:creationId xmlns:p14="http://schemas.microsoft.com/office/powerpoint/2010/main" val="169295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rP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smtClean="0"/>
              <a:t>Thank You</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QuEST Global Corporate Template.1" id="{0AD3395A-D22F-45BA-B259-E55A568DF373}" vid="{D6EF00AE-53AA-4CD2-8372-3A51691EC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196</TotalTime>
  <Words>841</Words>
  <Application>Microsoft Office PowerPoint</Application>
  <PresentationFormat>Widescreen</PresentationFormat>
  <Paragraphs>111</Paragraphs>
  <Slides>8</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vt:i4>
      </vt:variant>
    </vt:vector>
  </HeadingPairs>
  <TitlesOfParts>
    <vt:vector size="23" baseType="lpstr">
      <vt:lpstr>Lato Light</vt:lpstr>
      <vt:lpstr>PF Din Text Cond Pro Medium</vt:lpstr>
      <vt:lpstr>PF DinText Pro</vt:lpstr>
      <vt:lpstr>PF DinText Pro Medium</vt:lpstr>
      <vt:lpstr>PF DinText Pro Thin </vt:lpstr>
      <vt:lpstr>Arial</vt:lpstr>
      <vt:lpstr>Calibri</vt:lpstr>
      <vt:lpstr>Courier New</vt:lpstr>
      <vt:lpstr>Segoe UI</vt:lpstr>
      <vt:lpstr>Segoe UI Light</vt:lpstr>
      <vt:lpstr>Segoe UI Semibold</vt:lpstr>
      <vt:lpstr>Symbol</vt:lpstr>
      <vt:lpstr>Trebuchet MS</vt:lpstr>
      <vt:lpstr>Wingdings</vt:lpstr>
      <vt:lpstr>theme</vt:lpstr>
      <vt:lpstr>IoT Edge based ML and visualization</vt:lpstr>
      <vt:lpstr>PowerPoint Presentation</vt:lpstr>
      <vt:lpstr>Scope</vt:lpstr>
      <vt:lpstr>System Architecture</vt:lpstr>
      <vt:lpstr>Technology Choices</vt:lpstr>
      <vt:lpstr>Learning Points</vt:lpstr>
      <vt:lpstr>The Experience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Mithun Murali</cp:lastModifiedBy>
  <cp:revision>8</cp:revision>
  <cp:lastPrinted>2019-07-21T11:39:35Z</cp:lastPrinted>
  <dcterms:created xsi:type="dcterms:W3CDTF">2020-11-24T08:10:51Z</dcterms:created>
  <dcterms:modified xsi:type="dcterms:W3CDTF">2020-12-23T13:42:05Z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2057-10.2.0.7549</vt:lpwstr>
  </property>
</Properties>
</file>