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1" r:id="rId4"/>
    <p:sldId id="273" r:id="rId5"/>
    <p:sldId id="260" r:id="rId6"/>
    <p:sldId id="272" r:id="rId7"/>
    <p:sldId id="262" r:id="rId8"/>
    <p:sldId id="269" r:id="rId9"/>
    <p:sldId id="270" r:id="rId10"/>
    <p:sldId id="263" r:id="rId11"/>
    <p:sldId id="264" r:id="rId12"/>
    <p:sldId id="265" r:id="rId13"/>
    <p:sldId id="266" r:id="rId14"/>
    <p:sldId id="267" r:id="rId15"/>
    <p:sldId id="268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18-Dec-20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18-Dec-20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18-Dec-20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18-Dec-20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18-Dec-20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18-Dec-20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18-Dec-20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18-Dec-20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18-Dec-20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18-Dec-20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18-Dec-20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18-Dec-20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DAY CARE PROJECT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itle 5">
            <a:extLst>
              <a:ext uri="{FF2B5EF4-FFF2-40B4-BE49-F238E27FC236}">
                <a16:creationId xmlns:a16="http://schemas.microsoft.com/office/drawing/2014/main" id="{C6EC5F1D-7AAF-42F1-9B8B-A273AE158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53668" y="6022230"/>
            <a:ext cx="5310870" cy="600246"/>
          </a:xfrm>
        </p:spPr>
        <p:txBody>
          <a:bodyPr>
            <a:normAutofit/>
          </a:bodyPr>
          <a:lstStyle/>
          <a:p>
            <a:r>
              <a:rPr lang="en-US" dirty="0"/>
              <a:t> Johnson Aniketh Nagamallah</a:t>
            </a:r>
          </a:p>
        </p:txBody>
      </p:sp>
      <p:pic>
        <p:nvPicPr>
          <p:cNvPr id="1026" name="Picture 2" descr="Child Care Services – Seamen's Society for Children and Families">
            <a:extLst>
              <a:ext uri="{FF2B5EF4-FFF2-40B4-BE49-F238E27FC236}">
                <a16:creationId xmlns:a16="http://schemas.microsoft.com/office/drawing/2014/main" id="{C6E7AB0C-1A0D-484D-921E-2F2E13B7B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64082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2EFDF-4924-43C4-BF4B-525032134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78733"/>
            <a:ext cx="10058400" cy="1643605"/>
          </a:xfrm>
        </p:spPr>
        <p:txBody>
          <a:bodyPr>
            <a:normAutofit fontScale="90000"/>
          </a:bodyPr>
          <a:lstStyle/>
          <a:p>
            <a:br>
              <a:rPr lang="en-US" altLang="en-US" dirty="0">
                <a:ea typeface="ＭＳ Ｐゴシック" panose="020B0600070205080204" pitchFamily="34" charset="-128"/>
              </a:rPr>
            </a:br>
            <a:br>
              <a:rPr lang="en-US" altLang="en-US" dirty="0">
                <a:ea typeface="ＭＳ Ｐゴシック" panose="020B0600070205080204" pitchFamily="34" charset="-128"/>
              </a:rPr>
            </a:b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br>
              <a:rPr lang="en-US" altLang="en-US" dirty="0">
                <a:ea typeface="ＭＳ Ｐゴシック" panose="020B0600070205080204" pitchFamily="34" charset="-128"/>
              </a:rPr>
            </a:br>
            <a:br>
              <a:rPr lang="en-US" altLang="en-US" dirty="0">
                <a:ea typeface="ＭＳ Ｐゴシック" panose="020B0600070205080204" pitchFamily="34" charset="-128"/>
              </a:rPr>
            </a:br>
            <a:br>
              <a:rPr lang="en-US" altLang="en-US" dirty="0">
                <a:ea typeface="ＭＳ Ｐゴシック" panose="020B0600070205080204" pitchFamily="34" charset="-128"/>
              </a:rPr>
            </a:br>
            <a:br>
              <a:rPr lang="en-US" altLang="en-US" dirty="0">
                <a:ea typeface="ＭＳ Ｐゴシック" panose="020B0600070205080204" pitchFamily="34" charset="-128"/>
              </a:rPr>
            </a:br>
            <a:br>
              <a:rPr lang="en-US" altLang="en-US" dirty="0">
                <a:ea typeface="ＭＳ Ｐゴシック" panose="020B0600070205080204" pitchFamily="34" charset="-128"/>
              </a:rPr>
            </a:br>
            <a:br>
              <a:rPr lang="en-US" altLang="en-US" dirty="0">
                <a:ea typeface="ＭＳ Ｐゴシック" panose="020B0600070205080204" pitchFamily="34" charset="-128"/>
              </a:rPr>
            </a:br>
            <a:br>
              <a:rPr lang="en-US" altLang="en-US" dirty="0">
                <a:ea typeface="ＭＳ Ｐゴシック" panose="020B0600070205080204" pitchFamily="34" charset="-128"/>
              </a:rPr>
            </a:br>
            <a:br>
              <a:rPr lang="en-US" altLang="en-US" dirty="0">
                <a:ea typeface="ＭＳ Ｐゴシック" panose="020B0600070205080204" pitchFamily="34" charset="-128"/>
              </a:rPr>
            </a:br>
            <a:br>
              <a:rPr lang="en-US" altLang="en-US" dirty="0">
                <a:ea typeface="ＭＳ Ｐゴシック" panose="020B0600070205080204" pitchFamily="34" charset="-128"/>
              </a:rPr>
            </a:br>
            <a:br>
              <a:rPr lang="en-US" altLang="en-US" dirty="0">
                <a:ea typeface="ＭＳ Ｐゴシック" panose="020B0600070205080204" pitchFamily="34" charset="-128"/>
              </a:rPr>
            </a:br>
            <a:br>
              <a:rPr lang="en-US" altLang="en-US" dirty="0">
                <a:ea typeface="ＭＳ Ｐゴシック" panose="020B0600070205080204" pitchFamily="34" charset="-128"/>
              </a:rPr>
            </a:br>
            <a:br>
              <a:rPr lang="en-US" altLang="en-US" dirty="0">
                <a:ea typeface="ＭＳ Ｐゴシック" panose="020B0600070205080204" pitchFamily="34" charset="-128"/>
              </a:rPr>
            </a:br>
            <a:br>
              <a:rPr lang="en-US" altLang="en-US" dirty="0">
                <a:ea typeface="ＭＳ Ｐゴシック" panose="020B0600070205080204" pitchFamily="34" charset="-128"/>
              </a:rPr>
            </a:br>
            <a:br>
              <a:rPr lang="en-US" altLang="en-US" dirty="0">
                <a:ea typeface="ＭＳ Ｐゴシック" panose="020B0600070205080204" pitchFamily="34" charset="-128"/>
              </a:rPr>
            </a:br>
            <a:br>
              <a:rPr lang="en-US" altLang="en-US" dirty="0">
                <a:ea typeface="ＭＳ Ｐゴシック" panose="020B0600070205080204" pitchFamily="34" charset="-128"/>
              </a:rPr>
            </a:br>
            <a:br>
              <a:rPr lang="en-US" altLang="en-US" dirty="0">
                <a:ea typeface="ＭＳ Ｐゴシック" panose="020B0600070205080204" pitchFamily="34" charset="-128"/>
              </a:rPr>
            </a:br>
            <a:br>
              <a:rPr lang="en-US" altLang="en-US" dirty="0">
                <a:ea typeface="ＭＳ Ｐゴシック" panose="020B0600070205080204" pitchFamily="34" charset="-128"/>
              </a:rPr>
            </a:b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Operation Instructions: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3A96E-AC10-4555-9A36-A230D534C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-Run the application.</a:t>
            </a:r>
          </a:p>
          <a:p>
            <a:r>
              <a:rPr lang="en-US" dirty="0"/>
              <a:t>-Enter the student’s details in the students window.</a:t>
            </a:r>
          </a:p>
          <a:p>
            <a:r>
              <a:rPr lang="en-US" dirty="0"/>
              <a:t>-Enter the teacher’s details in the teachers window.</a:t>
            </a:r>
          </a:p>
          <a:p>
            <a:r>
              <a:rPr lang="en-US" dirty="0"/>
              <a:t>-There’s a separate window to track all the immunization records of students and see if the student meet’s all the requirements.</a:t>
            </a:r>
          </a:p>
          <a:p>
            <a:r>
              <a:rPr lang="en-US" dirty="0"/>
              <a:t>-In the enroll </a:t>
            </a:r>
            <a:r>
              <a:rPr lang="en-US" dirty="0" err="1"/>
              <a:t>window,check</a:t>
            </a:r>
            <a:r>
              <a:rPr lang="en-US" dirty="0"/>
              <a:t> the upcoming students to be registered and add students to the classroom accordingly.</a:t>
            </a:r>
          </a:p>
          <a:p>
            <a:r>
              <a:rPr lang="en-US" dirty="0"/>
              <a:t>-Make sure that the MySQL is up and running to ensure that all the enrolled student data is dumped into the student table in the daycare db.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543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CD44C-F391-42E9-9CA6-A97640A51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STEP 1:Main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D9A1D-8B2B-4446-B9B4-DC1AF860D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1)When we run the application ,a welcome window </a:t>
            </a:r>
            <a:r>
              <a:rPr lang="en-US" dirty="0" err="1"/>
              <a:t>opens.Each</a:t>
            </a:r>
            <a:r>
              <a:rPr lang="en-US" dirty="0"/>
              <a:t> button has various functionalities:</a:t>
            </a:r>
          </a:p>
          <a:p>
            <a:pPr>
              <a:lnSpc>
                <a:spcPct val="100000"/>
              </a:lnSpc>
            </a:pPr>
            <a:r>
              <a:rPr lang="en-US" dirty="0"/>
              <a:t>           a)</a:t>
            </a:r>
            <a:r>
              <a:rPr lang="en-US" dirty="0" err="1"/>
              <a:t>Students:This</a:t>
            </a:r>
            <a:r>
              <a:rPr lang="en-US" dirty="0"/>
              <a:t> button open a student window containing information of students and parents who can be added to the system.</a:t>
            </a:r>
          </a:p>
          <a:p>
            <a:pPr>
              <a:lnSpc>
                <a:spcPct val="100000"/>
              </a:lnSpc>
            </a:pPr>
            <a:r>
              <a:rPr lang="en-US" dirty="0"/>
              <a:t>           b)</a:t>
            </a:r>
            <a:r>
              <a:rPr lang="en-US" dirty="0" err="1"/>
              <a:t>Teachers:This</a:t>
            </a:r>
            <a:r>
              <a:rPr lang="en-US" dirty="0"/>
              <a:t> button opens a teacher window containing information of teachers who can be added to the system</a:t>
            </a:r>
          </a:p>
          <a:p>
            <a:pPr>
              <a:lnSpc>
                <a:spcPct val="100000"/>
              </a:lnSpc>
            </a:pPr>
            <a:r>
              <a:rPr lang="en-US" dirty="0"/>
              <a:t>           c)Immunization </a:t>
            </a:r>
            <a:r>
              <a:rPr lang="en-US" dirty="0" err="1"/>
              <a:t>Records:This</a:t>
            </a:r>
            <a:r>
              <a:rPr lang="en-US" dirty="0"/>
              <a:t> button opens a window and has information to track immunization records.</a:t>
            </a:r>
          </a:p>
          <a:p>
            <a:pPr>
              <a:lnSpc>
                <a:spcPct val="100000"/>
              </a:lnSpc>
            </a:pPr>
            <a:r>
              <a:rPr lang="en-US" dirty="0"/>
              <a:t>           d)</a:t>
            </a:r>
            <a:r>
              <a:rPr lang="en-US" dirty="0" err="1"/>
              <a:t>Enroll:This</a:t>
            </a:r>
            <a:r>
              <a:rPr lang="en-US" dirty="0"/>
              <a:t> button opens a window and has information about the upcoming/overdue registration </a:t>
            </a:r>
            <a:r>
              <a:rPr lang="en-US" dirty="0" err="1"/>
              <a:t>events.Here</a:t>
            </a:r>
            <a:r>
              <a:rPr lang="en-US" dirty="0"/>
              <a:t> we enroll teachers/students to a classroom.</a:t>
            </a:r>
          </a:p>
          <a:p>
            <a:pPr>
              <a:lnSpc>
                <a:spcPct val="100000"/>
              </a:lnSpc>
            </a:pPr>
            <a:endParaRPr lang="en-US" sz="1300" dirty="0"/>
          </a:p>
          <a:p>
            <a:pPr>
              <a:lnSpc>
                <a:spcPct val="100000"/>
              </a:lnSpc>
            </a:pPr>
            <a:endParaRPr lang="en-US" sz="1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2D0A55-E15C-47F1-9CB1-AFF0CBF6B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118" y="2120900"/>
            <a:ext cx="3825387" cy="37481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68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CD44C-F391-42E9-9CA6-A97640A51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STEP 2:Students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D9A1D-8B2B-4446-B9B4-DC1AF860D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>
            <a:normAutofit/>
          </a:bodyPr>
          <a:lstStyle/>
          <a:p>
            <a:r>
              <a:rPr lang="en-US" dirty="0"/>
              <a:t>Here all the students information is </a:t>
            </a:r>
            <a:r>
              <a:rPr lang="en-US" dirty="0" err="1"/>
              <a:t>displayed.There’s</a:t>
            </a:r>
            <a:r>
              <a:rPr lang="en-US" dirty="0"/>
              <a:t> validation for:</a:t>
            </a:r>
          </a:p>
          <a:p>
            <a:r>
              <a:rPr lang="en-US" dirty="0"/>
              <a:t>a)Any missing field.</a:t>
            </a:r>
          </a:p>
          <a:p>
            <a:r>
              <a:rPr lang="en-US" dirty="0"/>
              <a:t>b)</a:t>
            </a:r>
            <a:r>
              <a:rPr lang="en-US" dirty="0" err="1"/>
              <a:t>Age,Hepatits,Polio</a:t>
            </a:r>
            <a:r>
              <a:rPr lang="en-US" dirty="0"/>
              <a:t> </a:t>
            </a:r>
            <a:r>
              <a:rPr lang="en-US" dirty="0" err="1"/>
              <a:t>textfields</a:t>
            </a:r>
            <a:r>
              <a:rPr lang="en-US" dirty="0"/>
              <a:t>.</a:t>
            </a:r>
          </a:p>
          <a:p>
            <a:r>
              <a:rPr lang="en-US" dirty="0"/>
              <a:t>When you register the student the display is updated.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0195D4-3E8A-4259-9DCA-159570BBD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825" y="2120900"/>
            <a:ext cx="4267974" cy="37481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43549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CD44C-F391-42E9-9CA6-A97640A51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STEP 3:Teachers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D9A1D-8B2B-4446-B9B4-DC1AF860D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>
            <a:normAutofit/>
          </a:bodyPr>
          <a:lstStyle/>
          <a:p>
            <a:r>
              <a:rPr lang="en-US" dirty="0"/>
              <a:t>Here you can add teachers and the display is updated </a:t>
            </a:r>
            <a:r>
              <a:rPr lang="en-US" dirty="0" err="1"/>
              <a:t>accordingly.There’s</a:t>
            </a:r>
            <a:r>
              <a:rPr lang="en-US" dirty="0"/>
              <a:t> a validation for:</a:t>
            </a:r>
          </a:p>
          <a:p>
            <a:r>
              <a:rPr lang="en-US" dirty="0"/>
              <a:t>a)Any missing field</a:t>
            </a:r>
          </a:p>
          <a:p>
            <a:r>
              <a:rPr lang="en-US" dirty="0"/>
              <a:t>b)The teachers credit should be &gt;=3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E411F8-A9B1-495C-8525-D554C1A84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110" y="2120900"/>
            <a:ext cx="3691403" cy="37481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0723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CD44C-F391-42E9-9CA6-A97640A51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STEP 4:Immunization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D9A1D-8B2B-4446-B9B4-DC1AF860D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Here you can track the status of immunization for each </a:t>
            </a:r>
            <a:r>
              <a:rPr lang="en-US" sz="1600" err="1"/>
              <a:t>student.You</a:t>
            </a:r>
            <a:r>
              <a:rPr lang="en-US" sz="1600"/>
              <a:t> can check the amount of dosage of </a:t>
            </a:r>
            <a:r>
              <a:rPr lang="en-US" sz="1600" err="1"/>
              <a:t>Hepatits</a:t>
            </a:r>
            <a:r>
              <a:rPr lang="en-US" sz="1600"/>
              <a:t>/Polio for each </a:t>
            </a:r>
            <a:r>
              <a:rPr lang="en-US" sz="1600" err="1"/>
              <a:t>student,in</a:t>
            </a:r>
            <a:r>
              <a:rPr lang="en-US" sz="1600"/>
              <a:t> order to be enrolled to a </a:t>
            </a:r>
            <a:r>
              <a:rPr lang="en-US" sz="1600" err="1"/>
              <a:t>classroom.If</a:t>
            </a:r>
            <a:r>
              <a:rPr lang="en-US" sz="1600"/>
              <a:t> the student </a:t>
            </a:r>
            <a:r>
              <a:rPr lang="en-US" sz="1600" err="1"/>
              <a:t>does’nt</a:t>
            </a:r>
            <a:r>
              <a:rPr lang="en-US" sz="1600"/>
              <a:t> meet the requirements he can take the required dosages by clicking the buttons “</a:t>
            </a:r>
            <a:r>
              <a:rPr lang="en-US" sz="1600" err="1"/>
              <a:t>Hepatits</a:t>
            </a:r>
            <a:r>
              <a:rPr lang="en-US" sz="1600"/>
              <a:t>” and “</a:t>
            </a:r>
            <a:r>
              <a:rPr lang="en-US" sz="1600" err="1"/>
              <a:t>Polio”.The</a:t>
            </a:r>
            <a:r>
              <a:rPr lang="en-US" sz="1600"/>
              <a:t> display automatically updates when the student takes a dosage.</a:t>
            </a:r>
          </a:p>
          <a:p>
            <a:pPr>
              <a:lnSpc>
                <a:spcPct val="100000"/>
              </a:lnSpc>
            </a:pPr>
            <a:r>
              <a:rPr lang="en-US" sz="1600"/>
              <a:t>There is validations for:</a:t>
            </a:r>
          </a:p>
          <a:p>
            <a:pPr>
              <a:lnSpc>
                <a:spcPct val="100000"/>
              </a:lnSpc>
            </a:pPr>
            <a:r>
              <a:rPr lang="en-US" sz="1600"/>
              <a:t>1)Empty fields</a:t>
            </a:r>
          </a:p>
          <a:p>
            <a:pPr>
              <a:lnSpc>
                <a:spcPct val="100000"/>
              </a:lnSpc>
            </a:pPr>
            <a:r>
              <a:rPr lang="en-US" sz="1600"/>
              <a:t>2)Show a prompt that the student </a:t>
            </a:r>
            <a:r>
              <a:rPr lang="en-US" sz="1600" err="1"/>
              <a:t>does’nt</a:t>
            </a:r>
            <a:r>
              <a:rPr lang="en-US" sz="1600"/>
              <a:t> need a immunization dosage. </a:t>
            </a:r>
          </a:p>
          <a:p>
            <a:pPr>
              <a:lnSpc>
                <a:spcPct val="100000"/>
              </a:lnSpc>
            </a:pPr>
            <a:endParaRPr lang="en-US" sz="16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1878B1-8EA9-406B-A53A-682E1FC58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944" y="2811865"/>
            <a:ext cx="4639736" cy="23662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43231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CD44C-F391-42E9-9CA6-A97640A51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STEP 5:Enrollment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D9A1D-8B2B-4446-B9B4-DC1AF860D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>
            <a:normAutofit/>
          </a:bodyPr>
          <a:lstStyle/>
          <a:p>
            <a:r>
              <a:rPr lang="en-US" dirty="0"/>
              <a:t>This window consists of all the details about the </a:t>
            </a:r>
            <a:r>
              <a:rPr lang="en-US" dirty="0" err="1"/>
              <a:t>enrollment.Here</a:t>
            </a:r>
            <a:r>
              <a:rPr lang="en-US" dirty="0"/>
              <a:t> we can track the list of students who have upcoming registrations and the first window is updated if there are any upcoming registrations or else a prompt is showed that there is an overdue .The add class room will make the allocations of students/teacher based on the </a:t>
            </a:r>
            <a:r>
              <a:rPr lang="en-US" dirty="0" err="1"/>
              <a:t>regulations.The</a:t>
            </a:r>
            <a:r>
              <a:rPr lang="en-US" dirty="0"/>
              <a:t> second window is updated when a classroom is created.</a:t>
            </a:r>
            <a:endParaRPr lang="en-US" sz="1600" dirty="0"/>
          </a:p>
          <a:p>
            <a:pPr>
              <a:lnSpc>
                <a:spcPct val="100000"/>
              </a:lnSpc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C3ADE3-5E3F-4913-96FE-AEA510628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71830"/>
            <a:ext cx="5397118" cy="303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260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1F6A0-E959-407C-A15C-DD70EE32241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92952" y="2708476"/>
            <a:ext cx="4105154" cy="831759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89351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3999D-1C49-4708-8AC2-AF85E18A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E958C-2367-437F-8DEF-26A2D4007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ea typeface="ＭＳ Ｐゴシック" charset="0"/>
              </a:rPr>
              <a:t>Enroll students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ea typeface="ＭＳ Ｐゴシック" charset="0"/>
              </a:rPr>
              <a:t>Track registration events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ea typeface="ＭＳ Ｐゴシック" charset="0"/>
              </a:rPr>
              <a:t>Track immunization records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Assign students to Teachers according to state regulations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Assign student/teacher Groups to classrooms according to state regulations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ea typeface="ＭＳ Ｐゴシック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84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79031-2973-4D46-9040-A4776447B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29340"/>
            <a:ext cx="10058400" cy="908020"/>
          </a:xfrm>
        </p:spPr>
        <p:txBody>
          <a:bodyPr anchor="b">
            <a:normAutofit/>
          </a:bodyPr>
          <a:lstStyle/>
          <a:p>
            <a:r>
              <a:rPr lang="en-US" altLang="en-US" dirty="0"/>
              <a:t>Design 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28E74-2B94-4C1C-9B88-E13A20CC8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956391"/>
            <a:ext cx="5420478" cy="440187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Learned from Lectures:</a:t>
            </a:r>
            <a:endParaRPr lang="en-US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Gang Of Four Factory Design Pattern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Singleton Design Pattern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Model View Controller Design Pattern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Used Java Stream APIs  and exception handling.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GUI : Java Swing</a:t>
            </a:r>
          </a:p>
          <a:p>
            <a:pPr marL="0" indent="0">
              <a:buNone/>
            </a:pPr>
            <a:r>
              <a:rPr lang="en-US" b="1" dirty="0"/>
              <a:t>Independently Learnt: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Database : MySQL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UML Generator : ObjectAid Plugin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Sequence Diagram : ZenUML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641D514-3B39-4C47-8673-A8CC9264E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1209" y="2120900"/>
            <a:ext cx="1649205" cy="37481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22924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69F6F05-C62A-47F8-95B0-643C173EEC52}"/>
              </a:ext>
            </a:extLst>
          </p:cNvPr>
          <p:cNvSpPr/>
          <p:nvPr/>
        </p:nvSpPr>
        <p:spPr>
          <a:xfrm>
            <a:off x="1724329" y="128894"/>
            <a:ext cx="2199190" cy="61345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Driver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4B313499-C0A4-48D1-BDFB-399E32521821}"/>
              </a:ext>
            </a:extLst>
          </p:cNvPr>
          <p:cNvSpPr/>
          <p:nvPr/>
        </p:nvSpPr>
        <p:spPr>
          <a:xfrm>
            <a:off x="771733" y="1437548"/>
            <a:ext cx="4104380" cy="2488677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StudentController</a:t>
            </a:r>
          </a:p>
          <a:p>
            <a:pPr algn="ctr"/>
            <a:r>
              <a:rPr lang="en-US" dirty="0"/>
              <a:t>TeacherController</a:t>
            </a:r>
          </a:p>
          <a:p>
            <a:pPr algn="ctr"/>
            <a:r>
              <a:rPr lang="en-US" dirty="0"/>
              <a:t>MainView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0403383-63B1-4C05-B35D-A2974436923C}"/>
              </a:ext>
            </a:extLst>
          </p:cNvPr>
          <p:cNvSpPr/>
          <p:nvPr/>
        </p:nvSpPr>
        <p:spPr>
          <a:xfrm>
            <a:off x="6777294" y="1864141"/>
            <a:ext cx="2762631" cy="61345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readStudentsFromCSV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480CC2-F1B1-4343-86D0-D744470AD5DA}"/>
              </a:ext>
            </a:extLst>
          </p:cNvPr>
          <p:cNvSpPr/>
          <p:nvPr/>
        </p:nvSpPr>
        <p:spPr>
          <a:xfrm>
            <a:off x="6819714" y="2588593"/>
            <a:ext cx="2677789" cy="61345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readTeachersFromCSV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37312B7-DD50-4DE5-B985-120F5ADE3628}"/>
              </a:ext>
            </a:extLst>
          </p:cNvPr>
          <p:cNvSpPr/>
          <p:nvPr/>
        </p:nvSpPr>
        <p:spPr>
          <a:xfrm>
            <a:off x="1773432" y="4654474"/>
            <a:ext cx="2199190" cy="13504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StudentView</a:t>
            </a:r>
          </a:p>
          <a:p>
            <a:pPr algn="ctr"/>
            <a:r>
              <a:rPr lang="en-US" dirty="0"/>
              <a:t>TeacherView</a:t>
            </a:r>
          </a:p>
          <a:p>
            <a:pPr algn="ctr"/>
            <a:r>
              <a:rPr lang="en-US" dirty="0"/>
              <a:t>ImmunizationView</a:t>
            </a:r>
          </a:p>
          <a:p>
            <a:pPr algn="ctr"/>
            <a:r>
              <a:rPr lang="en-US" dirty="0"/>
              <a:t>EnrollmentView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A56E8A33-118D-4F11-8500-0772880B5A25}"/>
              </a:ext>
            </a:extLst>
          </p:cNvPr>
          <p:cNvSpPr/>
          <p:nvPr/>
        </p:nvSpPr>
        <p:spPr>
          <a:xfrm>
            <a:off x="2583540" y="758838"/>
            <a:ext cx="480767" cy="7258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7CA565F5-1A45-4D33-BB0B-F5E5E3015BC0}"/>
              </a:ext>
            </a:extLst>
          </p:cNvPr>
          <p:cNvSpPr/>
          <p:nvPr/>
        </p:nvSpPr>
        <p:spPr>
          <a:xfrm>
            <a:off x="2583540" y="3886169"/>
            <a:ext cx="480767" cy="7258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FAA1C94-A689-470D-B2F3-67F83CA0F5C0}"/>
              </a:ext>
            </a:extLst>
          </p:cNvPr>
          <p:cNvCxnSpPr/>
          <p:nvPr/>
        </p:nvCxnSpPr>
        <p:spPr>
          <a:xfrm>
            <a:off x="3704734" y="2394408"/>
            <a:ext cx="30725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85ECE0C-1FA1-495E-B81E-CB4B8F4F0311}"/>
              </a:ext>
            </a:extLst>
          </p:cNvPr>
          <p:cNvCxnSpPr/>
          <p:nvPr/>
        </p:nvCxnSpPr>
        <p:spPr>
          <a:xfrm>
            <a:off x="3689907" y="2681886"/>
            <a:ext cx="30725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2B826A-4D32-48C9-8584-95D4C8CD3E6D}"/>
              </a:ext>
            </a:extLst>
          </p:cNvPr>
          <p:cNvSpPr/>
          <p:nvPr/>
        </p:nvSpPr>
        <p:spPr>
          <a:xfrm>
            <a:off x="6580414" y="4612033"/>
            <a:ext cx="2677789" cy="13504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MySQL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2F12A5-1DEF-4A7C-A796-23C9DC77CFFC}"/>
              </a:ext>
            </a:extLst>
          </p:cNvPr>
          <p:cNvCxnSpPr/>
          <p:nvPr/>
        </p:nvCxnSpPr>
        <p:spPr>
          <a:xfrm>
            <a:off x="3689907" y="5756595"/>
            <a:ext cx="30725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4B54B71-2FDA-4FDE-A7C9-2B355F948BD7}"/>
              </a:ext>
            </a:extLst>
          </p:cNvPr>
          <p:cNvSpPr txBox="1"/>
          <p:nvPr/>
        </p:nvSpPr>
        <p:spPr>
          <a:xfrm>
            <a:off x="4415536" y="5479596"/>
            <a:ext cx="1721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Enrolled Students</a:t>
            </a:r>
          </a:p>
        </p:txBody>
      </p:sp>
    </p:spTree>
    <p:extLst>
      <p:ext uri="{BB962C8B-B14F-4D97-AF65-F5344CB8AC3E}">
        <p14:creationId xmlns:p14="http://schemas.microsoft.com/office/powerpoint/2010/main" val="3363660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4A526-BCEE-48FD-A37C-9C0402255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dirty="0"/>
              <a:t>Class Diagram: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618A895-3974-4AE5-96E5-B9E3EFB26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984" y="1533466"/>
            <a:ext cx="5928344" cy="3853423"/>
          </a:xfrm>
          <a:prstGeom prst="rect">
            <a:avLst/>
          </a:prstGeom>
          <a:noFill/>
        </p:spPr>
      </p:pic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025E90B-1B61-4EB2-9DF6-9FDBD8D6D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1705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12C8DA3-6DF5-4570-A84B-016CAA345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D7B35F6C-BBD9-4CF2-8E92-98F44C8A02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noFill/>
        </p:spPr>
      </p:pic>
    </p:spTree>
    <p:extLst>
      <p:ext uri="{BB962C8B-B14F-4D97-AF65-F5344CB8AC3E}">
        <p14:creationId xmlns:p14="http://schemas.microsoft.com/office/powerpoint/2010/main" val="1898320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87692F65-9A03-45C6-BABF-3EDD590BA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594"/>
            <a:ext cx="12192000" cy="664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805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CA97C-AD36-4D4E-B642-4EF2D6D14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sz="2800" dirty="0"/>
              <a:t>Sequence Diagram:</a:t>
            </a:r>
            <a:br>
              <a:rPr lang="en-US" sz="2800" dirty="0"/>
            </a:br>
            <a:br>
              <a:rPr lang="en-US" sz="2800" dirty="0"/>
            </a:b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182087-76BC-4142-86FA-2A539CF3B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984" y="1214817"/>
            <a:ext cx="5928344" cy="4490720"/>
          </a:xfrm>
          <a:prstGeom prst="rect">
            <a:avLst/>
          </a:prstGeom>
          <a:noFill/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A1C7F64-BAB3-425C-9E61-B07507CB3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r>
              <a:rPr lang="en-US" dirty="0"/>
              <a:t>Classroom Controller</a:t>
            </a:r>
          </a:p>
        </p:txBody>
      </p:sp>
    </p:spTree>
    <p:extLst>
      <p:ext uri="{BB962C8B-B14F-4D97-AF65-F5344CB8AC3E}">
        <p14:creationId xmlns:p14="http://schemas.microsoft.com/office/powerpoint/2010/main" val="3736989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7C4A8-D4CB-4C58-BFEE-BEB3A7B06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463" y="812799"/>
            <a:ext cx="4659385" cy="5294757"/>
          </a:xfrm>
          <a:prstGeom prst="rect">
            <a:avLst/>
          </a:prstGeom>
          <a:noFill/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BDB4773-0931-4083-A960-E051126F1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>
            <a:normAutofit/>
          </a:bodyPr>
          <a:lstStyle/>
          <a:p>
            <a:r>
              <a:rPr lang="en-US" dirty="0"/>
              <a:t>Teacher Controller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D175439-B54F-45B5-9B45-7C722E669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38" y="785813"/>
            <a:ext cx="3517900" cy="2093912"/>
          </a:xfrm>
        </p:spPr>
        <p:txBody>
          <a:bodyPr anchor="b">
            <a:normAutofit/>
          </a:bodyPr>
          <a:lstStyle/>
          <a:p>
            <a:r>
              <a:rPr lang="en-US" sz="2800" dirty="0"/>
              <a:t>Sequence Diagram:</a:t>
            </a:r>
            <a:br>
              <a:rPr lang="en-US" sz="2800" dirty="0"/>
            </a:b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2213667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620</Words>
  <Application>Microsoft Office PowerPoint</Application>
  <PresentationFormat>Widescreen</PresentationFormat>
  <Paragraphs>67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Bookman Old Style</vt:lpstr>
      <vt:lpstr>Calibri</vt:lpstr>
      <vt:lpstr>Franklin Gothic Book</vt:lpstr>
      <vt:lpstr>Wingdings</vt:lpstr>
      <vt:lpstr>1_RetrospectVTI</vt:lpstr>
      <vt:lpstr>DAY CARE PROJECT</vt:lpstr>
      <vt:lpstr>Project Goals:</vt:lpstr>
      <vt:lpstr>Design Features</vt:lpstr>
      <vt:lpstr>PowerPoint Presentation</vt:lpstr>
      <vt:lpstr>Class Diagram:</vt:lpstr>
      <vt:lpstr>PowerPoint Presentation</vt:lpstr>
      <vt:lpstr>PowerPoint Presentation</vt:lpstr>
      <vt:lpstr>Sequence Diagram:  </vt:lpstr>
      <vt:lpstr>Sequence Diagram:  </vt:lpstr>
      <vt:lpstr>                       Operation Instructions: </vt:lpstr>
      <vt:lpstr>STEP 1:Main Window</vt:lpstr>
      <vt:lpstr>STEP 2:Students window</vt:lpstr>
      <vt:lpstr>STEP 3:Teachers window</vt:lpstr>
      <vt:lpstr>STEP 4:Immunization window</vt:lpstr>
      <vt:lpstr>STEP 5:Enrollment window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CARE PROJECT</dc:title>
  <dc:creator>Ant Keth</dc:creator>
  <cp:lastModifiedBy>Ant Keth</cp:lastModifiedBy>
  <cp:revision>5</cp:revision>
  <dcterms:created xsi:type="dcterms:W3CDTF">2020-12-18T08:20:02Z</dcterms:created>
  <dcterms:modified xsi:type="dcterms:W3CDTF">2020-12-18T21:15:10Z</dcterms:modified>
</cp:coreProperties>
</file>