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15-Dec-20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DAY CARE PROJECT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C6EC5F1D-7AAF-42F1-9B8B-A273AE15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3668" y="6022230"/>
            <a:ext cx="5310870" cy="600246"/>
          </a:xfrm>
        </p:spPr>
        <p:txBody>
          <a:bodyPr>
            <a:normAutofit/>
          </a:bodyPr>
          <a:lstStyle/>
          <a:p>
            <a:r>
              <a:rPr lang="en-US" dirty="0"/>
              <a:t> Johnson Aniketh Nagamallah</a:t>
            </a:r>
          </a:p>
        </p:txBody>
      </p:sp>
      <p:pic>
        <p:nvPicPr>
          <p:cNvPr id="1026" name="Picture 2" descr="Child Care Services – Seamen's Society for Children and Families">
            <a:extLst>
              <a:ext uri="{FF2B5EF4-FFF2-40B4-BE49-F238E27FC236}">
                <a16:creationId xmlns:a16="http://schemas.microsoft.com/office/drawing/2014/main" id="{C6E7AB0C-1A0D-484D-921E-2F2E13B7B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408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999D-1C49-4708-8AC2-AF85E18A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958C-2367-437F-8DEF-26A2D400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charset="0"/>
              </a:rPr>
              <a:t>Enroll students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charset="0"/>
              </a:rPr>
              <a:t>Track registration events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charset="0"/>
              </a:rPr>
              <a:t>Track immunization records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Assign students to Teachers according to state regulations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Assign student/teacher Groups to classrooms according to state regulations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9031-2973-4D46-9040-A4776447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Design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8E74-2B94-4C1C-9B88-E13A20CC8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Gang Of Four Factory Design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Model View Controller Design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GUI:Java</a:t>
            </a:r>
            <a:r>
              <a:rPr lang="en-US" dirty="0"/>
              <a:t> Swing</a:t>
            </a:r>
          </a:p>
        </p:txBody>
      </p:sp>
    </p:spTree>
    <p:extLst>
      <p:ext uri="{BB962C8B-B14F-4D97-AF65-F5344CB8AC3E}">
        <p14:creationId xmlns:p14="http://schemas.microsoft.com/office/powerpoint/2010/main" val="272292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A526-BCEE-48FD-A37C-9C040225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548" y="1034970"/>
            <a:ext cx="10058400" cy="748452"/>
          </a:xfrm>
        </p:spPr>
        <p:txBody>
          <a:bodyPr/>
          <a:lstStyle/>
          <a:p>
            <a:r>
              <a:rPr lang="en-US" dirty="0"/>
              <a:t>Class Diagram: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3DA620-3094-48BA-8DC8-D31FE23EBDA1}"/>
              </a:ext>
            </a:extLst>
          </p:cNvPr>
          <p:cNvGrpSpPr>
            <a:grpSpLocks/>
          </p:cNvGrpSpPr>
          <p:nvPr/>
        </p:nvGrpSpPr>
        <p:grpSpPr bwMode="auto">
          <a:xfrm>
            <a:off x="3407782" y="4747631"/>
            <a:ext cx="2011711" cy="1296330"/>
            <a:chOff x="1117600" y="2057400"/>
            <a:chExt cx="2298700" cy="2438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BC7157-A95A-49C0-A8DC-C6BF721C0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Teacher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50A1E9-533D-4842-88B3-0BD2D5F5C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credits: int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5A7DFA-159A-40CE-874D-30118A2FB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 credits(int)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 credits() : int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03CAE09-891A-42F1-B7D5-315B4DD15B41}"/>
              </a:ext>
            </a:extLst>
          </p:cNvPr>
          <p:cNvGrpSpPr>
            <a:grpSpLocks/>
          </p:cNvGrpSpPr>
          <p:nvPr/>
        </p:nvGrpSpPr>
        <p:grpSpPr bwMode="auto">
          <a:xfrm>
            <a:off x="4690474" y="2126312"/>
            <a:ext cx="2201281" cy="1697772"/>
            <a:chOff x="5245100" y="2057400"/>
            <a:chExt cx="2298700" cy="2438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80F468-B9B8-4ECF-86C5-39CBA4152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age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name : String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EFC5CE-CCE4-48E5-A63D-A882EB4FC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setAge(int)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getAge()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setName(String)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getName() : String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E94783-A187-4991-BC3F-049F18613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3AEA6E-63F7-4100-BFD0-E54B892C7BB5}"/>
              </a:ext>
            </a:extLst>
          </p:cNvPr>
          <p:cNvGrpSpPr>
            <a:grpSpLocks/>
          </p:cNvGrpSpPr>
          <p:nvPr/>
        </p:nvGrpSpPr>
        <p:grpSpPr bwMode="auto">
          <a:xfrm>
            <a:off x="4779382" y="3888204"/>
            <a:ext cx="224993" cy="754652"/>
            <a:chOff x="3702050" y="3048000"/>
            <a:chExt cx="234950" cy="96202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9E220F6-B83E-47F5-AA0C-D0FB348E9DC3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8ED9B18-E0D8-48D1-AAF1-65AF682FB59A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B1D3-2E47-4039-8B7C-755B5054B1FC}"/>
              </a:ext>
            </a:extLst>
          </p:cNvPr>
          <p:cNvGrpSpPr>
            <a:grpSpLocks/>
          </p:cNvGrpSpPr>
          <p:nvPr/>
        </p:nvGrpSpPr>
        <p:grpSpPr bwMode="auto">
          <a:xfrm>
            <a:off x="6608182" y="3888204"/>
            <a:ext cx="283573" cy="754652"/>
            <a:chOff x="3702050" y="3048000"/>
            <a:chExt cx="234950" cy="96202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4F0473-DCBE-4A87-8C2E-0C3CD2E3B21C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AD96367-A99A-43F7-8D8C-46C4E25F82E0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B4C0DEB-9EC7-46E7-AA91-B319285B335E}"/>
              </a:ext>
            </a:extLst>
          </p:cNvPr>
          <p:cNvGrpSpPr>
            <a:grpSpLocks/>
          </p:cNvGrpSpPr>
          <p:nvPr/>
        </p:nvGrpSpPr>
        <p:grpSpPr bwMode="auto">
          <a:xfrm>
            <a:off x="6150983" y="4747631"/>
            <a:ext cx="1922500" cy="1296330"/>
            <a:chOff x="1117600" y="2057400"/>
            <a:chExt cx="2298700" cy="2438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E85BAA-9CA3-4442-8A9B-92AEDF39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Student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D815A5-B928-4404-8744-E2CC51F84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grade : int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488E4C-81BE-4138-88C2-287165FF3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setGrade(int)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getGrade() : 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170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A286-39B5-4175-8C42-AFC23B21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266B-CE14-4556-8F36-4259BF0C7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0576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{B69088EE-C20C-4F68-BBC8-B69F023383B3}tf56160789_win32</Template>
  <TotalTime>206</TotalTime>
  <Words>126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DAY CARE PROJECT</vt:lpstr>
      <vt:lpstr>Project Goals:</vt:lpstr>
      <vt:lpstr>Design Features</vt:lpstr>
      <vt:lpstr>Class Diagram: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CARE PROJECT</dc:title>
  <dc:creator>Ant Keth</dc:creator>
  <cp:lastModifiedBy>Ant Keth</cp:lastModifiedBy>
  <cp:revision>8</cp:revision>
  <dcterms:created xsi:type="dcterms:W3CDTF">2020-12-04T19:53:46Z</dcterms:created>
  <dcterms:modified xsi:type="dcterms:W3CDTF">2020-12-15T21:28:50Z</dcterms:modified>
</cp:coreProperties>
</file>