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678" y="1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EDE5A9-A204-45B8-8E13-D54FEECA7B2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15B1F4DC-F09C-471D-BC5C-26828EE4C65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3B7DFEE7-7968-4816-A6E3-3E19CB94AA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A4B5BB1-7CB6-46E4-9514-192B5BBE6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40549D1A-F5B8-425F-A900-38640EAA68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0631315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D7633E3-EC9C-4B3D-8EB1-C872803026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117EC6A3-83FE-47B9-9D7C-4D2E60A3EA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AE968A9-5E8C-4511-9031-A248E29D64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BFF1D68-CB91-499C-B357-F260706A4A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25D87C9-A873-4EAB-B827-EFB19A2C57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118355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B05F6AE7-B8F6-40B5-A1B8-AD27433A3C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45875BF1-1C6C-4E16-A682-6378600CAF4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15B472-10EE-4557-859B-243643C01C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003E0CD-0B7C-46DB-B529-18E45B717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9FA9880-9815-4177-9B37-1DD1A94B19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3472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55FF412-8114-487C-99E1-E322C25F5E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0F26F7E-AFCC-4E9B-9477-EA4CFEE8EF5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22159B1-223B-4970-9B66-74B71D7C07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02D66F30-7EF3-4CD4-84A7-F7A7CBC868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B6830DB-5A41-40B0-8761-2F8D8DAD26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6259513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69AEA6C-4BFB-44BB-8658-2D7E19ED8E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36349DD-2EE5-4E98-8255-C460C1FDFD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817E2AE-CB15-4834-84AA-2EE4BEBD35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FBDE253-E848-4355-9A95-46258A131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57D387D8-B116-4491-98C5-65253156C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499884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993712E1-C5B6-4A48-81AD-6796827B1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0D80CA4-E81B-4396-BF8B-AE97B6E3558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DEC4E83-17E6-4CBB-A62E-95D6C09CF6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CDD25A96-2F73-4835-A28B-C336F9E1E4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3B081ED-9B49-4BBC-8E5D-099EA5B3C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51D3AE4C-0D0A-4B6B-BFB6-1B3D14764F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1285050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DA84C61-B3EF-43BD-8B1E-D516A38CC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347ABFF-1199-4AED-8378-A16B8CD2C9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27A173E6-E5A1-45D6-A3CD-DE87407DF3C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9B45AD37-7AD0-4188-B0C5-78297A8EF0D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145FDF01-DAFF-41F8-A3EE-CE0D1D79682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6BB4D05F-FB0D-4008-94C5-22475EA43C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2B7664C6-0C37-406B-86BB-48665CF26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F72F56BF-D7E2-4866-AC7E-D36FEAB24C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934701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4529BBE-A882-45D0-BC36-4A38078F61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BBE17DF4-1D08-432D-B21E-6B3A096A82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5F6BE46D-6A75-4003-AE91-A60FD35ECA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F3DB9A31-908F-42B0-A24A-DAD95F38D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720053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2A0C3AC7-402E-4513-90EF-6DD495175A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F855814C-2CF5-4C99-9204-753CA61867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514B89C-C7BC-4CA9-BF47-0925C1735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025653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19826B3-1344-4EE0-A07D-25C54A85E9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9FC49B1-28CF-4C75-B39A-D5FA951194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959B093-CEFD-4EAA-9DEA-6ACB016CD32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0E62525-88D8-41CE-ABC8-A3957613EB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FCDF9DD2-D5E6-45C7-B05A-73AF95E680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652B65C-DDAE-477D-96C9-11350584F1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652539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76E0A58-F4AF-48E6-AD04-4377CEB41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A6C56F65-E1B2-401A-8058-37D0141A676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D556A6C-2EC4-404E-B013-B6DC48AF98B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9D793DB4-8BE4-4FDE-AE51-9A960C300F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2AD4ABCF-53B6-4228-90AA-E0823DD1F0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0DC7284-F616-4704-8DFE-4034560A8A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4620697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1D95085A-881F-4627-BF8A-B597E1E663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FD58A0BF-8C51-4A8B-AF26-26EE231E25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3308D4C-3AB2-4341-82EF-CABD10CAF79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4AE7BF-F2E1-4B7A-962E-3664754ADFB7}" type="datetimeFigureOut">
              <a:rPr lang="zh-CN" altLang="en-US" smtClean="0"/>
              <a:t>2020/5/23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26961B-06F3-4AEC-9AD3-288F566D8D9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7D7DF31C-97D3-415B-8F7A-43001C1E21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82851F2-BC14-49B5-9EE7-7B4C9F87D35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99462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0A9E15D3-71B3-4ECE-BDC3-CED5D6C2A11A}"/>
              </a:ext>
            </a:extLst>
          </p:cNvPr>
          <p:cNvSpPr/>
          <p:nvPr/>
        </p:nvSpPr>
        <p:spPr>
          <a:xfrm>
            <a:off x="75835" y="5262303"/>
            <a:ext cx="11092274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zh-CN" altLang="en-US" dirty="0"/>
              <a:t>（</a:t>
            </a:r>
            <a:r>
              <a:rPr lang="en-US" altLang="zh-CN" dirty="0"/>
              <a:t>1</a:t>
            </a:r>
            <a:r>
              <a:rPr lang="zh-CN" altLang="en-US" dirty="0"/>
              <a:t>）* 表示可以匹配该域的所有值；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2</a:t>
            </a:r>
            <a:r>
              <a:rPr lang="zh-CN" altLang="en-US" dirty="0"/>
              <a:t>）</a:t>
            </a:r>
            <a:r>
              <a:rPr lang="en-US" altLang="zh-CN" dirty="0"/>
              <a:t>, </a:t>
            </a:r>
            <a:r>
              <a:rPr lang="zh-CN" altLang="en-US" dirty="0"/>
              <a:t>表示枚举值；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3</a:t>
            </a:r>
            <a:r>
              <a:rPr lang="zh-CN" altLang="en-US" dirty="0"/>
              <a:t>）</a:t>
            </a:r>
            <a:r>
              <a:rPr lang="en-US" altLang="zh-CN" dirty="0"/>
              <a:t>/ </a:t>
            </a:r>
            <a:r>
              <a:rPr lang="zh-CN" altLang="en-US" dirty="0"/>
              <a:t>表示起始时间和间隔时间；</a:t>
            </a:r>
            <a:endParaRPr lang="en-US" altLang="zh-CN" dirty="0"/>
          </a:p>
          <a:p>
            <a:r>
              <a:rPr lang="zh-CN" altLang="en-US" dirty="0"/>
              <a:t>（</a:t>
            </a:r>
            <a:r>
              <a:rPr lang="en-US" altLang="zh-CN" dirty="0"/>
              <a:t>4</a:t>
            </a:r>
            <a:r>
              <a:rPr lang="zh-CN" altLang="en-US" dirty="0"/>
              <a:t>） ？表示不确定值、不限制值；它与*的区别是，并不能匹配到该域上的所有值，例如指定了</a:t>
            </a:r>
            <a:r>
              <a:rPr lang="en-US" altLang="zh-CN" dirty="0"/>
              <a:t>3</a:t>
            </a:r>
            <a:r>
              <a:rPr lang="zh-CN" altLang="en-US" dirty="0"/>
              <a:t>月份每个周五，那么</a:t>
            </a:r>
            <a:r>
              <a:rPr lang="en-US" altLang="zh-CN" dirty="0"/>
              <a:t>3</a:t>
            </a:r>
            <a:r>
              <a:rPr lang="zh-CN" altLang="en-US" dirty="0"/>
              <a:t>月份的周五可能只有</a:t>
            </a:r>
            <a:r>
              <a:rPr lang="en-US" altLang="zh-CN" dirty="0"/>
              <a:t>4</a:t>
            </a:r>
            <a:r>
              <a:rPr lang="zh-CN" altLang="en-US" dirty="0"/>
              <a:t>个值；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30C94315-8936-481C-B3CC-0EB2E40A424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70905938"/>
              </p:ext>
            </p:extLst>
          </p:nvPr>
        </p:nvGraphicFramePr>
        <p:xfrm>
          <a:off x="7339624" y="763480"/>
          <a:ext cx="4378899" cy="2920752"/>
        </p:xfrm>
        <a:graphic>
          <a:graphicData uri="http://schemas.openxmlformats.org/drawingml/2006/table">
            <a:tbl>
              <a:tblPr/>
              <a:tblGrid>
                <a:gridCol w="1459633">
                  <a:extLst>
                    <a:ext uri="{9D8B030D-6E8A-4147-A177-3AD203B41FA5}">
                      <a16:colId xmlns:a16="http://schemas.microsoft.com/office/drawing/2014/main" val="3527151770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919924393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3061028112"/>
                    </a:ext>
                  </a:extLst>
                </a:gridCol>
              </a:tblGrid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域名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可取值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可取符号（仅列部分常用）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58146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秒域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79079727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843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55049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60972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1140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周域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1~7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    # 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78545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年域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1970~2099</a:t>
                      </a:r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的整数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77206347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B0503902-4BB3-4282-8F08-04E67C8B12B1}"/>
              </a:ext>
            </a:extLst>
          </p:cNvPr>
          <p:cNvSpPr/>
          <p:nvPr/>
        </p:nvSpPr>
        <p:spPr>
          <a:xfrm>
            <a:off x="2400388" y="252559"/>
            <a:ext cx="211788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1/1  *  *  *  ?</a:t>
            </a:r>
            <a:endParaRPr lang="zh-CN" altLang="en-US" dirty="0"/>
          </a:p>
        </p:txBody>
      </p: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080C8519-68A3-43D4-BC62-DDFF9C095318}"/>
              </a:ext>
            </a:extLst>
          </p:cNvPr>
          <p:cNvCxnSpPr/>
          <p:nvPr/>
        </p:nvCxnSpPr>
        <p:spPr>
          <a:xfrm>
            <a:off x="2583402" y="550416"/>
            <a:ext cx="4756222" cy="736846"/>
          </a:xfrm>
          <a:prstGeom prst="bentConnector3">
            <a:avLst>
              <a:gd name="adj1" fmla="val -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0C6E7FFA-007B-4AB4-A3BD-A2F6382C753E}"/>
              </a:ext>
            </a:extLst>
          </p:cNvPr>
          <p:cNvCxnSpPr>
            <a:cxnSpLocks/>
          </p:cNvCxnSpPr>
          <p:nvPr/>
        </p:nvCxnSpPr>
        <p:spPr>
          <a:xfrm>
            <a:off x="3019887" y="621891"/>
            <a:ext cx="4319737" cy="1074446"/>
          </a:xfrm>
          <a:prstGeom prst="bentConnector3">
            <a:avLst>
              <a:gd name="adj1" fmla="val 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连接符: 肘形 12">
            <a:extLst>
              <a:ext uri="{FF2B5EF4-FFF2-40B4-BE49-F238E27FC236}">
                <a16:creationId xmlns:a16="http://schemas.microsoft.com/office/drawing/2014/main" id="{8E506425-7738-4E79-B9E1-1FA49C71426D}"/>
              </a:ext>
            </a:extLst>
          </p:cNvPr>
          <p:cNvCxnSpPr>
            <a:cxnSpLocks/>
          </p:cNvCxnSpPr>
          <p:nvPr/>
        </p:nvCxnSpPr>
        <p:spPr>
          <a:xfrm>
            <a:off x="3459331" y="604363"/>
            <a:ext cx="3880293" cy="1424660"/>
          </a:xfrm>
          <a:prstGeom prst="bentConnector3">
            <a:avLst>
              <a:gd name="adj1" fmla="val 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连接符: 肘形 15">
            <a:extLst>
              <a:ext uri="{FF2B5EF4-FFF2-40B4-BE49-F238E27FC236}">
                <a16:creationId xmlns:a16="http://schemas.microsoft.com/office/drawing/2014/main" id="{46425A26-BB70-4247-93BC-2892B98F3986}"/>
              </a:ext>
            </a:extLst>
          </p:cNvPr>
          <p:cNvCxnSpPr>
            <a:cxnSpLocks/>
          </p:cNvCxnSpPr>
          <p:nvPr/>
        </p:nvCxnSpPr>
        <p:spPr>
          <a:xfrm>
            <a:off x="3756734" y="579847"/>
            <a:ext cx="3582890" cy="1820056"/>
          </a:xfrm>
          <a:prstGeom prst="bentConnector3">
            <a:avLst>
              <a:gd name="adj1" fmla="val -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连接符: 肘形 18">
            <a:extLst>
              <a:ext uri="{FF2B5EF4-FFF2-40B4-BE49-F238E27FC236}">
                <a16:creationId xmlns:a16="http://schemas.microsoft.com/office/drawing/2014/main" id="{9811B27A-B8BD-46DE-9285-C185209DB5DC}"/>
              </a:ext>
            </a:extLst>
          </p:cNvPr>
          <p:cNvCxnSpPr>
            <a:cxnSpLocks/>
          </p:cNvCxnSpPr>
          <p:nvPr/>
        </p:nvCxnSpPr>
        <p:spPr>
          <a:xfrm>
            <a:off x="4058575" y="550416"/>
            <a:ext cx="3281049" cy="2182173"/>
          </a:xfrm>
          <a:prstGeom prst="bentConnector3">
            <a:avLst>
              <a:gd name="adj1" fmla="val -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矩形 21">
            <a:extLst>
              <a:ext uri="{FF2B5EF4-FFF2-40B4-BE49-F238E27FC236}">
                <a16:creationId xmlns:a16="http://schemas.microsoft.com/office/drawing/2014/main" id="{D5E6D77C-E512-4BE1-946D-829995F01596}"/>
              </a:ext>
            </a:extLst>
          </p:cNvPr>
          <p:cNvSpPr/>
          <p:nvPr/>
        </p:nvSpPr>
        <p:spPr>
          <a:xfrm>
            <a:off x="4518275" y="3328652"/>
            <a:ext cx="269817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zh-CN" altLang="en-US" sz="1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年域可以省略，省略时表示每年</a:t>
            </a:r>
            <a:endParaRPr lang="zh-CN" altLang="en-US" sz="1400" dirty="0"/>
          </a:p>
        </p:txBody>
      </p:sp>
      <p:cxnSp>
        <p:nvCxnSpPr>
          <p:cNvPr id="23" name="连接符: 肘形 22">
            <a:extLst>
              <a:ext uri="{FF2B5EF4-FFF2-40B4-BE49-F238E27FC236}">
                <a16:creationId xmlns:a16="http://schemas.microsoft.com/office/drawing/2014/main" id="{F79CF9B7-04BE-4278-A195-8143B0B9A449}"/>
              </a:ext>
            </a:extLst>
          </p:cNvPr>
          <p:cNvCxnSpPr>
            <a:cxnSpLocks/>
          </p:cNvCxnSpPr>
          <p:nvPr/>
        </p:nvCxnSpPr>
        <p:spPr>
          <a:xfrm>
            <a:off x="4355978" y="622778"/>
            <a:ext cx="2983646" cy="2485220"/>
          </a:xfrm>
          <a:prstGeom prst="bentConnector3">
            <a:avLst>
              <a:gd name="adj1" fmla="val 13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矩形 27">
            <a:extLst>
              <a:ext uri="{FF2B5EF4-FFF2-40B4-BE49-F238E27FC236}">
                <a16:creationId xmlns:a16="http://schemas.microsoft.com/office/drawing/2014/main" id="{D28125B6-2829-458B-A04F-474A958CAA73}"/>
              </a:ext>
            </a:extLst>
          </p:cNvPr>
          <p:cNvSpPr/>
          <p:nvPr/>
        </p:nvSpPr>
        <p:spPr>
          <a:xfrm>
            <a:off x="338052" y="4181875"/>
            <a:ext cx="226536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55  23  *  *  </a:t>
            </a:r>
            <a:r>
              <a:rPr lang="zh-CN" alt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？</a:t>
            </a:r>
            <a:endParaRPr lang="zh-CN" altLang="en-US" dirty="0"/>
          </a:p>
        </p:txBody>
      </p:sp>
      <p:sp>
        <p:nvSpPr>
          <p:cNvPr id="29" name="文本框 28">
            <a:extLst>
              <a:ext uri="{FF2B5EF4-FFF2-40B4-BE49-F238E27FC236}">
                <a16:creationId xmlns:a16="http://schemas.microsoft.com/office/drawing/2014/main" id="{981EC2DF-4408-49AF-86E1-94E59E823063}"/>
              </a:ext>
            </a:extLst>
          </p:cNvPr>
          <p:cNvSpPr txBox="1"/>
          <p:nvPr/>
        </p:nvSpPr>
        <p:spPr>
          <a:xfrm>
            <a:off x="-88508" y="-40418"/>
            <a:ext cx="202491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Cron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6~7</a:t>
            </a:r>
            <a:r>
              <a:rPr lang="zh-CN" altLang="en-US" sz="2400" b="1" dirty="0"/>
              <a:t>位</a:t>
            </a:r>
          </a:p>
        </p:txBody>
      </p:sp>
    </p:spTree>
    <p:extLst>
      <p:ext uri="{BB962C8B-B14F-4D97-AF65-F5344CB8AC3E}">
        <p14:creationId xmlns:p14="http://schemas.microsoft.com/office/powerpoint/2010/main" val="4556304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8E9EC690-46E5-4C04-8C8C-9BEE127E1513}"/>
              </a:ext>
            </a:extLst>
          </p:cNvPr>
          <p:cNvSpPr txBox="1"/>
          <p:nvPr/>
        </p:nvSpPr>
        <p:spPr>
          <a:xfrm>
            <a:off x="-88508" y="-40418"/>
            <a:ext cx="209704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dirty="0"/>
              <a:t>Crontab</a:t>
            </a:r>
            <a:r>
              <a:rPr lang="zh-CN" altLang="en-US" sz="2400" b="1" dirty="0"/>
              <a:t>：</a:t>
            </a:r>
            <a:r>
              <a:rPr lang="en-US" altLang="zh-CN" sz="2400" b="1" dirty="0"/>
              <a:t>5</a:t>
            </a:r>
            <a:r>
              <a:rPr lang="zh-CN" altLang="en-US" sz="2400" b="1" dirty="0"/>
              <a:t>位</a:t>
            </a:r>
          </a:p>
        </p:txBody>
      </p:sp>
      <p:graphicFrame>
        <p:nvGraphicFramePr>
          <p:cNvPr id="5" name="表格 4">
            <a:extLst>
              <a:ext uri="{FF2B5EF4-FFF2-40B4-BE49-F238E27FC236}">
                <a16:creationId xmlns:a16="http://schemas.microsoft.com/office/drawing/2014/main" id="{A4D94421-E248-4222-94FF-79152CD9D37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2391357"/>
              </p:ext>
            </p:extLst>
          </p:nvPr>
        </p:nvGraphicFramePr>
        <p:xfrm>
          <a:off x="7490545" y="1180729"/>
          <a:ext cx="4378899" cy="2190564"/>
        </p:xfrm>
        <a:graphic>
          <a:graphicData uri="http://schemas.openxmlformats.org/drawingml/2006/table">
            <a:tbl>
              <a:tblPr/>
              <a:tblGrid>
                <a:gridCol w="1459633">
                  <a:extLst>
                    <a:ext uri="{9D8B030D-6E8A-4147-A177-3AD203B41FA5}">
                      <a16:colId xmlns:a16="http://schemas.microsoft.com/office/drawing/2014/main" val="3527151770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919924393"/>
                    </a:ext>
                  </a:extLst>
                </a:gridCol>
                <a:gridCol w="1459633">
                  <a:extLst>
                    <a:ext uri="{9D8B030D-6E8A-4147-A177-3AD203B41FA5}">
                      <a16:colId xmlns:a16="http://schemas.microsoft.com/office/drawing/2014/main" val="3061028112"/>
                    </a:ext>
                  </a:extLst>
                </a:gridCol>
              </a:tblGrid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域名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可取值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b="1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可取符号（仅列部分常用）</a:t>
                      </a:r>
                      <a:endParaRPr lang="zh-CN" altLang="en-US" sz="105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27658146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分域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0~59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650843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时域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0~23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63455049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日域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1~31</a:t>
                      </a:r>
                      <a:endParaRPr lang="zh-CN" alt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05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-    ,    /    ?    L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34260972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月域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1~12</a:t>
                      </a:r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  *    </a:t>
                      </a:r>
                      <a:r>
                        <a:rPr lang="en-US" altLang="zh-CN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-    ,    /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27811400"/>
                  </a:ext>
                </a:extLst>
              </a:tr>
              <a:tr h="365094">
                <a:tc>
                  <a:txBody>
                    <a:bodyPr/>
                    <a:lstStyle/>
                    <a:p>
                      <a:pPr algn="ctr"/>
                      <a:r>
                        <a:rPr lang="zh-CN" altLang="en-US" sz="1050" dirty="0">
                          <a:effectLst/>
                          <a:latin typeface="微软雅黑" panose="020B0503020204020204" pitchFamily="34" charset="-122"/>
                          <a:ea typeface="微软雅黑" panose="020B0503020204020204" pitchFamily="34" charset="-122"/>
                        </a:rPr>
                        <a:t>星期</a:t>
                      </a: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050" dirty="0">
                        <a:effectLst/>
                        <a:latin typeface="微软雅黑" panose="020B0503020204020204" pitchFamily="34" charset="-122"/>
                        <a:ea typeface="微软雅黑" panose="020B0503020204020204" pitchFamily="34" charset="-122"/>
                      </a:endParaRPr>
                    </a:p>
                  </a:txBody>
                  <a:tcPr marL="37328" marR="37328" marT="21330" marB="21330" anchor="ctr">
                    <a:lnL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0C0C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EFEF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785778545"/>
                  </a:ext>
                </a:extLst>
              </a:tr>
            </a:tbl>
          </a:graphicData>
        </a:graphic>
      </p:graphicFrame>
      <p:sp>
        <p:nvSpPr>
          <p:cNvPr id="6" name="矩形 5">
            <a:extLst>
              <a:ext uri="{FF2B5EF4-FFF2-40B4-BE49-F238E27FC236}">
                <a16:creationId xmlns:a16="http://schemas.microsoft.com/office/drawing/2014/main" id="{56AEDAD0-393B-411B-A77C-D72DC1539F12}"/>
              </a:ext>
            </a:extLst>
          </p:cNvPr>
          <p:cNvSpPr/>
          <p:nvPr/>
        </p:nvSpPr>
        <p:spPr>
          <a:xfrm>
            <a:off x="2551309" y="669808"/>
            <a:ext cx="19094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zh-CN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  1/1  *  *  * </a:t>
            </a:r>
            <a:endParaRPr lang="zh-CN" altLang="en-US" dirty="0"/>
          </a:p>
        </p:txBody>
      </p:sp>
      <p:cxnSp>
        <p:nvCxnSpPr>
          <p:cNvPr id="7" name="连接符: 肘形 6">
            <a:extLst>
              <a:ext uri="{FF2B5EF4-FFF2-40B4-BE49-F238E27FC236}">
                <a16:creationId xmlns:a16="http://schemas.microsoft.com/office/drawing/2014/main" id="{2DBB06A5-DC11-4D8D-815F-18FA73490205}"/>
              </a:ext>
            </a:extLst>
          </p:cNvPr>
          <p:cNvCxnSpPr/>
          <p:nvPr/>
        </p:nvCxnSpPr>
        <p:spPr>
          <a:xfrm>
            <a:off x="2734323" y="967665"/>
            <a:ext cx="4756222" cy="736846"/>
          </a:xfrm>
          <a:prstGeom prst="bentConnector3">
            <a:avLst>
              <a:gd name="adj1" fmla="val -21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连接符: 肘形 7">
            <a:extLst>
              <a:ext uri="{FF2B5EF4-FFF2-40B4-BE49-F238E27FC236}">
                <a16:creationId xmlns:a16="http://schemas.microsoft.com/office/drawing/2014/main" id="{8ED6C587-59B7-4FA4-AFE8-7D307AD36EE5}"/>
              </a:ext>
            </a:extLst>
          </p:cNvPr>
          <p:cNvCxnSpPr>
            <a:cxnSpLocks/>
          </p:cNvCxnSpPr>
          <p:nvPr/>
        </p:nvCxnSpPr>
        <p:spPr>
          <a:xfrm>
            <a:off x="3170808" y="1039140"/>
            <a:ext cx="4319737" cy="1074446"/>
          </a:xfrm>
          <a:prstGeom prst="bentConnector3">
            <a:avLst>
              <a:gd name="adj1" fmla="val 2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连接符: 肘形 8">
            <a:extLst>
              <a:ext uri="{FF2B5EF4-FFF2-40B4-BE49-F238E27FC236}">
                <a16:creationId xmlns:a16="http://schemas.microsoft.com/office/drawing/2014/main" id="{C7AF56F0-CD11-46E9-BDC2-9EBF6C7BB63B}"/>
              </a:ext>
            </a:extLst>
          </p:cNvPr>
          <p:cNvCxnSpPr>
            <a:cxnSpLocks/>
          </p:cNvCxnSpPr>
          <p:nvPr/>
        </p:nvCxnSpPr>
        <p:spPr>
          <a:xfrm>
            <a:off x="3610252" y="1021612"/>
            <a:ext cx="3880293" cy="1424660"/>
          </a:xfrm>
          <a:prstGeom prst="bentConnector3">
            <a:avLst>
              <a:gd name="adj1" fmla="val 124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连接符: 肘形 9">
            <a:extLst>
              <a:ext uri="{FF2B5EF4-FFF2-40B4-BE49-F238E27FC236}">
                <a16:creationId xmlns:a16="http://schemas.microsoft.com/office/drawing/2014/main" id="{645AFA19-E430-4E66-B4B6-C6F2E17FEC3F}"/>
              </a:ext>
            </a:extLst>
          </p:cNvPr>
          <p:cNvCxnSpPr>
            <a:cxnSpLocks/>
          </p:cNvCxnSpPr>
          <p:nvPr/>
        </p:nvCxnSpPr>
        <p:spPr>
          <a:xfrm>
            <a:off x="3907655" y="997096"/>
            <a:ext cx="3582890" cy="1820056"/>
          </a:xfrm>
          <a:prstGeom prst="bentConnector3">
            <a:avLst>
              <a:gd name="adj1" fmla="val -299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连接符: 肘形 10">
            <a:extLst>
              <a:ext uri="{FF2B5EF4-FFF2-40B4-BE49-F238E27FC236}">
                <a16:creationId xmlns:a16="http://schemas.microsoft.com/office/drawing/2014/main" id="{7E283D81-A1E8-4DB6-B7FF-CBE29F495334}"/>
              </a:ext>
            </a:extLst>
          </p:cNvPr>
          <p:cNvCxnSpPr>
            <a:cxnSpLocks/>
          </p:cNvCxnSpPr>
          <p:nvPr/>
        </p:nvCxnSpPr>
        <p:spPr>
          <a:xfrm>
            <a:off x="4209496" y="967665"/>
            <a:ext cx="3281049" cy="2182173"/>
          </a:xfrm>
          <a:prstGeom prst="bentConnector3">
            <a:avLst>
              <a:gd name="adj1" fmla="val -32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文本框 13">
            <a:extLst>
              <a:ext uri="{FF2B5EF4-FFF2-40B4-BE49-F238E27FC236}">
                <a16:creationId xmlns:a16="http://schemas.microsoft.com/office/drawing/2014/main" id="{61296BB6-6320-4176-BF2F-E23B0AB1CD4E}"/>
              </a:ext>
            </a:extLst>
          </p:cNvPr>
          <p:cNvSpPr txBox="1"/>
          <p:nvPr/>
        </p:nvSpPr>
        <p:spPr>
          <a:xfrm>
            <a:off x="476977" y="4744415"/>
            <a:ext cx="784336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30 9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*：每天的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30</a:t>
            </a:r>
            <a:r>
              <a:rPr lang="zh-CN" altLang="en-US" dirty="0"/>
              <a:t>分执行</a:t>
            </a:r>
            <a:endParaRPr lang="en-US" altLang="zh-CN" dirty="0"/>
          </a:p>
          <a:p>
            <a:r>
              <a:rPr lang="en-US" altLang="zh-CN" dirty="0"/>
              <a:t>0/30 9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</a:t>
            </a:r>
            <a:r>
              <a:rPr lang="en-US" altLang="zh-CN" dirty="0"/>
              <a:t>9</a:t>
            </a:r>
            <a:r>
              <a:rPr lang="zh-CN" altLang="en-US" dirty="0"/>
              <a:t>：</a:t>
            </a:r>
            <a:r>
              <a:rPr lang="en-US" altLang="zh-CN" dirty="0"/>
              <a:t>00</a:t>
            </a:r>
            <a:r>
              <a:rPr lang="zh-CN" altLang="en-US" dirty="0"/>
              <a:t>分开始，每</a:t>
            </a:r>
            <a:r>
              <a:rPr lang="en-US" altLang="zh-CN" dirty="0"/>
              <a:t>30</a:t>
            </a:r>
            <a:r>
              <a:rPr lang="zh-CN" altLang="en-US" dirty="0"/>
              <a:t>分钟执行一次</a:t>
            </a:r>
            <a:endParaRPr lang="en-US" altLang="zh-CN" dirty="0"/>
          </a:p>
          <a:p>
            <a:r>
              <a:rPr lang="en-US" altLang="zh-CN" dirty="0"/>
              <a:t>0 10,14 </a:t>
            </a:r>
            <a:r>
              <a:rPr lang="zh-CN" altLang="en-US" dirty="0"/>
              <a:t>*</a:t>
            </a:r>
            <a:r>
              <a:rPr lang="en-US" altLang="zh-CN" dirty="0"/>
              <a:t> </a:t>
            </a:r>
            <a:r>
              <a:rPr lang="zh-CN" altLang="en-US" dirty="0"/>
              <a:t>* *：每天的</a:t>
            </a:r>
            <a:r>
              <a:rPr lang="en-US" altLang="zh-CN" dirty="0"/>
              <a:t>10:00,14:00</a:t>
            </a:r>
            <a:r>
              <a:rPr lang="zh-CN" altLang="en-US" dirty="0"/>
              <a:t>执行</a:t>
            </a:r>
          </a:p>
        </p:txBody>
      </p:sp>
    </p:spTree>
    <p:extLst>
      <p:ext uri="{BB962C8B-B14F-4D97-AF65-F5344CB8AC3E}">
        <p14:creationId xmlns:p14="http://schemas.microsoft.com/office/powerpoint/2010/main" val="331194951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53</TotalTime>
  <Words>284</Words>
  <Application>Microsoft Office PowerPoint</Application>
  <PresentationFormat>宽屏</PresentationFormat>
  <Paragraphs>53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8" baseType="lpstr">
      <vt:lpstr>等线</vt:lpstr>
      <vt:lpstr>等线 Light</vt:lpstr>
      <vt:lpstr>微软雅黑</vt:lpstr>
      <vt:lpstr>Arial</vt:lpstr>
      <vt:lpstr>Verdana</vt:lpstr>
      <vt:lpstr>Office 主题​​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sdf63</dc:creator>
  <cp:lastModifiedBy>sdf63</cp:lastModifiedBy>
  <cp:revision>6</cp:revision>
  <dcterms:created xsi:type="dcterms:W3CDTF">2020-05-23T13:36:15Z</dcterms:created>
  <dcterms:modified xsi:type="dcterms:W3CDTF">2020-05-23T14:29:35Z</dcterms:modified>
</cp:coreProperties>
</file>