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DE5A9-A204-45B8-8E13-D54FEECA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1F4DC-F09C-471D-BC5C-26828EE4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DFEE7-7968-4816-A6E3-3E19CB94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B5BB1-7CB6-46E4-9514-192B5BBE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49D1A-F5B8-425F-A900-38640EAA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1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33E3-EC9C-4B3D-8EB1-C8728030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7EC6A3-83FE-47B9-9D7C-4D2E60A3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968A9-5E8C-4511-9031-A248E29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F1D68-CB91-499C-B357-F260706A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D87C9-A873-4EAB-B827-EFB19A2C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5F6AE7-B8F6-40B5-A1B8-AD27433A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875BF1-1C6C-4E16-A682-6378600C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5B472-10EE-4557-859B-243643C0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3E0CD-0B7C-46DB-B529-18E45B71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A9880-9815-4177-9B37-1DD1A94B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FF412-8114-487C-99E1-E322C25F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26F7E-AFCC-4E9B-9477-EA4CFEE8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159B1-223B-4970-9B66-74B71D7C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66F30-7EF3-4CD4-84A7-F7A7CBC8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830DB-5A41-40B0-8761-2F8D8DA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AEA6C-4BFB-44BB-8658-2D7E19ED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349DD-2EE5-4E98-8255-C460C1FD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E2AE-CB15-4834-84AA-2EE4BEBD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DE253-E848-4355-9A95-46258A1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387D8-B116-4491-98C5-65253156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12E1-C5B6-4A48-81AD-6796827B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80CA4-E81B-4396-BF8B-AE97B6E35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C4E83-17E6-4CBB-A62E-95D6C09C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25A96-2F73-4835-A28B-C336F9E1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081ED-9B49-4BBC-8E5D-099EA5B3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3AE4C-0D0A-4B6B-BFB6-1B3D1476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84C61-B3EF-43BD-8B1E-D516A38C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7ABFF-1199-4AED-8378-A16B8CD2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173E6-E5A1-45D6-A3CD-DE87407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5AD37-7AD0-4188-B0C5-78297A8EF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5FDF01-DAFF-41F8-A3EE-CE0D1D796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B4D05F-FB0D-4008-94C5-22475EA4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7664C6-0C37-406B-86BB-48665CF2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2F56BF-D7E2-4866-AC7E-D36FEAB2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9BBE-A882-45D0-BC36-4A38078F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17DF4-1D08-432D-B21E-6B3A096A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BE46D-6A75-4003-AE91-A60FD35E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B9A31-908F-42B0-A24A-DAD95F38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0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0C3AC7-402E-4513-90EF-6DD49517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55814C-2CF5-4C99-9204-753CA618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4B89C-C7BC-4CA9-BF47-0925C17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5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26B3-1344-4EE0-A07D-25C54A85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49B1-28CF-4C75-B39A-D5FA9511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9B093-CEFD-4EAA-9DEA-6ACB016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62525-88D8-41CE-ABC8-A395761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F9DD2-D5E6-45C7-B05A-73AF95E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2B65C-DDAE-477D-96C9-11350584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0A58-F4AF-48E6-AD04-4377CEB4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56F65-E1B2-401A-8058-37D0141A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56A6C-2EC4-404E-B013-B6DC48AF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93DB4-8BE4-4FDE-AE51-9A960C30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4ABCF-53B6-4228-90AA-E0823DD1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C7284-F616-4704-8DFE-4034560A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0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5085A-881F-4627-BF8A-B597E1E6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8A0BF-8C51-4A8B-AF26-26EE231E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08D4C-3AB2-4341-82EF-CABD10CA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E7BF-F2E1-4B7A-962E-3664754ADFB7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6961B-06F3-4AEC-9AD3-288F566D8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DF31C-97D3-415B-8F7A-43001C1E2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9E15D3-71B3-4ECE-BDC3-CED5D6C2A11A}"/>
              </a:ext>
            </a:extLst>
          </p:cNvPr>
          <p:cNvSpPr/>
          <p:nvPr/>
        </p:nvSpPr>
        <p:spPr>
          <a:xfrm>
            <a:off x="132988" y="5097652"/>
            <a:ext cx="11429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）* 表示可以匹配该域的所有值；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表示枚举值；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/ </a:t>
            </a:r>
            <a:r>
              <a:rPr lang="zh-CN" altLang="en-US" dirty="0"/>
              <a:t>表示起始时间和间隔时间；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？表示不确定值、不限制值；它与*的区别是，并不能匹配到该域上的所有值，例如指定了</a:t>
            </a:r>
            <a:r>
              <a:rPr lang="en-US" altLang="zh-CN" dirty="0"/>
              <a:t>3</a:t>
            </a:r>
            <a:r>
              <a:rPr lang="zh-CN" altLang="en-US" dirty="0"/>
              <a:t>月份每个周五，那么</a:t>
            </a:r>
            <a:r>
              <a:rPr lang="en-US" altLang="zh-CN" dirty="0"/>
              <a:t>3</a:t>
            </a:r>
            <a:r>
              <a:rPr lang="zh-CN" altLang="en-US" dirty="0"/>
              <a:t>月份的周五可能只有</a:t>
            </a:r>
            <a:r>
              <a:rPr lang="en-US" altLang="zh-CN" dirty="0"/>
              <a:t>4</a:t>
            </a:r>
            <a:r>
              <a:rPr lang="zh-CN" altLang="en-US" dirty="0"/>
              <a:t>个值；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C94315-8936-481C-B3CC-0EB2E40A4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05938"/>
              </p:ext>
            </p:extLst>
          </p:nvPr>
        </p:nvGraphicFramePr>
        <p:xfrm>
          <a:off x="7339624" y="763480"/>
          <a:ext cx="4378899" cy="2920752"/>
        </p:xfrm>
        <a:graphic>
          <a:graphicData uri="http://schemas.openxmlformats.org/drawingml/2006/table">
            <a:tbl>
              <a:tblPr/>
              <a:tblGrid>
                <a:gridCol w="1459633">
                  <a:extLst>
                    <a:ext uri="{9D8B030D-6E8A-4147-A177-3AD203B41FA5}">
                      <a16:colId xmlns:a16="http://schemas.microsoft.com/office/drawing/2014/main" val="3527151770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919924393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3061028112"/>
                    </a:ext>
                  </a:extLst>
                </a:gridCol>
              </a:tblGrid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域名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可取值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可取符号（仅列部分常用）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58146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0~59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97270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0~59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0843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0~23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55049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1~31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-    ,    /    ?    L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60972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1~12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11400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1~7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-    ,    /    ?    L    # 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778545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1970~2099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的整数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0634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0503902-4BB3-4282-8F08-04E67C8B12B1}"/>
              </a:ext>
            </a:extLst>
          </p:cNvPr>
          <p:cNvSpPr/>
          <p:nvPr/>
        </p:nvSpPr>
        <p:spPr>
          <a:xfrm>
            <a:off x="2400388" y="252559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  1/1  *  *  *  ?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080C8519-68A3-43D4-BC62-DDFF9C095318}"/>
              </a:ext>
            </a:extLst>
          </p:cNvPr>
          <p:cNvCxnSpPr/>
          <p:nvPr/>
        </p:nvCxnSpPr>
        <p:spPr>
          <a:xfrm>
            <a:off x="2583402" y="550416"/>
            <a:ext cx="4756222" cy="736846"/>
          </a:xfrm>
          <a:prstGeom prst="bentConnector3">
            <a:avLst>
              <a:gd name="adj1" fmla="val -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0C6E7FFA-007B-4AB4-A3BD-A2F6382C753E}"/>
              </a:ext>
            </a:extLst>
          </p:cNvPr>
          <p:cNvCxnSpPr>
            <a:cxnSpLocks/>
          </p:cNvCxnSpPr>
          <p:nvPr/>
        </p:nvCxnSpPr>
        <p:spPr>
          <a:xfrm>
            <a:off x="3019887" y="621891"/>
            <a:ext cx="4319737" cy="1074446"/>
          </a:xfrm>
          <a:prstGeom prst="bentConnector3">
            <a:avLst>
              <a:gd name="adj1" fmla="val 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E506425-7738-4E79-B9E1-1FA49C71426D}"/>
              </a:ext>
            </a:extLst>
          </p:cNvPr>
          <p:cNvCxnSpPr>
            <a:cxnSpLocks/>
          </p:cNvCxnSpPr>
          <p:nvPr/>
        </p:nvCxnSpPr>
        <p:spPr>
          <a:xfrm>
            <a:off x="3459331" y="604363"/>
            <a:ext cx="3880293" cy="1424660"/>
          </a:xfrm>
          <a:prstGeom prst="bentConnector3">
            <a:avLst>
              <a:gd name="adj1" fmla="val 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6425A26-BB70-4247-93BC-2892B98F3986}"/>
              </a:ext>
            </a:extLst>
          </p:cNvPr>
          <p:cNvCxnSpPr>
            <a:cxnSpLocks/>
          </p:cNvCxnSpPr>
          <p:nvPr/>
        </p:nvCxnSpPr>
        <p:spPr>
          <a:xfrm>
            <a:off x="3756734" y="579847"/>
            <a:ext cx="3582890" cy="1820056"/>
          </a:xfrm>
          <a:prstGeom prst="bentConnector3">
            <a:avLst>
              <a:gd name="adj1" fmla="val -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811B27A-B8BD-46DE-9285-C185209DB5DC}"/>
              </a:ext>
            </a:extLst>
          </p:cNvPr>
          <p:cNvCxnSpPr>
            <a:cxnSpLocks/>
          </p:cNvCxnSpPr>
          <p:nvPr/>
        </p:nvCxnSpPr>
        <p:spPr>
          <a:xfrm>
            <a:off x="4058575" y="550416"/>
            <a:ext cx="3281049" cy="2182173"/>
          </a:xfrm>
          <a:prstGeom prst="bentConnector3">
            <a:avLst>
              <a:gd name="adj1" fmla="val -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E6D77C-E512-4BE1-946D-829995F01596}"/>
              </a:ext>
            </a:extLst>
          </p:cNvPr>
          <p:cNvSpPr/>
          <p:nvPr/>
        </p:nvSpPr>
        <p:spPr>
          <a:xfrm>
            <a:off x="4518275" y="3328652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年域可以省略，省略时表示每年</a:t>
            </a:r>
            <a:endParaRPr lang="zh-CN" altLang="en-US" sz="1400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F79CF9B7-04BE-4278-A195-8143B0B9A449}"/>
              </a:ext>
            </a:extLst>
          </p:cNvPr>
          <p:cNvCxnSpPr>
            <a:cxnSpLocks/>
          </p:cNvCxnSpPr>
          <p:nvPr/>
        </p:nvCxnSpPr>
        <p:spPr>
          <a:xfrm>
            <a:off x="4355978" y="622778"/>
            <a:ext cx="2983646" cy="2485220"/>
          </a:xfrm>
          <a:prstGeom prst="bentConnector3">
            <a:avLst>
              <a:gd name="adj1" fmla="val 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28125B6-2829-458B-A04F-474A958CAA73}"/>
              </a:ext>
            </a:extLst>
          </p:cNvPr>
          <p:cNvSpPr/>
          <p:nvPr/>
        </p:nvSpPr>
        <p:spPr>
          <a:xfrm>
            <a:off x="318038" y="4247615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  55  23  *  * 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？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1EC2DF-4408-49AF-86E1-94E59E823063}"/>
              </a:ext>
            </a:extLst>
          </p:cNvPr>
          <p:cNvSpPr txBox="1"/>
          <p:nvPr/>
        </p:nvSpPr>
        <p:spPr>
          <a:xfrm>
            <a:off x="-88508" y="-40418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Cron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6~7</a:t>
            </a:r>
            <a:r>
              <a:rPr lang="zh-CN" altLang="en-US" sz="2400" b="1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45563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9EC690-46E5-4C04-8C8C-9BEE127E1513}"/>
              </a:ext>
            </a:extLst>
          </p:cNvPr>
          <p:cNvSpPr txBox="1"/>
          <p:nvPr/>
        </p:nvSpPr>
        <p:spPr>
          <a:xfrm>
            <a:off x="-88508" y="-40418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Crontab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位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94421-E248-4222-94FF-79152CD9D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91357"/>
              </p:ext>
            </p:extLst>
          </p:nvPr>
        </p:nvGraphicFramePr>
        <p:xfrm>
          <a:off x="7490545" y="1180729"/>
          <a:ext cx="4378899" cy="2190564"/>
        </p:xfrm>
        <a:graphic>
          <a:graphicData uri="http://schemas.openxmlformats.org/drawingml/2006/table">
            <a:tbl>
              <a:tblPr/>
              <a:tblGrid>
                <a:gridCol w="1459633">
                  <a:extLst>
                    <a:ext uri="{9D8B030D-6E8A-4147-A177-3AD203B41FA5}">
                      <a16:colId xmlns:a16="http://schemas.microsoft.com/office/drawing/2014/main" val="3527151770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919924393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3061028112"/>
                    </a:ext>
                  </a:extLst>
                </a:gridCol>
              </a:tblGrid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域名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可取值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可取符号（仅列部分常用）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58146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0~59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0843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0~23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55049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1~31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-    ,    /    ?    L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60972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1~12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11400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7785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6AEDAD0-393B-411B-A77C-D72DC1539F12}"/>
              </a:ext>
            </a:extLst>
          </p:cNvPr>
          <p:cNvSpPr/>
          <p:nvPr/>
        </p:nvSpPr>
        <p:spPr>
          <a:xfrm>
            <a:off x="2551309" y="669808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  1/1  *  *  * 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DBB06A5-DC11-4D8D-815F-18FA73490205}"/>
              </a:ext>
            </a:extLst>
          </p:cNvPr>
          <p:cNvCxnSpPr/>
          <p:nvPr/>
        </p:nvCxnSpPr>
        <p:spPr>
          <a:xfrm>
            <a:off x="2734323" y="967665"/>
            <a:ext cx="4756222" cy="736846"/>
          </a:xfrm>
          <a:prstGeom prst="bentConnector3">
            <a:avLst>
              <a:gd name="adj1" fmla="val -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ED6C587-59B7-4FA4-AFE8-7D307AD36EE5}"/>
              </a:ext>
            </a:extLst>
          </p:cNvPr>
          <p:cNvCxnSpPr>
            <a:cxnSpLocks/>
          </p:cNvCxnSpPr>
          <p:nvPr/>
        </p:nvCxnSpPr>
        <p:spPr>
          <a:xfrm>
            <a:off x="3170808" y="1039140"/>
            <a:ext cx="4319737" cy="1074446"/>
          </a:xfrm>
          <a:prstGeom prst="bentConnector3">
            <a:avLst>
              <a:gd name="adj1" fmla="val 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7AF56F0-CD11-46E9-BDC2-9EBF6C7BB63B}"/>
              </a:ext>
            </a:extLst>
          </p:cNvPr>
          <p:cNvCxnSpPr>
            <a:cxnSpLocks/>
          </p:cNvCxnSpPr>
          <p:nvPr/>
        </p:nvCxnSpPr>
        <p:spPr>
          <a:xfrm>
            <a:off x="3610252" y="1021612"/>
            <a:ext cx="3880293" cy="1424660"/>
          </a:xfrm>
          <a:prstGeom prst="bentConnector3">
            <a:avLst>
              <a:gd name="adj1" fmla="val 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45AFA19-E430-4E66-B4B6-C6F2E17FEC3F}"/>
              </a:ext>
            </a:extLst>
          </p:cNvPr>
          <p:cNvCxnSpPr>
            <a:cxnSpLocks/>
          </p:cNvCxnSpPr>
          <p:nvPr/>
        </p:nvCxnSpPr>
        <p:spPr>
          <a:xfrm>
            <a:off x="3907655" y="997096"/>
            <a:ext cx="3582890" cy="1820056"/>
          </a:xfrm>
          <a:prstGeom prst="bentConnector3">
            <a:avLst>
              <a:gd name="adj1" fmla="val -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E283D81-A1E8-4DB6-B7FF-CBE29F495334}"/>
              </a:ext>
            </a:extLst>
          </p:cNvPr>
          <p:cNvCxnSpPr>
            <a:cxnSpLocks/>
          </p:cNvCxnSpPr>
          <p:nvPr/>
        </p:nvCxnSpPr>
        <p:spPr>
          <a:xfrm>
            <a:off x="4209496" y="967665"/>
            <a:ext cx="3281049" cy="2182173"/>
          </a:xfrm>
          <a:prstGeom prst="bentConnector3">
            <a:avLst>
              <a:gd name="adj1" fmla="val -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1296BB6-6320-4176-BF2F-E23B0AB1CD4E}"/>
              </a:ext>
            </a:extLst>
          </p:cNvPr>
          <p:cNvSpPr txBox="1"/>
          <p:nvPr/>
        </p:nvSpPr>
        <p:spPr>
          <a:xfrm>
            <a:off x="86360" y="4732360"/>
            <a:ext cx="11783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30 9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*：每天的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分执行</a:t>
            </a:r>
            <a:endParaRPr lang="en-US" altLang="zh-CN" dirty="0"/>
          </a:p>
          <a:p>
            <a:r>
              <a:rPr lang="en-US" altLang="zh-CN" dirty="0"/>
              <a:t>0/30 9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分开始，每</a:t>
            </a:r>
            <a:r>
              <a:rPr lang="en-US" altLang="zh-CN" dirty="0"/>
              <a:t>30</a:t>
            </a:r>
            <a:r>
              <a:rPr lang="zh-CN" altLang="en-US" dirty="0"/>
              <a:t>分钟执行一次</a:t>
            </a:r>
            <a:endParaRPr lang="en-US" altLang="zh-CN" dirty="0"/>
          </a:p>
          <a:p>
            <a:r>
              <a:rPr lang="en-US" altLang="zh-CN" dirty="0"/>
              <a:t>*/5 *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*：每</a:t>
            </a:r>
            <a:r>
              <a:rPr lang="en-US" altLang="zh-CN" dirty="0"/>
              <a:t>5</a:t>
            </a:r>
            <a:r>
              <a:rPr lang="zh-CN" altLang="en-US" dirty="0"/>
              <a:t>分钟执行一次</a:t>
            </a:r>
            <a:endParaRPr lang="en-US" altLang="zh-CN" dirty="0"/>
          </a:p>
          <a:p>
            <a:r>
              <a:rPr lang="en-US" altLang="zh-CN" dirty="0"/>
              <a:t>0 10,14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*：每天的</a:t>
            </a:r>
            <a:r>
              <a:rPr lang="en-US" altLang="zh-CN" dirty="0"/>
              <a:t>10:00,14:00</a:t>
            </a:r>
            <a:r>
              <a:rPr lang="zh-CN" altLang="en-US" dirty="0"/>
              <a:t>执行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142CD7-F971-4B7F-AB90-A0F49B7EE67A}"/>
              </a:ext>
            </a:extLst>
          </p:cNvPr>
          <p:cNvSpPr/>
          <p:nvPr/>
        </p:nvSpPr>
        <p:spPr>
          <a:xfrm>
            <a:off x="98490" y="3696108"/>
            <a:ext cx="49056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编辑任务命令：</a:t>
            </a:r>
            <a:r>
              <a:rPr lang="en-US" altLang="zh-CN" dirty="0"/>
              <a:t> </a:t>
            </a:r>
            <a:r>
              <a:rPr lang="en-US" altLang="zh-CN"/>
              <a:t>crontab</a:t>
            </a:r>
            <a:r>
              <a:rPr lang="en-US" altLang="zh-CN">
                <a:solidFill>
                  <a:srgbClr val="333333"/>
                </a:solidFill>
                <a:latin typeface="Helvetica Neue"/>
              </a:rPr>
              <a:t> -e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b="0" i="0" dirty="0">
                <a:solidFill>
                  <a:srgbClr val="5E5E5E"/>
                </a:solidFill>
                <a:effectLst/>
                <a:latin typeface="PingFang SC"/>
              </a:rPr>
              <a:t>crontab -e</a:t>
            </a:r>
            <a:r>
              <a:rPr lang="zh-CN" altLang="en-US" b="0" i="0" dirty="0">
                <a:solidFill>
                  <a:srgbClr val="5E5E5E"/>
                </a:solidFill>
                <a:effectLst/>
                <a:latin typeface="PingFang SC"/>
              </a:rPr>
              <a:t>结果存放在</a:t>
            </a:r>
            <a:r>
              <a:rPr lang="en-US" altLang="zh-CN" b="0" i="0" dirty="0">
                <a:solidFill>
                  <a:srgbClr val="5E5E5E"/>
                </a:solidFill>
                <a:effectLst/>
                <a:latin typeface="PingFang SC"/>
              </a:rPr>
              <a:t>/var/spool/</a:t>
            </a:r>
            <a:r>
              <a:rPr lang="en-US" altLang="zh-CN" b="0" i="0" dirty="0" err="1">
                <a:solidFill>
                  <a:srgbClr val="5E5E5E"/>
                </a:solidFill>
                <a:effectLst/>
                <a:latin typeface="PingFang SC"/>
              </a:rPr>
              <a:t>cron</a:t>
            </a:r>
            <a:r>
              <a:rPr lang="en-US" altLang="zh-CN" b="0" i="0" dirty="0">
                <a:solidFill>
                  <a:srgbClr val="5E5E5E"/>
                </a:solidFill>
                <a:effectLst/>
                <a:latin typeface="PingFang SC"/>
              </a:rPr>
              <a:t>/crontabs</a:t>
            </a:r>
            <a:r>
              <a:rPr lang="zh-CN" altLang="en-US" b="0" i="0" dirty="0">
                <a:solidFill>
                  <a:srgbClr val="5E5E5E"/>
                </a:solidFill>
                <a:effectLst/>
                <a:latin typeface="PingFang SC"/>
              </a:rPr>
              <a:t>中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/>
              <a:t>查看任务命令：</a:t>
            </a:r>
            <a:r>
              <a:rPr lang="en-US" altLang="zh-CN" dirty="0"/>
              <a:t>crontab -l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4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326</Words>
  <Application>Microsoft Office PowerPoint</Application>
  <PresentationFormat>宽屏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Helvetica Neue</vt:lpstr>
      <vt:lpstr>PingFang SC</vt:lpstr>
      <vt:lpstr>等线</vt:lpstr>
      <vt:lpstr>等线 Light</vt:lpstr>
      <vt:lpstr>微软雅黑</vt:lpstr>
      <vt:lpstr>Arial</vt:lpstr>
      <vt:lpstr>Verdana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sdf63</dc:creator>
  <cp:lastModifiedBy>sdf63</cp:lastModifiedBy>
  <cp:revision>14</cp:revision>
  <dcterms:created xsi:type="dcterms:W3CDTF">2020-05-23T13:36:15Z</dcterms:created>
  <dcterms:modified xsi:type="dcterms:W3CDTF">2021-03-21T12:52:54Z</dcterms:modified>
</cp:coreProperties>
</file>