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EDE5A9-A204-45B8-8E13-D54FEECA7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B1F4DC-F09C-471D-BC5C-26828EE4C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7DFEE7-7968-4816-A6E3-3E19CB94A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E7BF-F2E1-4B7A-962E-3664754ADFB7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4B5BB1-7CB6-46E4-9514-192B5BBE6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549D1A-F5B8-425F-A900-38640EAA6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51F2-BC14-49B5-9EE7-7B4C9F87D3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313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633E3-EC9C-4B3D-8EB1-C87280302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7EC6A3-83FE-47B9-9D7C-4D2E60A3E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E968A9-5E8C-4511-9031-A248E29D6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E7BF-F2E1-4B7A-962E-3664754ADFB7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FF1D68-CB91-499C-B357-F260706A4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5D87C9-A873-4EAB-B827-EFB19A2C5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51F2-BC14-49B5-9EE7-7B4C9F87D3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183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5F6AE7-B8F6-40B5-A1B8-AD27433A3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875BF1-1C6C-4E16-A682-6378600CA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15B472-10EE-4557-859B-243643C01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E7BF-F2E1-4B7A-962E-3664754ADFB7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03E0CD-0B7C-46DB-B529-18E45B717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FA9880-9815-4177-9B37-1DD1A94B1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51F2-BC14-49B5-9EE7-7B4C9F87D3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7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FF412-8114-487C-99E1-E322C25F5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26F7E-AFCC-4E9B-9477-EA4CFEE8E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2159B1-223B-4970-9B66-74B71D7C0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E7BF-F2E1-4B7A-962E-3664754ADFB7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D66F30-7EF3-4CD4-84A7-F7A7CBC86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6830DB-5A41-40B0-8761-2F8D8DAD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51F2-BC14-49B5-9EE7-7B4C9F87D3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595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AEA6C-4BFB-44BB-8658-2D7E19ED8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6349DD-2EE5-4E98-8255-C460C1FDF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17E2AE-CB15-4834-84AA-2EE4BEBD3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E7BF-F2E1-4B7A-962E-3664754ADFB7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BDE253-E848-4355-9A95-46258A131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D387D8-B116-4491-98C5-65253156C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51F2-BC14-49B5-9EE7-7B4C9F87D3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988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712E1-C5B6-4A48-81AD-6796827B1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D80CA4-E81B-4396-BF8B-AE97B6E355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EC4E83-17E6-4CBB-A62E-95D6C09CF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D25A96-2F73-4835-A28B-C336F9E1E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E7BF-F2E1-4B7A-962E-3664754ADFB7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B081ED-9B49-4BBC-8E5D-099EA5B3C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D3AE4C-0D0A-4B6B-BFB6-1B3D14764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51F2-BC14-49B5-9EE7-7B4C9F87D3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850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84C61-B3EF-43BD-8B1E-D516A38CC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47ABFF-1199-4AED-8378-A16B8CD2C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A173E6-E5A1-45D6-A3CD-DE87407DF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45AD37-7AD0-4188-B0C5-78297A8EF0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5FDF01-DAFF-41F8-A3EE-CE0D1D796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BB4D05F-FB0D-4008-94C5-22475EA4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E7BF-F2E1-4B7A-962E-3664754ADFB7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B7664C6-0C37-406B-86BB-48665CF26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72F56BF-D7E2-4866-AC7E-D36FEAB24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51F2-BC14-49B5-9EE7-7B4C9F87D3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47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529BBE-A882-45D0-BC36-4A38078F6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E17DF4-1D08-432D-B21E-6B3A096A8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E7BF-F2E1-4B7A-962E-3664754ADFB7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6BE46D-6A75-4003-AE91-A60FD35E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DB9A31-908F-42B0-A24A-DAD95F38D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51F2-BC14-49B5-9EE7-7B4C9F87D3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005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0C3AC7-402E-4513-90EF-6DD495175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E7BF-F2E1-4B7A-962E-3664754ADFB7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55814C-2CF5-4C99-9204-753CA6186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14B89C-C7BC-4CA9-BF47-0925C1735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51F2-BC14-49B5-9EE7-7B4C9F87D3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256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9826B3-1344-4EE0-A07D-25C54A85E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FC49B1-28CF-4C75-B39A-D5FA95119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59B093-CEFD-4EAA-9DEA-6ACB016CD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E62525-88D8-41CE-ABC8-A3957613E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E7BF-F2E1-4B7A-962E-3664754ADFB7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DF9DD2-D5E6-45C7-B05A-73AF95E68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52B65C-DDAE-477D-96C9-11350584F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51F2-BC14-49B5-9EE7-7B4C9F87D3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253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E0A58-F4AF-48E6-AD04-4377CEB41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C56F65-E1B2-401A-8058-37D0141A67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556A6C-2EC4-404E-B013-B6DC48AF9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793DB4-8BE4-4FDE-AE51-9A960C300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E7BF-F2E1-4B7A-962E-3664754ADFB7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D4ABCF-53B6-4228-90AA-E0823DD1F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DC7284-F616-4704-8DFE-4034560A8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51F2-BC14-49B5-9EE7-7B4C9F87D3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206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D95085A-881F-4627-BF8A-B597E1E66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58A0BF-8C51-4A8B-AF26-26EE231E2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308D4C-3AB2-4341-82EF-CABD10CAF7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AE7BF-F2E1-4B7A-962E-3664754ADFB7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26961B-06F3-4AEC-9AD3-288F566D8D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7DF31C-97D3-415B-8F7A-43001C1E21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851F2-BC14-49B5-9EE7-7B4C9F87D3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46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A9E15D3-71B3-4ECE-BDC3-CED5D6C2A11A}"/>
              </a:ext>
            </a:extLst>
          </p:cNvPr>
          <p:cNvSpPr/>
          <p:nvPr/>
        </p:nvSpPr>
        <p:spPr>
          <a:xfrm>
            <a:off x="132988" y="5097652"/>
            <a:ext cx="1142962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）* 表示可以匹配该域的所有值；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, </a:t>
            </a:r>
            <a:r>
              <a:rPr lang="zh-CN" altLang="en-US" dirty="0"/>
              <a:t>表示枚举值；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/ </a:t>
            </a:r>
            <a:r>
              <a:rPr lang="zh-CN" altLang="en-US" dirty="0"/>
              <a:t>表示起始时间和间隔时间；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 ？表示不确定值、不限制值；它与*的区别是，并不能匹配到该域上的所有值，例如指定了</a:t>
            </a:r>
            <a:r>
              <a:rPr lang="en-US" altLang="zh-CN" dirty="0"/>
              <a:t>3</a:t>
            </a:r>
            <a:r>
              <a:rPr lang="zh-CN" altLang="en-US" dirty="0"/>
              <a:t>月份每个周五，那么</a:t>
            </a:r>
            <a:r>
              <a:rPr lang="en-US" altLang="zh-CN" dirty="0"/>
              <a:t>3</a:t>
            </a:r>
            <a:r>
              <a:rPr lang="zh-CN" altLang="en-US" dirty="0"/>
              <a:t>月份的周五可能只有</a:t>
            </a:r>
            <a:r>
              <a:rPr lang="en-US" altLang="zh-CN" dirty="0"/>
              <a:t>4</a:t>
            </a:r>
            <a:r>
              <a:rPr lang="zh-CN" altLang="en-US" dirty="0"/>
              <a:t>个值；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0C94315-8936-481C-B3CC-0EB2E40A4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905938"/>
              </p:ext>
            </p:extLst>
          </p:nvPr>
        </p:nvGraphicFramePr>
        <p:xfrm>
          <a:off x="7339624" y="763480"/>
          <a:ext cx="4378899" cy="2920752"/>
        </p:xfrm>
        <a:graphic>
          <a:graphicData uri="http://schemas.openxmlformats.org/drawingml/2006/table">
            <a:tbl>
              <a:tblPr/>
              <a:tblGrid>
                <a:gridCol w="1459633">
                  <a:extLst>
                    <a:ext uri="{9D8B030D-6E8A-4147-A177-3AD203B41FA5}">
                      <a16:colId xmlns:a16="http://schemas.microsoft.com/office/drawing/2014/main" val="3527151770"/>
                    </a:ext>
                  </a:extLst>
                </a:gridCol>
                <a:gridCol w="1459633">
                  <a:extLst>
                    <a:ext uri="{9D8B030D-6E8A-4147-A177-3AD203B41FA5}">
                      <a16:colId xmlns:a16="http://schemas.microsoft.com/office/drawing/2014/main" val="919924393"/>
                    </a:ext>
                  </a:extLst>
                </a:gridCol>
                <a:gridCol w="1459633">
                  <a:extLst>
                    <a:ext uri="{9D8B030D-6E8A-4147-A177-3AD203B41FA5}">
                      <a16:colId xmlns:a16="http://schemas.microsoft.com/office/drawing/2014/main" val="3061028112"/>
                    </a:ext>
                  </a:extLst>
                </a:gridCol>
              </a:tblGrid>
              <a:tr h="3650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域名</a:t>
                      </a:r>
                      <a:endParaRPr lang="zh-CN" altLang="en-US" sz="105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可取值</a:t>
                      </a:r>
                      <a:endParaRPr lang="zh-CN" altLang="en-US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可取符号（仅列部分常用）</a:t>
                      </a:r>
                      <a:endParaRPr lang="zh-CN" altLang="en-US" sz="105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658146"/>
                  </a:ext>
                </a:extLst>
              </a:tr>
              <a:tr h="3650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秒域</a:t>
                      </a: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0~59</a:t>
                      </a:r>
                      <a:endParaRPr lang="zh-CN" altLang="en-US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 *    </a:t>
                      </a:r>
                      <a:r>
                        <a:rPr lang="en-US" altLang="zh-CN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    ,    /</a:t>
                      </a: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797270"/>
                  </a:ext>
                </a:extLst>
              </a:tr>
              <a:tr h="3650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分域</a:t>
                      </a: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0~59</a:t>
                      </a:r>
                      <a:endParaRPr lang="zh-CN" altLang="en-US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 *    </a:t>
                      </a:r>
                      <a:r>
                        <a:rPr lang="en-US" altLang="zh-CN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    ,    /</a:t>
                      </a: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650843"/>
                  </a:ext>
                </a:extLst>
              </a:tr>
              <a:tr h="3650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时域</a:t>
                      </a: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0~23</a:t>
                      </a:r>
                      <a:endParaRPr lang="zh-CN" altLang="en-US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 *    </a:t>
                      </a:r>
                      <a:r>
                        <a:rPr lang="en-US" altLang="zh-CN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    ,    /</a:t>
                      </a: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455049"/>
                  </a:ext>
                </a:extLst>
              </a:tr>
              <a:tr h="3650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日域</a:t>
                      </a: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1~31</a:t>
                      </a:r>
                      <a:endParaRPr lang="zh-CN" altLang="en-US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 *    -    ,    /    ?    L</a:t>
                      </a: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260972"/>
                  </a:ext>
                </a:extLst>
              </a:tr>
              <a:tr h="3650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月域</a:t>
                      </a: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1~12</a:t>
                      </a:r>
                      <a:endParaRPr lang="en-US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 *    </a:t>
                      </a:r>
                      <a:r>
                        <a:rPr lang="en-US" altLang="zh-CN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    ,    /</a:t>
                      </a: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811400"/>
                  </a:ext>
                </a:extLst>
              </a:tr>
              <a:tr h="3650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周域</a:t>
                      </a: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1~7</a:t>
                      </a:r>
                      <a:endParaRPr lang="en-US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 *    -    ,    /    ?    L    # </a:t>
                      </a: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778545"/>
                  </a:ext>
                </a:extLst>
              </a:tr>
              <a:tr h="3650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年域</a:t>
                      </a: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1970~2099</a:t>
                      </a:r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的整数</a:t>
                      </a: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 *    </a:t>
                      </a:r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    ,    /</a:t>
                      </a: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206347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B0503902-4BB3-4282-8F08-04E67C8B12B1}"/>
              </a:ext>
            </a:extLst>
          </p:cNvPr>
          <p:cNvSpPr/>
          <p:nvPr/>
        </p:nvSpPr>
        <p:spPr>
          <a:xfrm>
            <a:off x="2400388" y="252559"/>
            <a:ext cx="2117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0  1/1  *  *  *  ?</a:t>
            </a:r>
            <a:endParaRPr lang="zh-CN" altLang="en-US" dirty="0"/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080C8519-68A3-43D4-BC62-DDFF9C095318}"/>
              </a:ext>
            </a:extLst>
          </p:cNvPr>
          <p:cNvCxnSpPr/>
          <p:nvPr/>
        </p:nvCxnSpPr>
        <p:spPr>
          <a:xfrm>
            <a:off x="2583402" y="550416"/>
            <a:ext cx="4756222" cy="736846"/>
          </a:xfrm>
          <a:prstGeom prst="bentConnector3">
            <a:avLst>
              <a:gd name="adj1" fmla="val -2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0C6E7FFA-007B-4AB4-A3BD-A2F6382C753E}"/>
              </a:ext>
            </a:extLst>
          </p:cNvPr>
          <p:cNvCxnSpPr>
            <a:cxnSpLocks/>
          </p:cNvCxnSpPr>
          <p:nvPr/>
        </p:nvCxnSpPr>
        <p:spPr>
          <a:xfrm>
            <a:off x="3019887" y="621891"/>
            <a:ext cx="4319737" cy="1074446"/>
          </a:xfrm>
          <a:prstGeom prst="bentConnector3">
            <a:avLst>
              <a:gd name="adj1" fmla="val 2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8E506425-7738-4E79-B9E1-1FA49C71426D}"/>
              </a:ext>
            </a:extLst>
          </p:cNvPr>
          <p:cNvCxnSpPr>
            <a:cxnSpLocks/>
          </p:cNvCxnSpPr>
          <p:nvPr/>
        </p:nvCxnSpPr>
        <p:spPr>
          <a:xfrm>
            <a:off x="3459331" y="604363"/>
            <a:ext cx="3880293" cy="1424660"/>
          </a:xfrm>
          <a:prstGeom prst="bentConnector3">
            <a:avLst>
              <a:gd name="adj1" fmla="val 1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46425A26-BB70-4247-93BC-2892B98F3986}"/>
              </a:ext>
            </a:extLst>
          </p:cNvPr>
          <p:cNvCxnSpPr>
            <a:cxnSpLocks/>
          </p:cNvCxnSpPr>
          <p:nvPr/>
        </p:nvCxnSpPr>
        <p:spPr>
          <a:xfrm>
            <a:off x="3756734" y="579847"/>
            <a:ext cx="3582890" cy="1820056"/>
          </a:xfrm>
          <a:prstGeom prst="bentConnector3">
            <a:avLst>
              <a:gd name="adj1" fmla="val -2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9811B27A-B8BD-46DE-9285-C185209DB5DC}"/>
              </a:ext>
            </a:extLst>
          </p:cNvPr>
          <p:cNvCxnSpPr>
            <a:cxnSpLocks/>
          </p:cNvCxnSpPr>
          <p:nvPr/>
        </p:nvCxnSpPr>
        <p:spPr>
          <a:xfrm>
            <a:off x="4058575" y="550416"/>
            <a:ext cx="3281049" cy="2182173"/>
          </a:xfrm>
          <a:prstGeom prst="bentConnector3">
            <a:avLst>
              <a:gd name="adj1" fmla="val -3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D5E6D77C-E512-4BE1-946D-829995F01596}"/>
              </a:ext>
            </a:extLst>
          </p:cNvPr>
          <p:cNvSpPr/>
          <p:nvPr/>
        </p:nvSpPr>
        <p:spPr>
          <a:xfrm>
            <a:off x="4518275" y="3328652"/>
            <a:ext cx="26981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年域可以省略，省略时表示每年</a:t>
            </a:r>
            <a:endParaRPr lang="zh-CN" altLang="en-US" sz="1400" dirty="0"/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F79CF9B7-04BE-4278-A195-8143B0B9A449}"/>
              </a:ext>
            </a:extLst>
          </p:cNvPr>
          <p:cNvCxnSpPr>
            <a:cxnSpLocks/>
          </p:cNvCxnSpPr>
          <p:nvPr/>
        </p:nvCxnSpPr>
        <p:spPr>
          <a:xfrm>
            <a:off x="4355978" y="622778"/>
            <a:ext cx="2983646" cy="2485220"/>
          </a:xfrm>
          <a:prstGeom prst="bentConnector3">
            <a:avLst>
              <a:gd name="adj1" fmla="val 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D28125B6-2829-458B-A04F-474A958CAA73}"/>
              </a:ext>
            </a:extLst>
          </p:cNvPr>
          <p:cNvSpPr/>
          <p:nvPr/>
        </p:nvSpPr>
        <p:spPr>
          <a:xfrm>
            <a:off x="318038" y="4247615"/>
            <a:ext cx="2265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0  55  23  *  * 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？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81EC2DF-4408-49AF-86E1-94E59E823063}"/>
              </a:ext>
            </a:extLst>
          </p:cNvPr>
          <p:cNvSpPr txBox="1"/>
          <p:nvPr/>
        </p:nvSpPr>
        <p:spPr>
          <a:xfrm>
            <a:off x="-88508" y="-40418"/>
            <a:ext cx="2024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Cron</a:t>
            </a:r>
            <a:r>
              <a:rPr lang="zh-CN" altLang="en-US" sz="2400" b="1" dirty="0"/>
              <a:t>：</a:t>
            </a:r>
            <a:r>
              <a:rPr lang="en-US" altLang="zh-CN" sz="2400" b="1" dirty="0"/>
              <a:t>6~7</a:t>
            </a:r>
            <a:r>
              <a:rPr lang="zh-CN" altLang="en-US" sz="2400" b="1" dirty="0"/>
              <a:t>位</a:t>
            </a:r>
          </a:p>
        </p:txBody>
      </p:sp>
    </p:spTree>
    <p:extLst>
      <p:ext uri="{BB962C8B-B14F-4D97-AF65-F5344CB8AC3E}">
        <p14:creationId xmlns:p14="http://schemas.microsoft.com/office/powerpoint/2010/main" val="455630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E9EC690-46E5-4C04-8C8C-9BEE127E1513}"/>
              </a:ext>
            </a:extLst>
          </p:cNvPr>
          <p:cNvSpPr txBox="1"/>
          <p:nvPr/>
        </p:nvSpPr>
        <p:spPr>
          <a:xfrm>
            <a:off x="-88508" y="-40418"/>
            <a:ext cx="2097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Crontab</a:t>
            </a:r>
            <a:r>
              <a:rPr lang="zh-CN" altLang="en-US" sz="2400" b="1" dirty="0"/>
              <a:t>：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位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4D94421-E248-4222-94FF-79152CD9D3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391357"/>
              </p:ext>
            </p:extLst>
          </p:nvPr>
        </p:nvGraphicFramePr>
        <p:xfrm>
          <a:off x="7490545" y="1180729"/>
          <a:ext cx="4378899" cy="2190564"/>
        </p:xfrm>
        <a:graphic>
          <a:graphicData uri="http://schemas.openxmlformats.org/drawingml/2006/table">
            <a:tbl>
              <a:tblPr/>
              <a:tblGrid>
                <a:gridCol w="1459633">
                  <a:extLst>
                    <a:ext uri="{9D8B030D-6E8A-4147-A177-3AD203B41FA5}">
                      <a16:colId xmlns:a16="http://schemas.microsoft.com/office/drawing/2014/main" val="3527151770"/>
                    </a:ext>
                  </a:extLst>
                </a:gridCol>
                <a:gridCol w="1459633">
                  <a:extLst>
                    <a:ext uri="{9D8B030D-6E8A-4147-A177-3AD203B41FA5}">
                      <a16:colId xmlns:a16="http://schemas.microsoft.com/office/drawing/2014/main" val="919924393"/>
                    </a:ext>
                  </a:extLst>
                </a:gridCol>
                <a:gridCol w="1459633">
                  <a:extLst>
                    <a:ext uri="{9D8B030D-6E8A-4147-A177-3AD203B41FA5}">
                      <a16:colId xmlns:a16="http://schemas.microsoft.com/office/drawing/2014/main" val="3061028112"/>
                    </a:ext>
                  </a:extLst>
                </a:gridCol>
              </a:tblGrid>
              <a:tr h="3650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域名</a:t>
                      </a:r>
                      <a:endParaRPr lang="zh-CN" altLang="en-US" sz="105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可取值</a:t>
                      </a:r>
                      <a:endParaRPr lang="zh-CN" altLang="en-US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可取符号（仅列部分常用）</a:t>
                      </a:r>
                      <a:endParaRPr lang="zh-CN" altLang="en-US" sz="105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658146"/>
                  </a:ext>
                </a:extLst>
              </a:tr>
              <a:tr h="3650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分域</a:t>
                      </a: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0~59</a:t>
                      </a:r>
                      <a:endParaRPr lang="zh-CN" altLang="en-US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 *    </a:t>
                      </a:r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    ,    /</a:t>
                      </a: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650843"/>
                  </a:ext>
                </a:extLst>
              </a:tr>
              <a:tr h="3650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时域</a:t>
                      </a: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0~23</a:t>
                      </a:r>
                      <a:endParaRPr lang="zh-CN" altLang="en-US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 *    </a:t>
                      </a:r>
                      <a:r>
                        <a:rPr lang="en-US" altLang="zh-CN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    ,    /</a:t>
                      </a: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455049"/>
                  </a:ext>
                </a:extLst>
              </a:tr>
              <a:tr h="3650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日域</a:t>
                      </a: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1~31</a:t>
                      </a:r>
                      <a:endParaRPr lang="zh-CN" altLang="en-US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 *    -    ,    /    ?    L</a:t>
                      </a: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260972"/>
                  </a:ext>
                </a:extLst>
              </a:tr>
              <a:tr h="3650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月域</a:t>
                      </a: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1~12</a:t>
                      </a:r>
                      <a:endParaRPr lang="en-US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 *    </a:t>
                      </a:r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    ,    /</a:t>
                      </a: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811400"/>
                  </a:ext>
                </a:extLst>
              </a:tr>
              <a:tr h="3650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星期</a:t>
                      </a: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778545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56AEDAD0-393B-411B-A77C-D72DC1539F12}"/>
              </a:ext>
            </a:extLst>
          </p:cNvPr>
          <p:cNvSpPr/>
          <p:nvPr/>
        </p:nvSpPr>
        <p:spPr>
          <a:xfrm>
            <a:off x="2551309" y="669808"/>
            <a:ext cx="1909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0  1/1  *  *  * </a:t>
            </a:r>
            <a:endParaRPr lang="zh-CN" altLang="en-US" dirty="0"/>
          </a:p>
        </p:txBody>
      </p: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2DBB06A5-DC11-4D8D-815F-18FA73490205}"/>
              </a:ext>
            </a:extLst>
          </p:cNvPr>
          <p:cNvCxnSpPr/>
          <p:nvPr/>
        </p:nvCxnSpPr>
        <p:spPr>
          <a:xfrm>
            <a:off x="2734323" y="967665"/>
            <a:ext cx="4756222" cy="736846"/>
          </a:xfrm>
          <a:prstGeom prst="bentConnector3">
            <a:avLst>
              <a:gd name="adj1" fmla="val -2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8ED6C587-59B7-4FA4-AFE8-7D307AD36EE5}"/>
              </a:ext>
            </a:extLst>
          </p:cNvPr>
          <p:cNvCxnSpPr>
            <a:cxnSpLocks/>
          </p:cNvCxnSpPr>
          <p:nvPr/>
        </p:nvCxnSpPr>
        <p:spPr>
          <a:xfrm>
            <a:off x="3170808" y="1039140"/>
            <a:ext cx="4319737" cy="1074446"/>
          </a:xfrm>
          <a:prstGeom prst="bentConnector3">
            <a:avLst>
              <a:gd name="adj1" fmla="val 2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C7AF56F0-CD11-46E9-BDC2-9EBF6C7BB63B}"/>
              </a:ext>
            </a:extLst>
          </p:cNvPr>
          <p:cNvCxnSpPr>
            <a:cxnSpLocks/>
          </p:cNvCxnSpPr>
          <p:nvPr/>
        </p:nvCxnSpPr>
        <p:spPr>
          <a:xfrm>
            <a:off x="3610252" y="1021612"/>
            <a:ext cx="3880293" cy="1424660"/>
          </a:xfrm>
          <a:prstGeom prst="bentConnector3">
            <a:avLst>
              <a:gd name="adj1" fmla="val 1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645AFA19-E430-4E66-B4B6-C6F2E17FEC3F}"/>
              </a:ext>
            </a:extLst>
          </p:cNvPr>
          <p:cNvCxnSpPr>
            <a:cxnSpLocks/>
          </p:cNvCxnSpPr>
          <p:nvPr/>
        </p:nvCxnSpPr>
        <p:spPr>
          <a:xfrm>
            <a:off x="3907655" y="997096"/>
            <a:ext cx="3582890" cy="1820056"/>
          </a:xfrm>
          <a:prstGeom prst="bentConnector3">
            <a:avLst>
              <a:gd name="adj1" fmla="val -2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7E283D81-A1E8-4DB6-B7FF-CBE29F495334}"/>
              </a:ext>
            </a:extLst>
          </p:cNvPr>
          <p:cNvCxnSpPr>
            <a:cxnSpLocks/>
          </p:cNvCxnSpPr>
          <p:nvPr/>
        </p:nvCxnSpPr>
        <p:spPr>
          <a:xfrm>
            <a:off x="4209496" y="967665"/>
            <a:ext cx="3281049" cy="2182173"/>
          </a:xfrm>
          <a:prstGeom prst="bentConnector3">
            <a:avLst>
              <a:gd name="adj1" fmla="val -3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61296BB6-6320-4176-BF2F-E23B0AB1CD4E}"/>
              </a:ext>
            </a:extLst>
          </p:cNvPr>
          <p:cNvSpPr txBox="1"/>
          <p:nvPr/>
        </p:nvSpPr>
        <p:spPr>
          <a:xfrm>
            <a:off x="86360" y="4732360"/>
            <a:ext cx="117830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30 9 </a:t>
            </a:r>
            <a:r>
              <a:rPr lang="zh-CN" altLang="en-US" dirty="0"/>
              <a:t>*</a:t>
            </a:r>
            <a:r>
              <a:rPr lang="en-US" altLang="zh-CN" dirty="0"/>
              <a:t> </a:t>
            </a:r>
            <a:r>
              <a:rPr lang="zh-CN" altLang="en-US" dirty="0"/>
              <a:t>* *：每天的</a:t>
            </a:r>
            <a:r>
              <a:rPr lang="en-US" altLang="zh-CN" dirty="0"/>
              <a:t>9</a:t>
            </a:r>
            <a:r>
              <a:rPr lang="zh-CN" altLang="en-US" dirty="0"/>
              <a:t>：</a:t>
            </a:r>
            <a:r>
              <a:rPr lang="en-US" altLang="zh-CN" dirty="0"/>
              <a:t>30</a:t>
            </a:r>
            <a:r>
              <a:rPr lang="zh-CN" altLang="en-US" dirty="0"/>
              <a:t>分执行</a:t>
            </a:r>
            <a:endParaRPr lang="en-US" altLang="zh-CN" dirty="0"/>
          </a:p>
          <a:p>
            <a:r>
              <a:rPr lang="en-US" altLang="zh-CN" dirty="0"/>
              <a:t>0/30 9 </a:t>
            </a:r>
            <a:r>
              <a:rPr lang="zh-CN" altLang="en-US" dirty="0"/>
              <a:t>*</a:t>
            </a:r>
            <a:r>
              <a:rPr lang="en-US" altLang="zh-CN" dirty="0"/>
              <a:t> </a:t>
            </a:r>
            <a:r>
              <a:rPr lang="zh-CN" altLang="en-US" dirty="0"/>
              <a:t>* *：</a:t>
            </a:r>
            <a:r>
              <a:rPr lang="en-US" altLang="zh-CN" dirty="0"/>
              <a:t>9</a:t>
            </a:r>
            <a:r>
              <a:rPr lang="zh-CN" altLang="en-US" dirty="0"/>
              <a:t>：</a:t>
            </a:r>
            <a:r>
              <a:rPr lang="en-US" altLang="zh-CN" dirty="0"/>
              <a:t>00</a:t>
            </a:r>
            <a:r>
              <a:rPr lang="zh-CN" altLang="en-US" dirty="0"/>
              <a:t>分开始，每</a:t>
            </a:r>
            <a:r>
              <a:rPr lang="en-US" altLang="zh-CN" dirty="0"/>
              <a:t>30</a:t>
            </a:r>
            <a:r>
              <a:rPr lang="zh-CN" altLang="en-US" dirty="0"/>
              <a:t>分钟执行一次</a:t>
            </a:r>
            <a:endParaRPr lang="en-US" altLang="zh-CN" dirty="0"/>
          </a:p>
          <a:p>
            <a:r>
              <a:rPr lang="en-US" altLang="zh-CN" dirty="0"/>
              <a:t>0 10,14 </a:t>
            </a:r>
            <a:r>
              <a:rPr lang="zh-CN" altLang="en-US" dirty="0"/>
              <a:t>*</a:t>
            </a:r>
            <a:r>
              <a:rPr lang="en-US" altLang="zh-CN" dirty="0"/>
              <a:t> </a:t>
            </a:r>
            <a:r>
              <a:rPr lang="zh-CN" altLang="en-US" dirty="0"/>
              <a:t>* *：每天的</a:t>
            </a:r>
            <a:r>
              <a:rPr lang="en-US" altLang="zh-CN" dirty="0"/>
              <a:t>10:00,14:00</a:t>
            </a:r>
            <a:r>
              <a:rPr lang="zh-CN" altLang="en-US" dirty="0"/>
              <a:t>执行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C142CD7-F971-4B7F-AB90-A0F49B7EE67A}"/>
              </a:ext>
            </a:extLst>
          </p:cNvPr>
          <p:cNvSpPr/>
          <p:nvPr/>
        </p:nvSpPr>
        <p:spPr>
          <a:xfrm>
            <a:off x="86360" y="3932838"/>
            <a:ext cx="29722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编辑任务命令：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crontab –e</a:t>
            </a:r>
          </a:p>
          <a:p>
            <a:r>
              <a:rPr lang="zh-CN" altLang="en-US" dirty="0"/>
              <a:t>查看任务命令：</a:t>
            </a:r>
            <a:r>
              <a:rPr lang="en-US" altLang="zh-CN" dirty="0"/>
              <a:t>crontab -l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1949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298</Words>
  <Application>Microsoft Office PowerPoint</Application>
  <PresentationFormat>宽屏</PresentationFormat>
  <Paragraphs>55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Helvetica Neue</vt:lpstr>
      <vt:lpstr>等线</vt:lpstr>
      <vt:lpstr>等线 Light</vt:lpstr>
      <vt:lpstr>微软雅黑</vt:lpstr>
      <vt:lpstr>Arial</vt:lpstr>
      <vt:lpstr>Verdana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sdf63</dc:creator>
  <cp:lastModifiedBy>sdf63</cp:lastModifiedBy>
  <cp:revision>10</cp:revision>
  <dcterms:created xsi:type="dcterms:W3CDTF">2020-05-23T13:36:15Z</dcterms:created>
  <dcterms:modified xsi:type="dcterms:W3CDTF">2020-07-11T15:52:14Z</dcterms:modified>
</cp:coreProperties>
</file>