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5776" y="1988840"/>
            <a:ext cx="171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我是一名翻译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7784" y="2895728"/>
            <a:ext cx="240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我擅长翻译</a:t>
            </a:r>
          </a:p>
        </p:txBody>
      </p:sp>
    </p:spTree>
    <p:extLst>
      <p:ext uri="{BB962C8B-B14F-4D97-AF65-F5344CB8AC3E}">
        <p14:creationId xmlns:p14="http://schemas.microsoft.com/office/powerpoint/2010/main" val="352905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WICO-何威</dc:creator>
  <cp:lastModifiedBy>WICO-何威</cp:lastModifiedBy>
  <cp:revision>2</cp:revision>
  <dcterms:created xsi:type="dcterms:W3CDTF">2024-05-29T05:46:25Z</dcterms:created>
  <dcterms:modified xsi:type="dcterms:W3CDTF">2024-05-29T05:52:43Z</dcterms:modified>
</cp:coreProperties>
</file>