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49588" cy="216027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D6"/>
    <a:srgbClr val="FCE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8" autoAdjust="0"/>
  </p:normalViewPr>
  <p:slideViewPr>
    <p:cSldViewPr>
      <p:cViewPr>
        <p:scale>
          <a:sx n="100" d="100"/>
          <a:sy n="100" d="100"/>
        </p:scale>
        <p:origin x="-2670" y="4014"/>
      </p:cViewPr>
      <p:guideLst>
        <p:guide orient="horz" pos="2882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7808-F9FB-4049-8879-FD228C445856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87700" y="685800"/>
            <a:ext cx="482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4D63-A702-450F-8100-44F2A0895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57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D63-A702-450F-8100-44F2A08953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0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6710840"/>
            <a:ext cx="2592150" cy="4630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12241530"/>
            <a:ext cx="2134712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65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3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210951" y="865111"/>
            <a:ext cx="686157" cy="184323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80" y="865111"/>
            <a:ext cx="2007645" cy="1843230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13881737"/>
            <a:ext cx="2592150" cy="429053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9156148"/>
            <a:ext cx="2592150" cy="472558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4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480" y="5040632"/>
            <a:ext cx="1346901" cy="142567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50207" y="5040632"/>
            <a:ext cx="1346901" cy="142567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79" y="4835606"/>
            <a:ext cx="1347431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79" y="6850856"/>
            <a:ext cx="1347431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4835606"/>
            <a:ext cx="1347960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6850856"/>
            <a:ext cx="1347960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2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860107"/>
            <a:ext cx="1003293" cy="3660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860109"/>
            <a:ext cx="1704804" cy="18437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0" y="4520567"/>
            <a:ext cx="1003293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0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0" y="15121890"/>
            <a:ext cx="1829753" cy="178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0" y="1930241"/>
            <a:ext cx="1829753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0" y="16907115"/>
            <a:ext cx="1829753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9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0" y="865110"/>
            <a:ext cx="2744629" cy="360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0" y="5040632"/>
            <a:ext cx="2744629" cy="142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79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8901-C918-4462-AB7B-985B0964CB4C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3" y="20022504"/>
            <a:ext cx="965703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38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2EA-E03D-4A8E-8321-17F7BA9EAC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/>
          </p:cNvSpPr>
          <p:nvPr/>
        </p:nvSpPr>
        <p:spPr>
          <a:xfrm>
            <a:off x="-3" y="0"/>
            <a:ext cx="3049591" cy="720000"/>
          </a:xfrm>
          <a:prstGeom prst="rect">
            <a:avLst/>
          </a:prstGeom>
          <a:solidFill>
            <a:srgbClr val="F7C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87" y="180170"/>
            <a:ext cx="381818" cy="360000"/>
          </a:xfrm>
          <a:prstGeom prst="rect">
            <a:avLst/>
          </a:prstGeom>
        </p:spPr>
      </p:pic>
      <p:sp>
        <p:nvSpPr>
          <p:cNvPr id="19" name="矩形 18"/>
          <p:cNvSpPr>
            <a:spLocks/>
          </p:cNvSpPr>
          <p:nvPr/>
        </p:nvSpPr>
        <p:spPr>
          <a:xfrm>
            <a:off x="1207059" y="270170"/>
            <a:ext cx="1787596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r>
              <a:rPr lang="zh-TW" altLang="en-US" sz="800" dirty="0">
                <a:solidFill>
                  <a:schemeClr val="tx1"/>
                </a:solidFill>
              </a:rPr>
              <a:t>商品搜尋</a:t>
            </a: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08" y="180000"/>
            <a:ext cx="445574" cy="360000"/>
          </a:xfrm>
          <a:prstGeom prst="rect">
            <a:avLst/>
          </a:prstGeom>
        </p:spPr>
      </p:pic>
      <p:sp>
        <p:nvSpPr>
          <p:cNvPr id="10" name="矩形 9"/>
          <p:cNvSpPr>
            <a:spLocks/>
          </p:cNvSpPr>
          <p:nvPr/>
        </p:nvSpPr>
        <p:spPr>
          <a:xfrm>
            <a:off x="85329" y="2160539"/>
            <a:ext cx="2880320" cy="4286647"/>
          </a:xfrm>
          <a:prstGeom prst="rect">
            <a:avLst/>
          </a:prstGeom>
          <a:solidFill>
            <a:srgbClr val="FCE8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4242" y="3485746"/>
            <a:ext cx="1044000" cy="7200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800" dirty="0">
                <a:solidFill>
                  <a:schemeClr val="tx1"/>
                </a:solidFill>
              </a:rPr>
              <a:t>二手電腦，</a:t>
            </a:r>
            <a:r>
              <a:rPr lang="en-US" altLang="zh-TW" sz="800" dirty="0">
                <a:solidFill>
                  <a:schemeClr val="tx1"/>
                </a:solidFill>
              </a:rPr>
              <a:t>8</a:t>
            </a:r>
            <a:r>
              <a:rPr lang="zh-TW" altLang="en-US" sz="800" dirty="0">
                <a:solidFill>
                  <a:schemeClr val="tx1"/>
                </a:solidFill>
              </a:rPr>
              <a:t>成新，四核心，特價</a:t>
            </a:r>
            <a:r>
              <a:rPr lang="en-US" altLang="zh-TW" sz="800" dirty="0">
                <a:solidFill>
                  <a:schemeClr val="tx1"/>
                </a:solidFill>
              </a:rPr>
              <a:t>2000</a:t>
            </a:r>
            <a:r>
              <a:rPr lang="zh-TW" altLang="en-US" sz="800" dirty="0">
                <a:solidFill>
                  <a:schemeClr val="tx1"/>
                </a:solidFill>
              </a:rPr>
              <a:t>元，作業系統</a:t>
            </a:r>
            <a:r>
              <a:rPr lang="en-US" altLang="zh-TW" sz="800" dirty="0">
                <a:solidFill>
                  <a:schemeClr val="tx1"/>
                </a:solidFill>
              </a:rPr>
              <a:t>:Windows 10</a:t>
            </a:r>
            <a:r>
              <a:rPr lang="zh-TW" altLang="en-US" sz="800" dirty="0">
                <a:solidFill>
                  <a:schemeClr val="tx1"/>
                </a:solidFill>
              </a:rPr>
              <a:t>，可以玩遊戲、</a:t>
            </a:r>
            <a:r>
              <a:rPr lang="zh-TW" altLang="en-US" sz="800" dirty="0" smtClean="0">
                <a:solidFill>
                  <a:schemeClr val="tx1"/>
                </a:solidFill>
              </a:rPr>
              <a:t>做作</a:t>
            </a:r>
            <a:r>
              <a:rPr lang="en-US" altLang="zh-TW" sz="800" dirty="0" smtClean="0">
                <a:solidFill>
                  <a:schemeClr val="tx1"/>
                </a:solidFill>
              </a:rPr>
              <a:t>…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60625" y="3485746"/>
            <a:ext cx="1044000" cy="7200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800" dirty="0">
                <a:solidFill>
                  <a:schemeClr val="tx1"/>
                </a:solidFill>
              </a:rPr>
              <a:t>二手微積分課本，前使用者是北科卷姐，她讀書認真字跡漂亮且做了滿滿的</a:t>
            </a:r>
            <a:r>
              <a:rPr lang="zh-TW" altLang="en-US" sz="800" dirty="0" smtClean="0">
                <a:solidFill>
                  <a:schemeClr val="tx1"/>
                </a:solidFill>
              </a:rPr>
              <a:t>筆記</a:t>
            </a:r>
            <a:r>
              <a:rPr lang="en-US" altLang="zh-TW" sz="800" dirty="0" smtClean="0">
                <a:solidFill>
                  <a:schemeClr val="tx1"/>
                </a:solidFill>
              </a:rPr>
              <a:t>…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5600" y="5531022"/>
            <a:ext cx="1044000" cy="718843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800" dirty="0">
                <a:solidFill>
                  <a:schemeClr val="tx1"/>
                </a:solidFill>
              </a:rPr>
              <a:t>二手日本限量皮卡丘娃娃，沒拆封，特價</a:t>
            </a:r>
            <a:r>
              <a:rPr lang="en-US" altLang="zh-TW" sz="800" dirty="0">
                <a:solidFill>
                  <a:schemeClr val="tx1"/>
                </a:solidFill>
              </a:rPr>
              <a:t>900</a:t>
            </a:r>
            <a:r>
              <a:rPr lang="zh-TW" altLang="en-US" sz="800" dirty="0">
                <a:solidFill>
                  <a:schemeClr val="tx1"/>
                </a:solidFill>
              </a:rPr>
              <a:t>元，還記得第一次玩神奇寶貝的心情</a:t>
            </a:r>
            <a:r>
              <a:rPr lang="zh-TW" altLang="en-US" sz="800" dirty="0" smtClean="0">
                <a:solidFill>
                  <a:schemeClr val="tx1"/>
                </a:solidFill>
              </a:rPr>
              <a:t>嗎</a:t>
            </a:r>
            <a:r>
              <a:rPr lang="en-US" altLang="zh-TW" sz="800" dirty="0" smtClean="0">
                <a:solidFill>
                  <a:schemeClr val="tx1"/>
                </a:solidFill>
              </a:rPr>
              <a:t>…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53573" y="5531022"/>
            <a:ext cx="1044000" cy="7200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800" dirty="0">
                <a:solidFill>
                  <a:schemeClr val="tx1"/>
                </a:solidFill>
              </a:rPr>
              <a:t>二手</a:t>
            </a:r>
            <a:r>
              <a:rPr lang="en-US" altLang="zh-TW" sz="800" dirty="0">
                <a:solidFill>
                  <a:schemeClr val="tx1"/>
                </a:solidFill>
              </a:rPr>
              <a:t>GTA5</a:t>
            </a:r>
            <a:r>
              <a:rPr lang="zh-TW" altLang="en-US" sz="800" dirty="0">
                <a:solidFill>
                  <a:schemeClr val="tx1"/>
                </a:solidFill>
              </a:rPr>
              <a:t>正版遊戲片，特價</a:t>
            </a:r>
            <a:r>
              <a:rPr lang="en-US" altLang="zh-TW" sz="800" dirty="0">
                <a:solidFill>
                  <a:schemeClr val="tx1"/>
                </a:solidFill>
              </a:rPr>
              <a:t>1000</a:t>
            </a:r>
            <a:r>
              <a:rPr lang="zh-TW" altLang="en-US" sz="800" dirty="0">
                <a:solidFill>
                  <a:schemeClr val="tx1"/>
                </a:solidFill>
              </a:rPr>
              <a:t>元，你在現實生活中有很多壓力嗎</a:t>
            </a:r>
            <a:r>
              <a:rPr lang="en-US" altLang="zh-TW" sz="800" dirty="0">
                <a:solidFill>
                  <a:schemeClr val="tx1"/>
                </a:solidFill>
              </a:rPr>
              <a:t>?</a:t>
            </a:r>
            <a:r>
              <a:rPr lang="zh-TW" altLang="en-US" sz="800" dirty="0">
                <a:solidFill>
                  <a:schemeClr val="tx1"/>
                </a:solidFill>
              </a:rPr>
              <a:t>你時常</a:t>
            </a:r>
            <a:r>
              <a:rPr lang="zh-TW" altLang="en-US" sz="800" dirty="0" smtClean="0">
                <a:solidFill>
                  <a:schemeClr val="tx1"/>
                </a:solidFill>
              </a:rPr>
              <a:t>有</a:t>
            </a:r>
            <a:r>
              <a:rPr lang="en-US" altLang="zh-TW" sz="800" dirty="0" smtClean="0">
                <a:solidFill>
                  <a:schemeClr val="tx1"/>
                </a:solidFill>
              </a:rPr>
              <a:t>…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6600" y="6537497"/>
            <a:ext cx="1043000" cy="12996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900" b="1" dirty="0">
                <a:solidFill>
                  <a:prstClr val="black"/>
                </a:solidFill>
              </a:rPr>
              <a:t>限時商品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670158" y="6796089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>
                <a:solidFill>
                  <a:prstClr val="black"/>
                </a:solidFill>
              </a:rPr>
              <a:t>TEXT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smtClean="0">
                <a:solidFill>
                  <a:prstClr val="black"/>
                </a:solidFill>
              </a:rPr>
              <a:t>..</a:t>
            </a:r>
            <a:endParaRPr lang="zh-TW" altLang="en-US" sz="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9002" y="7066954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>
                <a:solidFill>
                  <a:prstClr val="black"/>
                </a:solidFill>
              </a:rPr>
              <a:t>TEXT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smtClean="0">
                <a:solidFill>
                  <a:prstClr val="black"/>
                </a:solidFill>
              </a:rPr>
              <a:t>..</a:t>
            </a:r>
            <a:endParaRPr lang="zh-TW" altLang="en-US" sz="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3879" y="7323242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>
                <a:solidFill>
                  <a:prstClr val="black"/>
                </a:solidFill>
              </a:rPr>
              <a:t>TEXT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smtClean="0">
                <a:solidFill>
                  <a:prstClr val="black"/>
                </a:solidFill>
              </a:rPr>
              <a:t>..</a:t>
            </a:r>
            <a:endParaRPr lang="zh-TW" altLang="en-US" sz="6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61516" y="7581154"/>
            <a:ext cx="728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>
                <a:solidFill>
                  <a:prstClr val="black"/>
                </a:solidFill>
              </a:rPr>
              <a:t>TEXT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err="1">
                <a:solidFill>
                  <a:prstClr val="black"/>
                </a:solidFill>
              </a:rPr>
              <a:t>TEXT</a:t>
            </a:r>
            <a:r>
              <a:rPr lang="en-US" altLang="zh-TW" sz="600" dirty="0">
                <a:solidFill>
                  <a:prstClr val="black"/>
                </a:solidFill>
              </a:rPr>
              <a:t> </a:t>
            </a:r>
            <a:r>
              <a:rPr lang="en-US" altLang="zh-TW" sz="600" dirty="0" smtClean="0">
                <a:solidFill>
                  <a:prstClr val="black"/>
                </a:solidFill>
              </a:rPr>
              <a:t>..</a:t>
            </a:r>
            <a:endParaRPr lang="zh-TW" altLang="en-US" sz="600" dirty="0"/>
          </a:p>
        </p:txBody>
      </p:sp>
      <p:sp>
        <p:nvSpPr>
          <p:cNvPr id="58" name="矩形 57"/>
          <p:cNvSpPr/>
          <p:nvPr/>
        </p:nvSpPr>
        <p:spPr>
          <a:xfrm>
            <a:off x="1677219" y="6537497"/>
            <a:ext cx="1043000" cy="12996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900" b="1" dirty="0" smtClean="0">
                <a:solidFill>
                  <a:prstClr val="black"/>
                </a:solidFill>
              </a:rPr>
              <a:t>商品區</a:t>
            </a:r>
            <a:endParaRPr lang="zh-TW" altLang="en-US" sz="900" b="1" dirty="0">
              <a:solidFill>
                <a:prstClr val="black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79733" y="6796089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2076076" y="7066954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073137" y="7330937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072418" y="7581154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67" name="矩形 66"/>
          <p:cNvSpPr/>
          <p:nvPr/>
        </p:nvSpPr>
        <p:spPr>
          <a:xfrm>
            <a:off x="338718" y="7930103"/>
            <a:ext cx="1043000" cy="12996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900" b="1" dirty="0" smtClean="0">
                <a:solidFill>
                  <a:prstClr val="black"/>
                </a:solidFill>
              </a:rPr>
              <a:t>成為商家</a:t>
            </a:r>
            <a:endParaRPr lang="zh-TW" altLang="en-US" sz="900" b="1" dirty="0">
              <a:solidFill>
                <a:prstClr val="black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41232" y="8188695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737575" y="845956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34636" y="8723543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33917" y="897376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76" name="矩形 75"/>
          <p:cNvSpPr/>
          <p:nvPr/>
        </p:nvSpPr>
        <p:spPr>
          <a:xfrm>
            <a:off x="1677219" y="7930103"/>
            <a:ext cx="1043000" cy="1299600"/>
          </a:xfrm>
          <a:prstGeom prst="rect">
            <a:avLst/>
          </a:prstGeom>
          <a:solidFill>
            <a:srgbClr val="FEF4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zh-TW" altLang="en-US" sz="900" b="1" dirty="0" smtClean="0">
                <a:solidFill>
                  <a:prstClr val="black"/>
                </a:solidFill>
              </a:rPr>
              <a:t>商家資訊、評價</a:t>
            </a:r>
            <a:endParaRPr lang="zh-TW" altLang="en-US" sz="900" b="1" dirty="0">
              <a:solidFill>
                <a:prstClr val="black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079733" y="8188695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076076" y="845956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073137" y="8723543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072418" y="8973760"/>
            <a:ext cx="63991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00" dirty="0">
                <a:solidFill>
                  <a:prstClr val="black"/>
                </a:solidFill>
              </a:rPr>
              <a:t>TEXT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err="1">
                <a:solidFill>
                  <a:prstClr val="black"/>
                </a:solidFill>
              </a:rPr>
              <a:t>TEXT</a:t>
            </a:r>
            <a:r>
              <a:rPr lang="en-US" altLang="zh-TW" sz="500" dirty="0">
                <a:solidFill>
                  <a:prstClr val="black"/>
                </a:solidFill>
              </a:rPr>
              <a:t> </a:t>
            </a:r>
            <a:r>
              <a:rPr lang="en-US" altLang="zh-TW" sz="500" dirty="0" smtClean="0">
                <a:solidFill>
                  <a:prstClr val="black"/>
                </a:solidFill>
              </a:rPr>
              <a:t>..</a:t>
            </a:r>
            <a:endParaRPr lang="zh-TW" altLang="en-US" sz="500" dirty="0"/>
          </a:p>
        </p:txBody>
      </p:sp>
      <p:sp>
        <p:nvSpPr>
          <p:cNvPr id="85" name="矩形 84"/>
          <p:cNvSpPr/>
          <p:nvPr/>
        </p:nvSpPr>
        <p:spPr>
          <a:xfrm>
            <a:off x="-3" y="9289372"/>
            <a:ext cx="3049200" cy="360000"/>
          </a:xfrm>
          <a:prstGeom prst="rect">
            <a:avLst/>
          </a:prstGeom>
          <a:solidFill>
            <a:srgbClr val="F7C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/>
          <p:nvPr/>
        </p:nvCxnSpPr>
        <p:spPr>
          <a:xfrm>
            <a:off x="-1" y="9289372"/>
            <a:ext cx="304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57336" y="9379372"/>
            <a:ext cx="1943521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NTUT</a:t>
            </a:r>
            <a:r>
              <a:rPr lang="zh-TW" altLang="en-US" sz="800" dirty="0">
                <a:solidFill>
                  <a:schemeClr val="tx1"/>
                </a:solidFill>
              </a:rPr>
              <a:t>商家關心您 電話</a:t>
            </a:r>
            <a:r>
              <a:rPr lang="en-US" altLang="zh-TW" sz="800" dirty="0">
                <a:solidFill>
                  <a:schemeClr val="tx1"/>
                </a:solidFill>
                <a:sym typeface="Wingdings" pitchFamily="2" charset="2"/>
              </a:rPr>
              <a:t>:(</a:t>
            </a:r>
            <a:r>
              <a:rPr lang="en-US" altLang="zh-TW" sz="800" dirty="0" smtClean="0">
                <a:solidFill>
                  <a:schemeClr val="tx1"/>
                </a:solidFill>
              </a:rPr>
              <a:t>XX)XXXX-XXXX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pic>
        <p:nvPicPr>
          <p:cNvPr id="109" name="Picture 2" descr="D:\html\hw6\assets\main_pictu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55" y="720230"/>
            <a:ext cx="3047618" cy="1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html\hw6\assets\commodity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94" y="2359351"/>
            <a:ext cx="1044000" cy="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tml\hw6\assets\commodity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09" y="2359351"/>
            <a:ext cx="1044000" cy="9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tml\hw6\assets\commodity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0" y="4404558"/>
            <a:ext cx="1044000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tml\hw6\assets\commodity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83" y="4404558"/>
            <a:ext cx="1044000" cy="9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html\hw6\assets\peopl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9" y="6783535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html\hw6\assets\people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" y="7050957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html\hw6\assets\people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" y="7308058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html\hw6\assets\people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9" y="7561139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7" descr="D:\html\hw6\assets\peopl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9" y="6783535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8" descr="D:\html\hw6\assets\people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21" y="7050957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9" descr="D:\html\hw6\assets\people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21" y="7308058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0" descr="D:\html\hw6\assets\people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9" y="7561139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7" descr="D:\html\hw6\assets\peopl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9" y="8163587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8" descr="D:\html\hw6\assets\people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1" y="8431009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9" descr="D:\html\hw6\assets\people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1" y="8688110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0" descr="D:\html\hw6\assets\people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9" y="8941191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7" descr="D:\html\hw6\assets\people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9" y="8163738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8" descr="D:\html\hw6\assets\people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21" y="8431160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" descr="D:\html\hw6\assets\people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21" y="8688261"/>
            <a:ext cx="169200" cy="2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0" descr="D:\html\hw6\assets\people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79" y="8941342"/>
            <a:ext cx="169200" cy="21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1" descr="D:\html\hw6\assets\icon_f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252" y="937937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2" descr="D:\html\hw6\assets\icon_twitter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94" y="9378449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" descr="D:\html\hw6\assets\icon_googl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08" y="9379373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182</Words>
  <Application>Microsoft Office PowerPoint</Application>
  <PresentationFormat>自訂</PresentationFormat>
  <Paragraphs>27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mousecat1</dc:creator>
  <cp:lastModifiedBy>mousecat1</cp:lastModifiedBy>
  <cp:revision>19</cp:revision>
  <dcterms:created xsi:type="dcterms:W3CDTF">2016-05-11T06:04:49Z</dcterms:created>
  <dcterms:modified xsi:type="dcterms:W3CDTF">2016-05-17T06:40:22Z</dcterms:modified>
</cp:coreProperties>
</file>