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BF3"/>
    <a:srgbClr val="5DD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36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1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5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0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20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1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9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6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5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CB62-31E8-4722-A2BE-CF70F5A90371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3810-4DF6-4874-8A90-A4C8BE168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6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北科二手商品店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詹智德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860032" y="332656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012160" y="1633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860032" y="1844824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043130" y="167554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主視覺形象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734426" y="3789040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886554" y="361976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優先度較高之項目連結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650531" y="5733256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95399" y="556397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優先度較低之</a:t>
            </a:r>
            <a:r>
              <a:rPr kumimoji="1" lang="zh-TW" altLang="en-US" sz="1600" dirty="0">
                <a:latin typeface="微軟正黑體"/>
                <a:ea typeface="微軟正黑體"/>
                <a:cs typeface="微軟正黑體"/>
              </a:rPr>
              <a:t>項目連結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162322" y="6669360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14450" y="650008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功能導覽列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95536" y="18049"/>
            <a:ext cx="255220" cy="255220"/>
            <a:chOff x="5401577" y="2754198"/>
            <a:chExt cx="255220" cy="255220"/>
          </a:xfrm>
        </p:grpSpPr>
        <p:sp>
          <p:nvSpPr>
            <p:cNvPr id="17" name="橢圓 1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7397428" y="513977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7684135" y="475978"/>
            <a:ext cx="1176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品牌</a:t>
            </a:r>
            <a:r>
              <a:rPr kumimoji="1" lang="en-US" altLang="zh-TW" sz="1600" dirty="0" smtClean="0">
                <a:latin typeface="微軟正黑體"/>
                <a:ea typeface="微軟正黑體"/>
                <a:cs typeface="微軟正黑體"/>
              </a:rPr>
              <a:t>LOGO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3707904" y="6454208"/>
            <a:ext cx="255220" cy="255220"/>
            <a:chOff x="5401577" y="2754198"/>
            <a:chExt cx="255220" cy="255220"/>
          </a:xfrm>
        </p:grpSpPr>
        <p:sp>
          <p:nvSpPr>
            <p:cNvPr id="27" name="橢圓 2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7397428" y="980728"/>
            <a:ext cx="255220" cy="255220"/>
            <a:chOff x="5401577" y="2754198"/>
            <a:chExt cx="255220" cy="255220"/>
          </a:xfrm>
        </p:grpSpPr>
        <p:sp>
          <p:nvSpPr>
            <p:cNvPr id="30" name="橢圓 2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7649420" y="9292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社群網站連結</a:t>
            </a:r>
            <a:endParaRPr kumimoji="1" lang="zh-TW" altLang="en-US" sz="16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4855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482139" y="384822"/>
            <a:ext cx="255220" cy="255220"/>
            <a:chOff x="5401577" y="2754198"/>
            <a:chExt cx="255220" cy="255220"/>
          </a:xfrm>
        </p:grpSpPr>
        <p:sp>
          <p:nvSpPr>
            <p:cNvPr id="8" name="橢圓 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8" tIns="45718" rIns="45718" bIns="45718" numCol="1" spcCol="38100" rtlCol="0" anchor="ctr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848635" y="698630"/>
            <a:ext cx="543214" cy="596348"/>
          </a:xfrm>
          <a:prstGeom prst="rect">
            <a:avLst/>
          </a:prstGeom>
          <a:solidFill>
            <a:srgbClr val="5D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391849" y="68517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R:93</a:t>
            </a:r>
            <a:br>
              <a:rPr lang="en-US" altLang="zh-TW" sz="1200" dirty="0" smtClean="0"/>
            </a:br>
            <a:r>
              <a:rPr lang="en-US" altLang="zh-TW" sz="1200" dirty="0" smtClean="0"/>
              <a:t>G:217</a:t>
            </a:r>
          </a:p>
          <a:p>
            <a:r>
              <a:rPr lang="en-US" altLang="zh-TW" sz="1200" dirty="0" smtClean="0"/>
              <a:t>B:229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43815" y="1253792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以舒服的藍綠色為基底，可以讓人心情舒暢</a:t>
            </a:r>
            <a:endParaRPr lang="zh-TW" altLang="en-US" sz="12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485367" y="1613832"/>
            <a:ext cx="255220" cy="255220"/>
            <a:chOff x="5401577" y="2754198"/>
            <a:chExt cx="255220" cy="255220"/>
          </a:xfrm>
        </p:grpSpPr>
        <p:sp>
          <p:nvSpPr>
            <p:cNvPr id="16" name="橢圓 1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5746724" y="3314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色彩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46724" y="15836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微軟正黑體"/>
                <a:ea typeface="微軟正黑體"/>
                <a:cs typeface="微軟正黑體"/>
              </a:rPr>
              <a:t>視覺回饋</a:t>
            </a:r>
            <a:endParaRPr kumimoji="1" lang="en-US" altLang="zh-TW" sz="1600" dirty="0" smtClean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48635" y="1973872"/>
            <a:ext cx="543214" cy="596348"/>
          </a:xfrm>
          <a:prstGeom prst="rect">
            <a:avLst/>
          </a:prstGeom>
          <a:solidFill>
            <a:srgbClr val="AF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848635" y="2570220"/>
            <a:ext cx="543214" cy="596348"/>
          </a:xfrm>
          <a:prstGeom prst="rect">
            <a:avLst/>
          </a:prstGeom>
          <a:solidFill>
            <a:srgbClr val="5D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491956" y="2699117"/>
            <a:ext cx="80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Normal</a:t>
            </a:r>
            <a:endParaRPr kumimoji="1"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15390" y="2102769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Hover</a:t>
            </a:r>
            <a:endParaRPr kumimoji="1" lang="zh-TW" altLang="en-US" sz="16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482150" y="3208146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734131" y="357301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除了內文之外，其他的都用粗體來呈現</a:t>
            </a:r>
            <a:endParaRPr lang="zh-TW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746724" y="3180640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67478" y="3891019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5487468" y="3924292"/>
            <a:ext cx="255220" cy="255220"/>
            <a:chOff x="5401577" y="2754198"/>
            <a:chExt cx="255220" cy="255220"/>
          </a:xfrm>
        </p:grpSpPr>
        <p:sp>
          <p:nvSpPr>
            <p:cNvPr id="33" name="橢圓 3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05" y="4198323"/>
            <a:ext cx="2438400" cy="419100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5776997" y="472514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因為是以北科二手拍賣為主題，所以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logo</a:t>
            </a:r>
            <a:r>
              <a:rPr lang="zh-TW" altLang="en-US" sz="1200" dirty="0" smtClean="0"/>
              <a:t>就用北科的</a:t>
            </a:r>
            <a:r>
              <a:rPr lang="en-US" altLang="zh-TW" sz="1200" dirty="0" smtClean="0"/>
              <a:t>logo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822616" y="5229073"/>
            <a:ext cx="699615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5542606" y="5256579"/>
            <a:ext cx="255220" cy="255220"/>
            <a:chOff x="5401577" y="2754198"/>
            <a:chExt cx="255220" cy="255220"/>
          </a:xfrm>
        </p:grpSpPr>
        <p:sp>
          <p:nvSpPr>
            <p:cNvPr id="40" name="橢圓 3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5842302" y="5574615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用有圓角的圖為主</a:t>
            </a:r>
            <a:r>
              <a:rPr lang="zh-TW" altLang="en-US" sz="1200" dirty="0"/>
              <a:t>，還用邊框來加強呈現</a:t>
            </a: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3" y="5949279"/>
            <a:ext cx="658421" cy="65435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3" t="9086" r="7868" b="10435"/>
          <a:stretch/>
        </p:blipFill>
        <p:spPr>
          <a:xfrm>
            <a:off x="6915077" y="5949279"/>
            <a:ext cx="630000" cy="654351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5041" r="4490" b="4246"/>
          <a:stretch/>
        </p:blipFill>
        <p:spPr>
          <a:xfrm>
            <a:off x="7912368" y="5949280"/>
            <a:ext cx="638430" cy="67364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2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Office PowerPoint</Application>
  <PresentationFormat>如螢幕大小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北科二手商品店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mousecat1</dc:creator>
  <cp:lastModifiedBy>mousecat1</cp:lastModifiedBy>
  <cp:revision>7</cp:revision>
  <dcterms:created xsi:type="dcterms:W3CDTF">2016-03-28T19:36:59Z</dcterms:created>
  <dcterms:modified xsi:type="dcterms:W3CDTF">2016-03-28T21:10:31Z</dcterms:modified>
</cp:coreProperties>
</file>