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BF3"/>
    <a:srgbClr val="F7C63B"/>
    <a:srgbClr val="D7F5F9"/>
    <a:srgbClr val="D3F9F8"/>
    <a:srgbClr val="5DD5E5"/>
    <a:srgbClr val="5F5F5F"/>
    <a:srgbClr val="808080"/>
    <a:srgbClr val="B2B2B2"/>
    <a:srgbClr val="DDDDDD"/>
    <a:srgbClr val="B3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64" y="192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37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8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80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17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7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22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8B16-1F4F-46B7-A7B3-CCBCBB0A7178}" type="datetimeFigureOut">
              <a:rPr lang="zh-TW" altLang="en-US" smtClean="0"/>
              <a:t>2016/3/28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F0DF-4458-4C3A-9C13-81488A408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0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413432" y="0"/>
            <a:ext cx="11316775" cy="15748000"/>
            <a:chOff x="439200" y="-40591"/>
            <a:chExt cx="11316775" cy="1574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9200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82250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53775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68350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5300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11400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82925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25975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10725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96825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239875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154450" y="-40591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21" name="直線接點 20"/>
          <p:cNvCxnSpPr/>
          <p:nvPr/>
        </p:nvCxnSpPr>
        <p:spPr>
          <a:xfrm>
            <a:off x="0" y="1681312"/>
            <a:ext cx="1219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-1" y="14930784"/>
            <a:ext cx="1219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66237" y="540193"/>
            <a:ext cx="2520246" cy="648072"/>
            <a:chOff x="439200" y="385168"/>
            <a:chExt cx="3544575" cy="936104"/>
          </a:xfrm>
        </p:grpSpPr>
        <p:sp>
          <p:nvSpPr>
            <p:cNvPr id="23" name="矩形 2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0" y="1681312"/>
            <a:ext cx="12195175" cy="5400600"/>
            <a:chOff x="439200" y="385168"/>
            <a:chExt cx="3544575" cy="936104"/>
          </a:xfrm>
        </p:grpSpPr>
        <p:sp>
          <p:nvSpPr>
            <p:cNvPr id="79" name="矩形 78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/>
          <p:cNvSpPr/>
          <p:nvPr/>
        </p:nvSpPr>
        <p:spPr>
          <a:xfrm>
            <a:off x="413432" y="7393947"/>
            <a:ext cx="1132965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413432" y="11450398"/>
            <a:ext cx="257305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限時商品</a:t>
            </a:r>
            <a:endParaRPr lang="zh-TW" altLang="en-US" sz="2000" b="1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48527" y="11450398"/>
            <a:ext cx="257305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商品區</a:t>
            </a:r>
            <a:endParaRPr lang="zh-TW" altLang="en-US" sz="2000" b="1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170040" y="11450398"/>
            <a:ext cx="257305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商家資訊、評價</a:t>
            </a:r>
          </a:p>
        </p:txBody>
      </p:sp>
      <p:sp>
        <p:nvSpPr>
          <p:cNvPr id="87" name="矩形 86"/>
          <p:cNvSpPr/>
          <p:nvPr/>
        </p:nvSpPr>
        <p:spPr>
          <a:xfrm>
            <a:off x="6242582" y="11450398"/>
            <a:ext cx="257305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成為商家</a:t>
            </a:r>
          </a:p>
        </p:txBody>
      </p:sp>
      <p:grpSp>
        <p:nvGrpSpPr>
          <p:cNvPr id="88" name="群組 87"/>
          <p:cNvGrpSpPr/>
          <p:nvPr/>
        </p:nvGrpSpPr>
        <p:grpSpPr>
          <a:xfrm>
            <a:off x="11100207" y="15027920"/>
            <a:ext cx="604234" cy="648072"/>
            <a:chOff x="439200" y="385168"/>
            <a:chExt cx="3544575" cy="936104"/>
          </a:xfrm>
        </p:grpSpPr>
        <p:sp>
          <p:nvSpPr>
            <p:cNvPr id="89" name="矩形 88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131391" y="15027920"/>
            <a:ext cx="630664" cy="648072"/>
            <a:chOff x="439200" y="385168"/>
            <a:chExt cx="3544575" cy="936104"/>
          </a:xfrm>
        </p:grpSpPr>
        <p:sp>
          <p:nvSpPr>
            <p:cNvPr id="93" name="矩形 9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/>
          <p:cNvGrpSpPr/>
          <p:nvPr/>
        </p:nvGrpSpPr>
        <p:grpSpPr>
          <a:xfrm>
            <a:off x="10102916" y="15027920"/>
            <a:ext cx="630000" cy="648072"/>
            <a:chOff x="439200" y="385168"/>
            <a:chExt cx="3544575" cy="936104"/>
          </a:xfrm>
        </p:grpSpPr>
        <p:sp>
          <p:nvSpPr>
            <p:cNvPr id="97" name="矩形 96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接點 97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/>
          <p:cNvSpPr/>
          <p:nvPr/>
        </p:nvSpPr>
        <p:spPr>
          <a:xfrm>
            <a:off x="413432" y="15207940"/>
            <a:ext cx="45161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NTUT</a:t>
            </a:r>
            <a:r>
              <a:rPr lang="zh-TW" altLang="en-US" sz="1600" dirty="0">
                <a:solidFill>
                  <a:schemeClr val="tx1"/>
                </a:solidFill>
              </a:rPr>
              <a:t>商家關心您 電話</a:t>
            </a:r>
            <a:r>
              <a:rPr lang="en-US" altLang="zh-TW" sz="1600" dirty="0">
                <a:solidFill>
                  <a:schemeClr val="tx1"/>
                </a:solidFill>
                <a:sym typeface="Wingdings" pitchFamily="2" charset="2"/>
              </a:rPr>
              <a:t>:(</a:t>
            </a:r>
            <a:r>
              <a:rPr lang="en-US" altLang="zh-TW" sz="1600" dirty="0" smtClean="0">
                <a:solidFill>
                  <a:schemeClr val="tx1"/>
                </a:solidFill>
              </a:rPr>
              <a:t>XX)XXXX-XXXX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105699" y="91126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HOME</a:t>
            </a:r>
            <a:endParaRPr lang="zh-TW" altLang="en-US" sz="1200" b="1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8023935" y="911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ABOUT</a:t>
            </a:r>
            <a:endParaRPr lang="zh-TW" altLang="en-US" sz="1200" b="1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8987055" y="911265"/>
            <a:ext cx="91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PORTFOLIO</a:t>
            </a:r>
            <a:endParaRPr lang="zh-TW" altLang="en-US" sz="12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0174788" y="911265"/>
            <a:ext cx="536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BLOG</a:t>
            </a:r>
            <a:endParaRPr lang="zh-TW" altLang="en-US" sz="1200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1031919" y="911265"/>
            <a:ext cx="785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CONTACT</a:t>
            </a:r>
            <a:endParaRPr lang="zh-TW" altLang="en-US" sz="1200" b="1" dirty="0"/>
          </a:p>
        </p:txBody>
      </p:sp>
      <p:sp>
        <p:nvSpPr>
          <p:cNvPr id="109" name="矩形 108"/>
          <p:cNvSpPr/>
          <p:nvPr/>
        </p:nvSpPr>
        <p:spPr>
          <a:xfrm>
            <a:off x="3328007" y="864229"/>
            <a:ext cx="3544575" cy="32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商品搜尋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509604" y="7541576"/>
            <a:ext cx="2433511" cy="2360645"/>
            <a:chOff x="439200" y="385168"/>
            <a:chExt cx="3544575" cy="936104"/>
          </a:xfrm>
        </p:grpSpPr>
        <p:sp>
          <p:nvSpPr>
            <p:cNvPr id="53" name="矩形 5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3396416" y="7541576"/>
            <a:ext cx="2433511" cy="2360645"/>
            <a:chOff x="439200" y="385168"/>
            <a:chExt cx="3544575" cy="936104"/>
          </a:xfrm>
        </p:grpSpPr>
        <p:sp>
          <p:nvSpPr>
            <p:cNvPr id="57" name="矩形 56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6283228" y="7541576"/>
            <a:ext cx="2433511" cy="2360645"/>
            <a:chOff x="439200" y="385168"/>
            <a:chExt cx="3544575" cy="936104"/>
          </a:xfrm>
        </p:grpSpPr>
        <p:sp>
          <p:nvSpPr>
            <p:cNvPr id="61" name="矩形 60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9170040" y="7541576"/>
            <a:ext cx="2433511" cy="2360645"/>
            <a:chOff x="439200" y="385168"/>
            <a:chExt cx="3544575" cy="936104"/>
          </a:xfrm>
        </p:grpSpPr>
        <p:sp>
          <p:nvSpPr>
            <p:cNvPr id="65" name="矩形 64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509604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96416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83228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70039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9365655" y="11906449"/>
            <a:ext cx="421502" cy="432048"/>
            <a:chOff x="439200" y="385168"/>
            <a:chExt cx="3544575" cy="936104"/>
          </a:xfrm>
        </p:grpSpPr>
        <p:sp>
          <p:nvSpPr>
            <p:cNvPr id="76" name="矩形 7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/>
          <p:cNvGrpSpPr/>
          <p:nvPr/>
        </p:nvGrpSpPr>
        <p:grpSpPr>
          <a:xfrm>
            <a:off x="9365655" y="12626529"/>
            <a:ext cx="421502" cy="432048"/>
            <a:chOff x="439200" y="385168"/>
            <a:chExt cx="3544575" cy="936104"/>
          </a:xfrm>
        </p:grpSpPr>
        <p:sp>
          <p:nvSpPr>
            <p:cNvPr id="102" name="矩形 10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9365655" y="13346609"/>
            <a:ext cx="421502" cy="432048"/>
            <a:chOff x="439200" y="385168"/>
            <a:chExt cx="3544575" cy="936104"/>
          </a:xfrm>
        </p:grpSpPr>
        <p:sp>
          <p:nvSpPr>
            <p:cNvPr id="113" name="矩形 11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9365655" y="14066688"/>
            <a:ext cx="421502" cy="432048"/>
            <a:chOff x="439200" y="385168"/>
            <a:chExt cx="3544575" cy="936104"/>
          </a:xfrm>
        </p:grpSpPr>
        <p:sp>
          <p:nvSpPr>
            <p:cNvPr id="121" name="矩形 120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接點 121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0043819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10043819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0043819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0043819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27" name="群組 126"/>
          <p:cNvGrpSpPr/>
          <p:nvPr/>
        </p:nvGrpSpPr>
        <p:grpSpPr>
          <a:xfrm>
            <a:off x="6457627" y="11906449"/>
            <a:ext cx="421502" cy="432048"/>
            <a:chOff x="439200" y="385168"/>
            <a:chExt cx="3544575" cy="936104"/>
          </a:xfrm>
        </p:grpSpPr>
        <p:sp>
          <p:nvSpPr>
            <p:cNvPr id="128" name="矩形 12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6457627" y="12626529"/>
            <a:ext cx="421502" cy="432048"/>
            <a:chOff x="439200" y="385168"/>
            <a:chExt cx="3544575" cy="936104"/>
          </a:xfrm>
        </p:grpSpPr>
        <p:sp>
          <p:nvSpPr>
            <p:cNvPr id="132" name="矩形 13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接點 13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6457627" y="13346609"/>
            <a:ext cx="421502" cy="432048"/>
            <a:chOff x="439200" y="385168"/>
            <a:chExt cx="3544575" cy="936104"/>
          </a:xfrm>
        </p:grpSpPr>
        <p:sp>
          <p:nvSpPr>
            <p:cNvPr id="136" name="矩形 13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138"/>
          <p:cNvGrpSpPr/>
          <p:nvPr/>
        </p:nvGrpSpPr>
        <p:grpSpPr>
          <a:xfrm>
            <a:off x="6457627" y="14066688"/>
            <a:ext cx="421502" cy="432048"/>
            <a:chOff x="439200" y="385168"/>
            <a:chExt cx="3544575" cy="936104"/>
          </a:xfrm>
        </p:grpSpPr>
        <p:sp>
          <p:nvSpPr>
            <p:cNvPr id="140" name="矩形 13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文字方塊 142"/>
          <p:cNvSpPr txBox="1"/>
          <p:nvPr/>
        </p:nvSpPr>
        <p:spPr>
          <a:xfrm>
            <a:off x="7135791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7135791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7135791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7135791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47" name="群組 146"/>
          <p:cNvGrpSpPr/>
          <p:nvPr/>
        </p:nvGrpSpPr>
        <p:grpSpPr>
          <a:xfrm>
            <a:off x="3544014" y="11906449"/>
            <a:ext cx="421502" cy="432048"/>
            <a:chOff x="439200" y="385168"/>
            <a:chExt cx="3544575" cy="936104"/>
          </a:xfrm>
        </p:grpSpPr>
        <p:sp>
          <p:nvSpPr>
            <p:cNvPr id="148" name="矩形 14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" name="直線接點 14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群組 150"/>
          <p:cNvGrpSpPr/>
          <p:nvPr/>
        </p:nvGrpSpPr>
        <p:grpSpPr>
          <a:xfrm>
            <a:off x="3544014" y="12626529"/>
            <a:ext cx="421502" cy="432048"/>
            <a:chOff x="439200" y="385168"/>
            <a:chExt cx="3544575" cy="936104"/>
          </a:xfrm>
        </p:grpSpPr>
        <p:sp>
          <p:nvSpPr>
            <p:cNvPr id="152" name="矩形 15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3" name="直線接點 15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群組 154"/>
          <p:cNvGrpSpPr/>
          <p:nvPr/>
        </p:nvGrpSpPr>
        <p:grpSpPr>
          <a:xfrm>
            <a:off x="3544014" y="13346609"/>
            <a:ext cx="421502" cy="432048"/>
            <a:chOff x="439200" y="385168"/>
            <a:chExt cx="3544575" cy="936104"/>
          </a:xfrm>
        </p:grpSpPr>
        <p:sp>
          <p:nvSpPr>
            <p:cNvPr id="156" name="矩形 15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接點 15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群組 158"/>
          <p:cNvGrpSpPr/>
          <p:nvPr/>
        </p:nvGrpSpPr>
        <p:grpSpPr>
          <a:xfrm>
            <a:off x="3544014" y="14066688"/>
            <a:ext cx="421502" cy="432048"/>
            <a:chOff x="439200" y="385168"/>
            <a:chExt cx="3544575" cy="936104"/>
          </a:xfrm>
        </p:grpSpPr>
        <p:sp>
          <p:nvSpPr>
            <p:cNvPr id="160" name="矩形 15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1" name="直線接點 16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文字方塊 162"/>
          <p:cNvSpPr txBox="1"/>
          <p:nvPr/>
        </p:nvSpPr>
        <p:spPr>
          <a:xfrm>
            <a:off x="4222178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222178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22178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222178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624979" y="11906449"/>
            <a:ext cx="421502" cy="432048"/>
            <a:chOff x="439200" y="385168"/>
            <a:chExt cx="3544575" cy="936104"/>
          </a:xfrm>
        </p:grpSpPr>
        <p:sp>
          <p:nvSpPr>
            <p:cNvPr id="168" name="矩形 16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群組 170"/>
          <p:cNvGrpSpPr/>
          <p:nvPr/>
        </p:nvGrpSpPr>
        <p:grpSpPr>
          <a:xfrm>
            <a:off x="624979" y="12626529"/>
            <a:ext cx="421502" cy="432048"/>
            <a:chOff x="439200" y="385168"/>
            <a:chExt cx="3544575" cy="936104"/>
          </a:xfrm>
        </p:grpSpPr>
        <p:sp>
          <p:nvSpPr>
            <p:cNvPr id="172" name="矩形 17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群組 174"/>
          <p:cNvGrpSpPr/>
          <p:nvPr/>
        </p:nvGrpSpPr>
        <p:grpSpPr>
          <a:xfrm>
            <a:off x="624979" y="13346609"/>
            <a:ext cx="421502" cy="432048"/>
            <a:chOff x="439200" y="385168"/>
            <a:chExt cx="3544575" cy="936104"/>
          </a:xfrm>
        </p:grpSpPr>
        <p:sp>
          <p:nvSpPr>
            <p:cNvPr id="176" name="矩形 17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7" name="直線接點 17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群組 178"/>
          <p:cNvGrpSpPr/>
          <p:nvPr/>
        </p:nvGrpSpPr>
        <p:grpSpPr>
          <a:xfrm>
            <a:off x="624979" y="14066688"/>
            <a:ext cx="421502" cy="432048"/>
            <a:chOff x="439200" y="385168"/>
            <a:chExt cx="3544575" cy="936104"/>
          </a:xfrm>
        </p:grpSpPr>
        <p:sp>
          <p:nvSpPr>
            <p:cNvPr id="180" name="矩形 17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1303143" y="1195087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1303143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1303143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1303143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32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/>
          <p:cNvCxnSpPr/>
          <p:nvPr/>
        </p:nvCxnSpPr>
        <p:spPr>
          <a:xfrm>
            <a:off x="0" y="1681312"/>
            <a:ext cx="1219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-1" y="14930784"/>
            <a:ext cx="1219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66237" y="540193"/>
            <a:ext cx="2520246" cy="648072"/>
            <a:chOff x="439200" y="385168"/>
            <a:chExt cx="3544575" cy="936104"/>
          </a:xfrm>
        </p:grpSpPr>
        <p:sp>
          <p:nvSpPr>
            <p:cNvPr id="23" name="矩形 2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0" y="1681312"/>
            <a:ext cx="12195175" cy="5400600"/>
            <a:chOff x="439200" y="385168"/>
            <a:chExt cx="3544575" cy="936104"/>
          </a:xfrm>
          <a:solidFill>
            <a:srgbClr val="5F5F5F"/>
          </a:solidFill>
        </p:grpSpPr>
        <p:sp>
          <p:nvSpPr>
            <p:cNvPr id="79" name="矩形 78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/>
          <p:cNvSpPr/>
          <p:nvPr/>
        </p:nvSpPr>
        <p:spPr>
          <a:xfrm>
            <a:off x="413432" y="7393947"/>
            <a:ext cx="11329658" cy="374441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413432" y="11450398"/>
            <a:ext cx="2573050" cy="3168352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限時商品</a:t>
            </a:r>
            <a:endParaRPr lang="zh-TW" altLang="en-US" sz="2000" b="1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48527" y="11450398"/>
            <a:ext cx="2573050" cy="3168352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商品區</a:t>
            </a:r>
            <a:endParaRPr lang="zh-TW" altLang="en-US" sz="2000" b="1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170040" y="11450398"/>
            <a:ext cx="2573050" cy="3168352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商家資訊、評價</a:t>
            </a:r>
          </a:p>
        </p:txBody>
      </p:sp>
      <p:sp>
        <p:nvSpPr>
          <p:cNvPr id="87" name="矩形 86"/>
          <p:cNvSpPr/>
          <p:nvPr/>
        </p:nvSpPr>
        <p:spPr>
          <a:xfrm>
            <a:off x="6242582" y="11450398"/>
            <a:ext cx="2573050" cy="3168352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成為商家</a:t>
            </a:r>
          </a:p>
        </p:txBody>
      </p:sp>
      <p:grpSp>
        <p:nvGrpSpPr>
          <p:cNvPr id="88" name="群組 87"/>
          <p:cNvGrpSpPr/>
          <p:nvPr/>
        </p:nvGrpSpPr>
        <p:grpSpPr>
          <a:xfrm>
            <a:off x="11100207" y="15027920"/>
            <a:ext cx="604234" cy="648072"/>
            <a:chOff x="439200" y="385168"/>
            <a:chExt cx="3544575" cy="936104"/>
          </a:xfrm>
        </p:grpSpPr>
        <p:sp>
          <p:nvSpPr>
            <p:cNvPr id="89" name="矩形 88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131391" y="15027920"/>
            <a:ext cx="630664" cy="648072"/>
            <a:chOff x="439200" y="385168"/>
            <a:chExt cx="3544575" cy="936104"/>
          </a:xfrm>
        </p:grpSpPr>
        <p:sp>
          <p:nvSpPr>
            <p:cNvPr id="93" name="矩形 9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/>
          <p:cNvGrpSpPr/>
          <p:nvPr/>
        </p:nvGrpSpPr>
        <p:grpSpPr>
          <a:xfrm>
            <a:off x="10102916" y="15027920"/>
            <a:ext cx="630000" cy="648072"/>
            <a:chOff x="439200" y="385168"/>
            <a:chExt cx="3544575" cy="936104"/>
          </a:xfrm>
        </p:grpSpPr>
        <p:sp>
          <p:nvSpPr>
            <p:cNvPr id="97" name="矩形 96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接點 97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/>
          <p:cNvSpPr/>
          <p:nvPr/>
        </p:nvSpPr>
        <p:spPr>
          <a:xfrm>
            <a:off x="413432" y="15207940"/>
            <a:ext cx="45161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NTUT</a:t>
            </a:r>
            <a:r>
              <a:rPr lang="zh-TW" altLang="en-US" sz="1600" dirty="0">
                <a:solidFill>
                  <a:schemeClr val="tx1"/>
                </a:solidFill>
              </a:rPr>
              <a:t>商家關心您 電話</a:t>
            </a:r>
            <a:r>
              <a:rPr lang="en-US" altLang="zh-TW" sz="1600" dirty="0">
                <a:solidFill>
                  <a:schemeClr val="tx1"/>
                </a:solidFill>
                <a:sym typeface="Wingdings" pitchFamily="2" charset="2"/>
              </a:rPr>
              <a:t>:(</a:t>
            </a:r>
            <a:r>
              <a:rPr lang="en-US" altLang="zh-TW" sz="1600" dirty="0" smtClean="0">
                <a:solidFill>
                  <a:schemeClr val="tx1"/>
                </a:solidFill>
              </a:rPr>
              <a:t>XX)XXXX-XXXX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105699" y="91126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HOME</a:t>
            </a:r>
            <a:endParaRPr lang="zh-TW" altLang="en-US" sz="1200" b="1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8023935" y="911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ABOUT</a:t>
            </a:r>
            <a:endParaRPr lang="zh-TW" altLang="en-US" sz="1200" b="1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8987055" y="911265"/>
            <a:ext cx="91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PORTFOLIO</a:t>
            </a:r>
            <a:endParaRPr lang="zh-TW" altLang="en-US" sz="12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0174788" y="911265"/>
            <a:ext cx="536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BLOG</a:t>
            </a:r>
            <a:endParaRPr lang="zh-TW" altLang="en-US" sz="1200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1031919" y="911265"/>
            <a:ext cx="785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CONTACT</a:t>
            </a:r>
            <a:endParaRPr lang="zh-TW" altLang="en-US" sz="1200" b="1" dirty="0"/>
          </a:p>
        </p:txBody>
      </p:sp>
      <p:sp>
        <p:nvSpPr>
          <p:cNvPr id="109" name="矩形 108"/>
          <p:cNvSpPr/>
          <p:nvPr/>
        </p:nvSpPr>
        <p:spPr>
          <a:xfrm>
            <a:off x="3328007" y="864229"/>
            <a:ext cx="3544575" cy="32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商品搜尋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509604" y="7541576"/>
            <a:ext cx="2433511" cy="2360645"/>
            <a:chOff x="439200" y="385168"/>
            <a:chExt cx="3544575" cy="936104"/>
          </a:xfrm>
        </p:grpSpPr>
        <p:sp>
          <p:nvSpPr>
            <p:cNvPr id="53" name="矩形 5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3396416" y="7541576"/>
            <a:ext cx="2433511" cy="2360645"/>
            <a:chOff x="439200" y="385168"/>
            <a:chExt cx="3544575" cy="936104"/>
          </a:xfrm>
        </p:grpSpPr>
        <p:sp>
          <p:nvSpPr>
            <p:cNvPr id="57" name="矩形 56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6283228" y="7541576"/>
            <a:ext cx="2433511" cy="2360645"/>
            <a:chOff x="439200" y="385168"/>
            <a:chExt cx="3544575" cy="936104"/>
          </a:xfrm>
        </p:grpSpPr>
        <p:sp>
          <p:nvSpPr>
            <p:cNvPr id="61" name="矩形 60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9170040" y="7541576"/>
            <a:ext cx="2433511" cy="2360645"/>
            <a:chOff x="439200" y="385168"/>
            <a:chExt cx="3544575" cy="936104"/>
          </a:xfrm>
        </p:grpSpPr>
        <p:sp>
          <p:nvSpPr>
            <p:cNvPr id="65" name="矩形 64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509604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96416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83228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70039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9365655" y="11906449"/>
            <a:ext cx="421502" cy="432048"/>
            <a:chOff x="439200" y="385168"/>
            <a:chExt cx="3544575" cy="936104"/>
          </a:xfrm>
        </p:grpSpPr>
        <p:sp>
          <p:nvSpPr>
            <p:cNvPr id="76" name="矩形 7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/>
          <p:cNvGrpSpPr/>
          <p:nvPr/>
        </p:nvGrpSpPr>
        <p:grpSpPr>
          <a:xfrm>
            <a:off x="9365655" y="12626529"/>
            <a:ext cx="421502" cy="432048"/>
            <a:chOff x="439200" y="385168"/>
            <a:chExt cx="3544575" cy="936104"/>
          </a:xfrm>
        </p:grpSpPr>
        <p:sp>
          <p:nvSpPr>
            <p:cNvPr id="102" name="矩形 10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9365655" y="13346609"/>
            <a:ext cx="421502" cy="432048"/>
            <a:chOff x="439200" y="385168"/>
            <a:chExt cx="3544575" cy="936104"/>
          </a:xfrm>
        </p:grpSpPr>
        <p:sp>
          <p:nvSpPr>
            <p:cNvPr id="113" name="矩形 11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9365655" y="14066688"/>
            <a:ext cx="421502" cy="432048"/>
            <a:chOff x="439200" y="385168"/>
            <a:chExt cx="3544575" cy="936104"/>
          </a:xfrm>
        </p:grpSpPr>
        <p:sp>
          <p:nvSpPr>
            <p:cNvPr id="121" name="矩形 120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接點 121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0043819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10043819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0043819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0043819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27" name="群組 126"/>
          <p:cNvGrpSpPr/>
          <p:nvPr/>
        </p:nvGrpSpPr>
        <p:grpSpPr>
          <a:xfrm>
            <a:off x="6457627" y="11906449"/>
            <a:ext cx="421502" cy="432048"/>
            <a:chOff x="439200" y="385168"/>
            <a:chExt cx="3544575" cy="936104"/>
          </a:xfrm>
        </p:grpSpPr>
        <p:sp>
          <p:nvSpPr>
            <p:cNvPr id="128" name="矩形 12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6457627" y="12626529"/>
            <a:ext cx="421502" cy="432048"/>
            <a:chOff x="439200" y="385168"/>
            <a:chExt cx="3544575" cy="936104"/>
          </a:xfrm>
        </p:grpSpPr>
        <p:sp>
          <p:nvSpPr>
            <p:cNvPr id="132" name="矩形 13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接點 13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6457627" y="13346609"/>
            <a:ext cx="421502" cy="432048"/>
            <a:chOff x="439200" y="385168"/>
            <a:chExt cx="3544575" cy="936104"/>
          </a:xfrm>
        </p:grpSpPr>
        <p:sp>
          <p:nvSpPr>
            <p:cNvPr id="136" name="矩形 13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138"/>
          <p:cNvGrpSpPr/>
          <p:nvPr/>
        </p:nvGrpSpPr>
        <p:grpSpPr>
          <a:xfrm>
            <a:off x="6457627" y="14066688"/>
            <a:ext cx="421502" cy="432048"/>
            <a:chOff x="439200" y="385168"/>
            <a:chExt cx="3544575" cy="936104"/>
          </a:xfrm>
        </p:grpSpPr>
        <p:sp>
          <p:nvSpPr>
            <p:cNvPr id="140" name="矩形 13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文字方塊 142"/>
          <p:cNvSpPr txBox="1"/>
          <p:nvPr/>
        </p:nvSpPr>
        <p:spPr>
          <a:xfrm>
            <a:off x="7135791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7135791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7135791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7135791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47" name="群組 146"/>
          <p:cNvGrpSpPr/>
          <p:nvPr/>
        </p:nvGrpSpPr>
        <p:grpSpPr>
          <a:xfrm>
            <a:off x="3544014" y="11906449"/>
            <a:ext cx="421502" cy="432048"/>
            <a:chOff x="439200" y="385168"/>
            <a:chExt cx="3544575" cy="936104"/>
          </a:xfrm>
        </p:grpSpPr>
        <p:sp>
          <p:nvSpPr>
            <p:cNvPr id="148" name="矩形 14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" name="直線接點 14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群組 150"/>
          <p:cNvGrpSpPr/>
          <p:nvPr/>
        </p:nvGrpSpPr>
        <p:grpSpPr>
          <a:xfrm>
            <a:off x="3544014" y="12626529"/>
            <a:ext cx="421502" cy="432048"/>
            <a:chOff x="439200" y="385168"/>
            <a:chExt cx="3544575" cy="936104"/>
          </a:xfrm>
        </p:grpSpPr>
        <p:sp>
          <p:nvSpPr>
            <p:cNvPr id="152" name="矩形 15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3" name="直線接點 15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群組 154"/>
          <p:cNvGrpSpPr/>
          <p:nvPr/>
        </p:nvGrpSpPr>
        <p:grpSpPr>
          <a:xfrm>
            <a:off x="3544014" y="13346609"/>
            <a:ext cx="421502" cy="432048"/>
            <a:chOff x="439200" y="385168"/>
            <a:chExt cx="3544575" cy="936104"/>
          </a:xfrm>
        </p:grpSpPr>
        <p:sp>
          <p:nvSpPr>
            <p:cNvPr id="156" name="矩形 15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接點 15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群組 158"/>
          <p:cNvGrpSpPr/>
          <p:nvPr/>
        </p:nvGrpSpPr>
        <p:grpSpPr>
          <a:xfrm>
            <a:off x="3544014" y="14066688"/>
            <a:ext cx="421502" cy="432048"/>
            <a:chOff x="439200" y="385168"/>
            <a:chExt cx="3544575" cy="936104"/>
          </a:xfrm>
        </p:grpSpPr>
        <p:sp>
          <p:nvSpPr>
            <p:cNvPr id="160" name="矩形 15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1" name="直線接點 16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文字方塊 162"/>
          <p:cNvSpPr txBox="1"/>
          <p:nvPr/>
        </p:nvSpPr>
        <p:spPr>
          <a:xfrm>
            <a:off x="4222178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222178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22178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222178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624979" y="11906449"/>
            <a:ext cx="421502" cy="432048"/>
            <a:chOff x="439200" y="385168"/>
            <a:chExt cx="3544575" cy="936104"/>
          </a:xfrm>
        </p:grpSpPr>
        <p:sp>
          <p:nvSpPr>
            <p:cNvPr id="168" name="矩形 16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群組 170"/>
          <p:cNvGrpSpPr/>
          <p:nvPr/>
        </p:nvGrpSpPr>
        <p:grpSpPr>
          <a:xfrm>
            <a:off x="624979" y="12626529"/>
            <a:ext cx="421502" cy="432048"/>
            <a:chOff x="439200" y="385168"/>
            <a:chExt cx="3544575" cy="936104"/>
          </a:xfrm>
        </p:grpSpPr>
        <p:sp>
          <p:nvSpPr>
            <p:cNvPr id="172" name="矩形 17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群組 174"/>
          <p:cNvGrpSpPr/>
          <p:nvPr/>
        </p:nvGrpSpPr>
        <p:grpSpPr>
          <a:xfrm>
            <a:off x="624979" y="13346609"/>
            <a:ext cx="421502" cy="432048"/>
            <a:chOff x="439200" y="385168"/>
            <a:chExt cx="3544575" cy="936104"/>
          </a:xfrm>
        </p:grpSpPr>
        <p:sp>
          <p:nvSpPr>
            <p:cNvPr id="176" name="矩形 17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7" name="直線接點 17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群組 178"/>
          <p:cNvGrpSpPr/>
          <p:nvPr/>
        </p:nvGrpSpPr>
        <p:grpSpPr>
          <a:xfrm>
            <a:off x="624979" y="14066688"/>
            <a:ext cx="421502" cy="432048"/>
            <a:chOff x="439200" y="385168"/>
            <a:chExt cx="3544575" cy="936104"/>
          </a:xfrm>
        </p:grpSpPr>
        <p:sp>
          <p:nvSpPr>
            <p:cNvPr id="180" name="矩形 17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1303143" y="1195087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1303143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1303143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1303143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39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/>
          <p:cNvCxnSpPr/>
          <p:nvPr/>
        </p:nvCxnSpPr>
        <p:spPr>
          <a:xfrm>
            <a:off x="0" y="1681312"/>
            <a:ext cx="1219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-1" y="14930784"/>
            <a:ext cx="1219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66237" y="540193"/>
            <a:ext cx="2520246" cy="648072"/>
            <a:chOff x="439200" y="385168"/>
            <a:chExt cx="3544575" cy="936104"/>
          </a:xfrm>
        </p:grpSpPr>
        <p:sp>
          <p:nvSpPr>
            <p:cNvPr id="23" name="矩形 2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0" y="1681312"/>
            <a:ext cx="12195175" cy="5400600"/>
            <a:chOff x="439200" y="385168"/>
            <a:chExt cx="3544575" cy="936104"/>
          </a:xfrm>
          <a:solidFill>
            <a:srgbClr val="5F5F5F"/>
          </a:solidFill>
        </p:grpSpPr>
        <p:sp>
          <p:nvSpPr>
            <p:cNvPr id="79" name="矩形 78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/>
          <p:cNvSpPr/>
          <p:nvPr/>
        </p:nvSpPr>
        <p:spPr>
          <a:xfrm>
            <a:off x="413432" y="7393947"/>
            <a:ext cx="11329658" cy="374441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413432" y="11450398"/>
            <a:ext cx="2573050" cy="3168352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限時商品</a:t>
            </a:r>
            <a:endParaRPr lang="zh-TW" altLang="en-US" sz="2000" b="1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48527" y="11450398"/>
            <a:ext cx="2573050" cy="3168352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商品區</a:t>
            </a:r>
            <a:endParaRPr lang="zh-TW" altLang="en-US" sz="2000" b="1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170040" y="11450398"/>
            <a:ext cx="2573050" cy="3168352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商家資訊、評價</a:t>
            </a:r>
          </a:p>
        </p:txBody>
      </p:sp>
      <p:sp>
        <p:nvSpPr>
          <p:cNvPr id="87" name="矩形 86"/>
          <p:cNvSpPr/>
          <p:nvPr/>
        </p:nvSpPr>
        <p:spPr>
          <a:xfrm>
            <a:off x="6242582" y="11450398"/>
            <a:ext cx="2573050" cy="3168352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成為商家</a:t>
            </a:r>
          </a:p>
        </p:txBody>
      </p:sp>
      <p:grpSp>
        <p:nvGrpSpPr>
          <p:cNvPr id="88" name="群組 87"/>
          <p:cNvGrpSpPr/>
          <p:nvPr/>
        </p:nvGrpSpPr>
        <p:grpSpPr>
          <a:xfrm>
            <a:off x="11100207" y="15027920"/>
            <a:ext cx="604234" cy="648072"/>
            <a:chOff x="439200" y="385168"/>
            <a:chExt cx="3544575" cy="936104"/>
          </a:xfrm>
        </p:grpSpPr>
        <p:sp>
          <p:nvSpPr>
            <p:cNvPr id="89" name="矩形 88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131391" y="15027920"/>
            <a:ext cx="630664" cy="648072"/>
            <a:chOff x="439200" y="385168"/>
            <a:chExt cx="3544575" cy="936104"/>
          </a:xfrm>
        </p:grpSpPr>
        <p:sp>
          <p:nvSpPr>
            <p:cNvPr id="93" name="矩形 9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/>
          <p:cNvGrpSpPr/>
          <p:nvPr/>
        </p:nvGrpSpPr>
        <p:grpSpPr>
          <a:xfrm>
            <a:off x="10102916" y="15027920"/>
            <a:ext cx="630000" cy="648072"/>
            <a:chOff x="439200" y="385168"/>
            <a:chExt cx="3544575" cy="936104"/>
          </a:xfrm>
        </p:grpSpPr>
        <p:sp>
          <p:nvSpPr>
            <p:cNvPr id="97" name="矩形 96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接點 97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/>
          <p:cNvSpPr/>
          <p:nvPr/>
        </p:nvSpPr>
        <p:spPr>
          <a:xfrm>
            <a:off x="413432" y="15207940"/>
            <a:ext cx="45161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NTUT</a:t>
            </a:r>
            <a:r>
              <a:rPr lang="zh-TW" altLang="en-US" sz="1600" dirty="0">
                <a:solidFill>
                  <a:schemeClr val="tx1"/>
                </a:solidFill>
              </a:rPr>
              <a:t>商家關心您 電話</a:t>
            </a:r>
            <a:r>
              <a:rPr lang="en-US" altLang="zh-TW" sz="1600" dirty="0">
                <a:solidFill>
                  <a:schemeClr val="tx1"/>
                </a:solidFill>
                <a:sym typeface="Wingdings" pitchFamily="2" charset="2"/>
              </a:rPr>
              <a:t>:(</a:t>
            </a:r>
            <a:r>
              <a:rPr lang="en-US" altLang="zh-TW" sz="1600" dirty="0" smtClean="0">
                <a:solidFill>
                  <a:schemeClr val="tx1"/>
                </a:solidFill>
              </a:rPr>
              <a:t>XX)XXXX-XXXX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105699" y="91126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HOME</a:t>
            </a:r>
            <a:endParaRPr lang="zh-TW" altLang="en-US" sz="1200" b="1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8023935" y="911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ABOUT</a:t>
            </a:r>
            <a:endParaRPr lang="zh-TW" altLang="en-US" sz="1200" b="1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8987055" y="911265"/>
            <a:ext cx="91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PORTFOLIO</a:t>
            </a:r>
            <a:endParaRPr lang="zh-TW" altLang="en-US" sz="12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0174788" y="911265"/>
            <a:ext cx="536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BLOG</a:t>
            </a:r>
            <a:endParaRPr lang="zh-TW" altLang="en-US" sz="1200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1031919" y="911265"/>
            <a:ext cx="785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CONTACT</a:t>
            </a:r>
            <a:endParaRPr lang="zh-TW" altLang="en-US" sz="1200" b="1" dirty="0"/>
          </a:p>
        </p:txBody>
      </p:sp>
      <p:sp>
        <p:nvSpPr>
          <p:cNvPr id="109" name="矩形 108"/>
          <p:cNvSpPr/>
          <p:nvPr/>
        </p:nvSpPr>
        <p:spPr>
          <a:xfrm>
            <a:off x="3328007" y="864229"/>
            <a:ext cx="3544575" cy="32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商品搜尋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509604" y="7541576"/>
            <a:ext cx="2433511" cy="2360645"/>
            <a:chOff x="439200" y="385168"/>
            <a:chExt cx="3544575" cy="936104"/>
          </a:xfrm>
        </p:grpSpPr>
        <p:sp>
          <p:nvSpPr>
            <p:cNvPr id="53" name="矩形 5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3396416" y="7541576"/>
            <a:ext cx="2433511" cy="2360645"/>
            <a:chOff x="439200" y="385168"/>
            <a:chExt cx="3544575" cy="936104"/>
          </a:xfrm>
        </p:grpSpPr>
        <p:sp>
          <p:nvSpPr>
            <p:cNvPr id="57" name="矩形 56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6283228" y="7541576"/>
            <a:ext cx="2433511" cy="2360645"/>
            <a:chOff x="439200" y="385168"/>
            <a:chExt cx="3544575" cy="936104"/>
          </a:xfrm>
        </p:grpSpPr>
        <p:sp>
          <p:nvSpPr>
            <p:cNvPr id="61" name="矩形 60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9170040" y="7541576"/>
            <a:ext cx="2433511" cy="2360645"/>
            <a:chOff x="439200" y="385168"/>
            <a:chExt cx="3544575" cy="936104"/>
          </a:xfrm>
        </p:grpSpPr>
        <p:sp>
          <p:nvSpPr>
            <p:cNvPr id="65" name="矩形 64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509604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96416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83228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70039" y="10052240"/>
            <a:ext cx="2433511" cy="93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9365655" y="11906449"/>
            <a:ext cx="421502" cy="432048"/>
            <a:chOff x="439200" y="385168"/>
            <a:chExt cx="3544575" cy="936104"/>
          </a:xfrm>
        </p:grpSpPr>
        <p:sp>
          <p:nvSpPr>
            <p:cNvPr id="76" name="矩形 7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/>
          <p:cNvGrpSpPr/>
          <p:nvPr/>
        </p:nvGrpSpPr>
        <p:grpSpPr>
          <a:xfrm>
            <a:off x="9365655" y="12626529"/>
            <a:ext cx="421502" cy="432048"/>
            <a:chOff x="439200" y="385168"/>
            <a:chExt cx="3544575" cy="936104"/>
          </a:xfrm>
        </p:grpSpPr>
        <p:sp>
          <p:nvSpPr>
            <p:cNvPr id="102" name="矩形 10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9365655" y="13346609"/>
            <a:ext cx="421502" cy="432048"/>
            <a:chOff x="439200" y="385168"/>
            <a:chExt cx="3544575" cy="936104"/>
          </a:xfrm>
        </p:grpSpPr>
        <p:sp>
          <p:nvSpPr>
            <p:cNvPr id="113" name="矩形 11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9365655" y="14066688"/>
            <a:ext cx="421502" cy="432048"/>
            <a:chOff x="439200" y="385168"/>
            <a:chExt cx="3544575" cy="936104"/>
          </a:xfrm>
        </p:grpSpPr>
        <p:sp>
          <p:nvSpPr>
            <p:cNvPr id="121" name="矩形 120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接點 121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0043819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10043819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0043819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0043819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27" name="群組 126"/>
          <p:cNvGrpSpPr/>
          <p:nvPr/>
        </p:nvGrpSpPr>
        <p:grpSpPr>
          <a:xfrm>
            <a:off x="6457627" y="11906449"/>
            <a:ext cx="421502" cy="432048"/>
            <a:chOff x="439200" y="385168"/>
            <a:chExt cx="3544575" cy="936104"/>
          </a:xfrm>
        </p:grpSpPr>
        <p:sp>
          <p:nvSpPr>
            <p:cNvPr id="128" name="矩形 12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6457627" y="12626529"/>
            <a:ext cx="421502" cy="432048"/>
            <a:chOff x="439200" y="385168"/>
            <a:chExt cx="3544575" cy="936104"/>
          </a:xfrm>
        </p:grpSpPr>
        <p:sp>
          <p:nvSpPr>
            <p:cNvPr id="132" name="矩形 13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接點 13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6457627" y="13346609"/>
            <a:ext cx="421502" cy="432048"/>
            <a:chOff x="439200" y="385168"/>
            <a:chExt cx="3544575" cy="936104"/>
          </a:xfrm>
        </p:grpSpPr>
        <p:sp>
          <p:nvSpPr>
            <p:cNvPr id="136" name="矩形 13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138"/>
          <p:cNvGrpSpPr/>
          <p:nvPr/>
        </p:nvGrpSpPr>
        <p:grpSpPr>
          <a:xfrm>
            <a:off x="6457627" y="14066688"/>
            <a:ext cx="421502" cy="432048"/>
            <a:chOff x="439200" y="385168"/>
            <a:chExt cx="3544575" cy="936104"/>
          </a:xfrm>
        </p:grpSpPr>
        <p:sp>
          <p:nvSpPr>
            <p:cNvPr id="140" name="矩形 13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文字方塊 142"/>
          <p:cNvSpPr txBox="1"/>
          <p:nvPr/>
        </p:nvSpPr>
        <p:spPr>
          <a:xfrm>
            <a:off x="7135791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7135791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7135791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7135791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47" name="群組 146"/>
          <p:cNvGrpSpPr/>
          <p:nvPr/>
        </p:nvGrpSpPr>
        <p:grpSpPr>
          <a:xfrm>
            <a:off x="3544014" y="11906449"/>
            <a:ext cx="421502" cy="432048"/>
            <a:chOff x="439200" y="385168"/>
            <a:chExt cx="3544575" cy="936104"/>
          </a:xfrm>
        </p:grpSpPr>
        <p:sp>
          <p:nvSpPr>
            <p:cNvPr id="148" name="矩形 14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" name="直線接點 14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群組 150"/>
          <p:cNvGrpSpPr/>
          <p:nvPr/>
        </p:nvGrpSpPr>
        <p:grpSpPr>
          <a:xfrm>
            <a:off x="3544014" y="12626529"/>
            <a:ext cx="421502" cy="432048"/>
            <a:chOff x="439200" y="385168"/>
            <a:chExt cx="3544575" cy="936104"/>
          </a:xfrm>
        </p:grpSpPr>
        <p:sp>
          <p:nvSpPr>
            <p:cNvPr id="152" name="矩形 15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3" name="直線接點 15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群組 154"/>
          <p:cNvGrpSpPr/>
          <p:nvPr/>
        </p:nvGrpSpPr>
        <p:grpSpPr>
          <a:xfrm>
            <a:off x="3544014" y="13346609"/>
            <a:ext cx="421502" cy="432048"/>
            <a:chOff x="439200" y="385168"/>
            <a:chExt cx="3544575" cy="936104"/>
          </a:xfrm>
        </p:grpSpPr>
        <p:sp>
          <p:nvSpPr>
            <p:cNvPr id="156" name="矩形 15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接點 15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群組 158"/>
          <p:cNvGrpSpPr/>
          <p:nvPr/>
        </p:nvGrpSpPr>
        <p:grpSpPr>
          <a:xfrm>
            <a:off x="3544014" y="14066688"/>
            <a:ext cx="421502" cy="432048"/>
            <a:chOff x="439200" y="385168"/>
            <a:chExt cx="3544575" cy="936104"/>
          </a:xfrm>
        </p:grpSpPr>
        <p:sp>
          <p:nvSpPr>
            <p:cNvPr id="160" name="矩形 15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1" name="直線接點 16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文字方塊 162"/>
          <p:cNvSpPr txBox="1"/>
          <p:nvPr/>
        </p:nvSpPr>
        <p:spPr>
          <a:xfrm>
            <a:off x="4222178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222178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22178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222178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624979" y="11906449"/>
            <a:ext cx="421502" cy="432048"/>
            <a:chOff x="439200" y="385168"/>
            <a:chExt cx="3544575" cy="936104"/>
          </a:xfrm>
        </p:grpSpPr>
        <p:sp>
          <p:nvSpPr>
            <p:cNvPr id="168" name="矩形 16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群組 170"/>
          <p:cNvGrpSpPr/>
          <p:nvPr/>
        </p:nvGrpSpPr>
        <p:grpSpPr>
          <a:xfrm>
            <a:off x="624979" y="12626529"/>
            <a:ext cx="421502" cy="432048"/>
            <a:chOff x="439200" y="385168"/>
            <a:chExt cx="3544575" cy="936104"/>
          </a:xfrm>
        </p:grpSpPr>
        <p:sp>
          <p:nvSpPr>
            <p:cNvPr id="172" name="矩形 17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群組 174"/>
          <p:cNvGrpSpPr/>
          <p:nvPr/>
        </p:nvGrpSpPr>
        <p:grpSpPr>
          <a:xfrm>
            <a:off x="624979" y="13346609"/>
            <a:ext cx="421502" cy="432048"/>
            <a:chOff x="439200" y="385168"/>
            <a:chExt cx="3544575" cy="936104"/>
          </a:xfrm>
        </p:grpSpPr>
        <p:sp>
          <p:nvSpPr>
            <p:cNvPr id="176" name="矩形 17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7" name="直線接點 17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群組 178"/>
          <p:cNvGrpSpPr/>
          <p:nvPr/>
        </p:nvGrpSpPr>
        <p:grpSpPr>
          <a:xfrm>
            <a:off x="624979" y="14066688"/>
            <a:ext cx="421502" cy="432048"/>
            <a:chOff x="439200" y="385168"/>
            <a:chExt cx="3544575" cy="936104"/>
          </a:xfrm>
        </p:grpSpPr>
        <p:sp>
          <p:nvSpPr>
            <p:cNvPr id="180" name="矩形 17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1303143" y="1195087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1303143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1303143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1303143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pic>
        <p:nvPicPr>
          <p:cNvPr id="187" name="圖片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" y="538480"/>
            <a:ext cx="2520244" cy="649784"/>
          </a:xfrm>
          <a:prstGeom prst="rect">
            <a:avLst/>
          </a:prstGeom>
        </p:spPr>
      </p:pic>
      <p:pic>
        <p:nvPicPr>
          <p:cNvPr id="188" name="圖片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81312"/>
            <a:ext cx="12195175" cy="5400600"/>
          </a:xfrm>
          <a:prstGeom prst="rect">
            <a:avLst/>
          </a:prstGeom>
        </p:spPr>
      </p:pic>
      <p:pic>
        <p:nvPicPr>
          <p:cNvPr id="189" name="圖片 18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-1342" r="2404" b="1342"/>
          <a:stretch/>
        </p:blipFill>
        <p:spPr>
          <a:xfrm>
            <a:off x="509604" y="7509471"/>
            <a:ext cx="2433511" cy="2392750"/>
          </a:xfrm>
          <a:prstGeom prst="rect">
            <a:avLst/>
          </a:prstGeom>
        </p:spPr>
      </p:pic>
      <p:pic>
        <p:nvPicPr>
          <p:cNvPr id="190" name="圖片 18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3" r="24403"/>
          <a:stretch/>
        </p:blipFill>
        <p:spPr>
          <a:xfrm>
            <a:off x="3396416" y="7509471"/>
            <a:ext cx="2433511" cy="2392750"/>
          </a:xfrm>
          <a:prstGeom prst="rect">
            <a:avLst/>
          </a:prstGeom>
        </p:spPr>
      </p:pic>
      <p:pic>
        <p:nvPicPr>
          <p:cNvPr id="191" name="圖片 19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r="10360"/>
          <a:stretch/>
        </p:blipFill>
        <p:spPr>
          <a:xfrm>
            <a:off x="6283228" y="7525523"/>
            <a:ext cx="2433511" cy="2376698"/>
          </a:xfrm>
          <a:prstGeom prst="rect">
            <a:avLst/>
          </a:prstGeom>
        </p:spPr>
      </p:pic>
      <p:pic>
        <p:nvPicPr>
          <p:cNvPr id="192" name="圖片 1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040" y="7548141"/>
            <a:ext cx="2433510" cy="2354079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60" t="9902" r="-29048" b="-9902"/>
          <a:stretch/>
        </p:blipFill>
        <p:spPr>
          <a:xfrm>
            <a:off x="466237" y="11906449"/>
            <a:ext cx="702684" cy="479530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60" t="9902" r="-29048" b="-9902"/>
          <a:stretch/>
        </p:blipFill>
        <p:spPr>
          <a:xfrm>
            <a:off x="3394445" y="11907960"/>
            <a:ext cx="702684" cy="479530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60" t="9902" r="-29048" b="-9902"/>
          <a:stretch/>
        </p:blipFill>
        <p:spPr>
          <a:xfrm>
            <a:off x="6297845" y="11906449"/>
            <a:ext cx="702684" cy="479530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60" t="9902" r="-29048" b="-9902"/>
          <a:stretch/>
        </p:blipFill>
        <p:spPr>
          <a:xfrm>
            <a:off x="9209298" y="11898589"/>
            <a:ext cx="702684" cy="479530"/>
          </a:xfrm>
          <a:prstGeom prst="rect">
            <a:avLst/>
          </a:prstGeom>
        </p:spPr>
      </p:pic>
      <p:pic>
        <p:nvPicPr>
          <p:cNvPr id="197" name="圖片 196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8" y="12596477"/>
            <a:ext cx="421503" cy="462100"/>
          </a:xfrm>
          <a:prstGeom prst="rect">
            <a:avLst/>
          </a:prstGeom>
        </p:spPr>
      </p:pic>
      <p:pic>
        <p:nvPicPr>
          <p:cNvPr id="198" name="圖片 197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14" y="12624676"/>
            <a:ext cx="421503" cy="462100"/>
          </a:xfrm>
          <a:prstGeom prst="rect">
            <a:avLst/>
          </a:prstGeom>
        </p:spPr>
      </p:pic>
      <p:pic>
        <p:nvPicPr>
          <p:cNvPr id="199" name="圖片 198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27" y="12626529"/>
            <a:ext cx="421503" cy="432048"/>
          </a:xfrm>
          <a:prstGeom prst="rect">
            <a:avLst/>
          </a:prstGeom>
        </p:spPr>
      </p:pic>
      <p:pic>
        <p:nvPicPr>
          <p:cNvPr id="200" name="圖片 199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55" y="12631435"/>
            <a:ext cx="421503" cy="462100"/>
          </a:xfrm>
          <a:prstGeom prst="rect">
            <a:avLst/>
          </a:prstGeom>
        </p:spPr>
      </p:pic>
      <p:pic>
        <p:nvPicPr>
          <p:cNvPr id="201" name="圖片 2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0" y="13346609"/>
            <a:ext cx="421501" cy="432048"/>
          </a:xfrm>
          <a:prstGeom prst="rect">
            <a:avLst/>
          </a:prstGeom>
        </p:spPr>
      </p:pic>
      <p:pic>
        <p:nvPicPr>
          <p:cNvPr id="202" name="圖片 20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16" y="13346609"/>
            <a:ext cx="421501" cy="432048"/>
          </a:xfrm>
          <a:prstGeom prst="rect">
            <a:avLst/>
          </a:prstGeom>
        </p:spPr>
      </p:pic>
      <p:pic>
        <p:nvPicPr>
          <p:cNvPr id="203" name="圖片 2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27" y="13346609"/>
            <a:ext cx="421501" cy="432048"/>
          </a:xfrm>
          <a:prstGeom prst="rect">
            <a:avLst/>
          </a:prstGeom>
        </p:spPr>
      </p:pic>
      <p:pic>
        <p:nvPicPr>
          <p:cNvPr id="204" name="圖片 20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55" y="13354568"/>
            <a:ext cx="421501" cy="432048"/>
          </a:xfrm>
          <a:prstGeom prst="rect">
            <a:avLst/>
          </a:prstGeom>
        </p:spPr>
      </p:pic>
      <p:pic>
        <p:nvPicPr>
          <p:cNvPr id="205" name="圖片 20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4" y="14066687"/>
            <a:ext cx="415537" cy="439999"/>
          </a:xfrm>
          <a:prstGeom prst="rect">
            <a:avLst/>
          </a:prstGeom>
        </p:spPr>
      </p:pic>
      <p:pic>
        <p:nvPicPr>
          <p:cNvPr id="206" name="圖片 2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76" y="14058737"/>
            <a:ext cx="415537" cy="439999"/>
          </a:xfrm>
          <a:prstGeom prst="rect">
            <a:avLst/>
          </a:prstGeom>
        </p:spPr>
      </p:pic>
      <p:pic>
        <p:nvPicPr>
          <p:cNvPr id="207" name="圖片 2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96" y="14066688"/>
            <a:ext cx="415537" cy="439999"/>
          </a:xfrm>
          <a:prstGeom prst="rect">
            <a:avLst/>
          </a:prstGeom>
        </p:spPr>
      </p:pic>
      <p:pic>
        <p:nvPicPr>
          <p:cNvPr id="208" name="圖片 20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76" y="14066688"/>
            <a:ext cx="415537" cy="439999"/>
          </a:xfrm>
          <a:prstGeom prst="rect">
            <a:avLst/>
          </a:prstGeom>
        </p:spPr>
      </p:pic>
      <p:pic>
        <p:nvPicPr>
          <p:cNvPr id="209" name="圖片 20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92" y="15027920"/>
            <a:ext cx="658421" cy="654351"/>
          </a:xfrm>
          <a:prstGeom prst="rect">
            <a:avLst/>
          </a:prstGeom>
        </p:spPr>
      </p:pic>
      <p:pic>
        <p:nvPicPr>
          <p:cNvPr id="210" name="圖片 20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3" t="9086" r="7868" b="10435"/>
          <a:stretch/>
        </p:blipFill>
        <p:spPr>
          <a:xfrm>
            <a:off x="10102916" y="15027920"/>
            <a:ext cx="630000" cy="654351"/>
          </a:xfrm>
          <a:prstGeom prst="rect">
            <a:avLst/>
          </a:prstGeom>
        </p:spPr>
      </p:pic>
      <p:pic>
        <p:nvPicPr>
          <p:cNvPr id="211" name="圖片 21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5041" r="4490" b="4246"/>
          <a:stretch/>
        </p:blipFill>
        <p:spPr>
          <a:xfrm>
            <a:off x="11100207" y="15027921"/>
            <a:ext cx="638430" cy="6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 200"/>
          <p:cNvSpPr/>
          <p:nvPr/>
        </p:nvSpPr>
        <p:spPr>
          <a:xfrm>
            <a:off x="-3" y="47012"/>
            <a:ext cx="12195176" cy="1634299"/>
          </a:xfrm>
          <a:prstGeom prst="rect">
            <a:avLst/>
          </a:prstGeom>
          <a:solidFill>
            <a:srgbClr val="F7C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-3" y="14930784"/>
            <a:ext cx="12195176" cy="817216"/>
          </a:xfrm>
          <a:prstGeom prst="rect">
            <a:avLst/>
          </a:prstGeom>
          <a:solidFill>
            <a:srgbClr val="F7C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0" y="1681312"/>
            <a:ext cx="1219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-1" y="14930784"/>
            <a:ext cx="1219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66237" y="540193"/>
            <a:ext cx="2520246" cy="648072"/>
            <a:chOff x="439200" y="385168"/>
            <a:chExt cx="3544575" cy="936104"/>
          </a:xfrm>
        </p:grpSpPr>
        <p:sp>
          <p:nvSpPr>
            <p:cNvPr id="23" name="矩形 2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0" y="1681312"/>
            <a:ext cx="12195175" cy="5400600"/>
            <a:chOff x="439200" y="385168"/>
            <a:chExt cx="3544575" cy="936104"/>
          </a:xfrm>
        </p:grpSpPr>
        <p:sp>
          <p:nvSpPr>
            <p:cNvPr id="79" name="矩形 78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 82"/>
          <p:cNvSpPr/>
          <p:nvPr/>
        </p:nvSpPr>
        <p:spPr>
          <a:xfrm>
            <a:off x="413432" y="7393947"/>
            <a:ext cx="11329658" cy="3744416"/>
          </a:xfrm>
          <a:prstGeom prst="rect">
            <a:avLst/>
          </a:prstGeom>
          <a:solidFill>
            <a:srgbClr val="5DD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413432" y="11450398"/>
            <a:ext cx="2573050" cy="3168352"/>
          </a:xfrm>
          <a:prstGeom prst="rect">
            <a:avLst/>
          </a:prstGeom>
          <a:solidFill>
            <a:srgbClr val="B3EB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限時商品</a:t>
            </a:r>
            <a:endParaRPr lang="zh-TW" altLang="en-US" sz="2000" b="1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48527" y="11450398"/>
            <a:ext cx="2573050" cy="3168352"/>
          </a:xfrm>
          <a:prstGeom prst="rect">
            <a:avLst/>
          </a:prstGeom>
          <a:solidFill>
            <a:srgbClr val="B3EB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商品區</a:t>
            </a:r>
            <a:endParaRPr lang="zh-TW" altLang="en-US" sz="2000" b="1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170040" y="11450398"/>
            <a:ext cx="2573050" cy="3168352"/>
          </a:xfrm>
          <a:prstGeom prst="rect">
            <a:avLst/>
          </a:prstGeom>
          <a:solidFill>
            <a:srgbClr val="B3EB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商家資訊、評價</a:t>
            </a:r>
          </a:p>
        </p:txBody>
      </p:sp>
      <p:sp>
        <p:nvSpPr>
          <p:cNvPr id="87" name="矩形 86"/>
          <p:cNvSpPr/>
          <p:nvPr/>
        </p:nvSpPr>
        <p:spPr>
          <a:xfrm>
            <a:off x="6242582" y="11450398"/>
            <a:ext cx="2573050" cy="3168352"/>
          </a:xfrm>
          <a:prstGeom prst="rect">
            <a:avLst/>
          </a:prstGeom>
          <a:solidFill>
            <a:srgbClr val="B3EB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2000" b="1" dirty="0">
                <a:solidFill>
                  <a:prstClr val="black"/>
                </a:solidFill>
              </a:rPr>
              <a:t>成為商家</a:t>
            </a:r>
          </a:p>
        </p:txBody>
      </p:sp>
      <p:grpSp>
        <p:nvGrpSpPr>
          <p:cNvPr id="88" name="群組 87"/>
          <p:cNvGrpSpPr/>
          <p:nvPr/>
        </p:nvGrpSpPr>
        <p:grpSpPr>
          <a:xfrm>
            <a:off x="11100207" y="15027920"/>
            <a:ext cx="604234" cy="648072"/>
            <a:chOff x="439200" y="385168"/>
            <a:chExt cx="3544575" cy="936104"/>
          </a:xfrm>
        </p:grpSpPr>
        <p:sp>
          <p:nvSpPr>
            <p:cNvPr id="89" name="矩形 88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131391" y="15027920"/>
            <a:ext cx="630664" cy="648072"/>
            <a:chOff x="439200" y="385168"/>
            <a:chExt cx="3544575" cy="936104"/>
          </a:xfrm>
        </p:grpSpPr>
        <p:sp>
          <p:nvSpPr>
            <p:cNvPr id="93" name="矩形 9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95"/>
          <p:cNvGrpSpPr/>
          <p:nvPr/>
        </p:nvGrpSpPr>
        <p:grpSpPr>
          <a:xfrm>
            <a:off x="10102916" y="15027920"/>
            <a:ext cx="630000" cy="648072"/>
            <a:chOff x="439200" y="385168"/>
            <a:chExt cx="3544575" cy="936104"/>
          </a:xfrm>
        </p:grpSpPr>
        <p:sp>
          <p:nvSpPr>
            <p:cNvPr id="97" name="矩形 96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接點 97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100"/>
          <p:cNvSpPr/>
          <p:nvPr/>
        </p:nvSpPr>
        <p:spPr>
          <a:xfrm>
            <a:off x="413432" y="15207940"/>
            <a:ext cx="45161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NTUT</a:t>
            </a:r>
            <a:r>
              <a:rPr lang="zh-TW" altLang="en-US" sz="1600" dirty="0">
                <a:solidFill>
                  <a:schemeClr val="tx1"/>
                </a:solidFill>
              </a:rPr>
              <a:t>商家關心您 電話</a:t>
            </a:r>
            <a:r>
              <a:rPr lang="en-US" altLang="zh-TW" sz="1600" dirty="0">
                <a:solidFill>
                  <a:schemeClr val="tx1"/>
                </a:solidFill>
                <a:sym typeface="Wingdings" pitchFamily="2" charset="2"/>
              </a:rPr>
              <a:t>:(</a:t>
            </a:r>
            <a:r>
              <a:rPr lang="en-US" altLang="zh-TW" sz="1600" dirty="0" smtClean="0">
                <a:solidFill>
                  <a:schemeClr val="tx1"/>
                </a:solidFill>
              </a:rPr>
              <a:t>XX)XXXX-XXXX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105699" y="91126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HOME</a:t>
            </a:r>
            <a:endParaRPr lang="zh-TW" altLang="en-US" sz="1200" b="1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8023935" y="911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ABOUT</a:t>
            </a:r>
            <a:endParaRPr lang="zh-TW" altLang="en-US" sz="1200" b="1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8987055" y="911265"/>
            <a:ext cx="91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PORTFOLIO</a:t>
            </a:r>
            <a:endParaRPr lang="zh-TW" altLang="en-US" sz="12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0174788" y="911265"/>
            <a:ext cx="536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BLOG</a:t>
            </a:r>
            <a:endParaRPr lang="zh-TW" altLang="en-US" sz="1200" b="1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1031919" y="911265"/>
            <a:ext cx="785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CONTACT</a:t>
            </a:r>
            <a:endParaRPr lang="zh-TW" altLang="en-US" sz="1200" b="1" dirty="0"/>
          </a:p>
        </p:txBody>
      </p:sp>
      <p:sp>
        <p:nvSpPr>
          <p:cNvPr id="109" name="矩形 108"/>
          <p:cNvSpPr/>
          <p:nvPr/>
        </p:nvSpPr>
        <p:spPr>
          <a:xfrm>
            <a:off x="3328007" y="864229"/>
            <a:ext cx="3544575" cy="32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商品搜尋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509604" y="7541576"/>
            <a:ext cx="2433511" cy="2360645"/>
            <a:chOff x="439200" y="385168"/>
            <a:chExt cx="3544575" cy="936104"/>
          </a:xfrm>
        </p:grpSpPr>
        <p:sp>
          <p:nvSpPr>
            <p:cNvPr id="53" name="矩形 5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3396416" y="7541576"/>
            <a:ext cx="2433511" cy="2360645"/>
            <a:chOff x="439200" y="385168"/>
            <a:chExt cx="3544575" cy="936104"/>
          </a:xfrm>
        </p:grpSpPr>
        <p:sp>
          <p:nvSpPr>
            <p:cNvPr id="57" name="矩形 56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6283228" y="7541576"/>
            <a:ext cx="2433511" cy="2360645"/>
            <a:chOff x="439200" y="385168"/>
            <a:chExt cx="3544575" cy="936104"/>
          </a:xfrm>
        </p:grpSpPr>
        <p:sp>
          <p:nvSpPr>
            <p:cNvPr id="61" name="矩形 60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9170040" y="7541576"/>
            <a:ext cx="2433511" cy="2360645"/>
            <a:chOff x="439200" y="385168"/>
            <a:chExt cx="3544575" cy="936104"/>
          </a:xfrm>
        </p:grpSpPr>
        <p:sp>
          <p:nvSpPr>
            <p:cNvPr id="65" name="矩形 64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509604" y="10052240"/>
            <a:ext cx="2433511" cy="936105"/>
          </a:xfrm>
          <a:prstGeom prst="rect">
            <a:avLst/>
          </a:prstGeom>
          <a:solidFill>
            <a:srgbClr val="AFEB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96416" y="10052240"/>
            <a:ext cx="2433511" cy="936105"/>
          </a:xfrm>
          <a:prstGeom prst="rect">
            <a:avLst/>
          </a:prstGeom>
          <a:solidFill>
            <a:srgbClr val="AFEB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83228" y="10052240"/>
            <a:ext cx="2433511" cy="936105"/>
          </a:xfrm>
          <a:prstGeom prst="rect">
            <a:avLst/>
          </a:prstGeom>
          <a:solidFill>
            <a:srgbClr val="AFEB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70039" y="10052240"/>
            <a:ext cx="2433511" cy="936105"/>
          </a:xfrm>
          <a:prstGeom prst="rect">
            <a:avLst/>
          </a:prstGeom>
          <a:solidFill>
            <a:srgbClr val="AFEB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TEXTTEXT 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.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9365655" y="11906449"/>
            <a:ext cx="421502" cy="432048"/>
            <a:chOff x="439200" y="385168"/>
            <a:chExt cx="3544575" cy="936104"/>
          </a:xfrm>
        </p:grpSpPr>
        <p:sp>
          <p:nvSpPr>
            <p:cNvPr id="76" name="矩形 7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群組 99"/>
          <p:cNvGrpSpPr/>
          <p:nvPr/>
        </p:nvGrpSpPr>
        <p:grpSpPr>
          <a:xfrm>
            <a:off x="9365655" y="12626529"/>
            <a:ext cx="421502" cy="432048"/>
            <a:chOff x="439200" y="385168"/>
            <a:chExt cx="3544575" cy="936104"/>
          </a:xfrm>
        </p:grpSpPr>
        <p:sp>
          <p:nvSpPr>
            <p:cNvPr id="102" name="矩形 10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9365655" y="13346609"/>
            <a:ext cx="421502" cy="432048"/>
            <a:chOff x="439200" y="385168"/>
            <a:chExt cx="3544575" cy="936104"/>
          </a:xfrm>
        </p:grpSpPr>
        <p:sp>
          <p:nvSpPr>
            <p:cNvPr id="113" name="矩形 112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9365655" y="14066688"/>
            <a:ext cx="421502" cy="432048"/>
            <a:chOff x="439200" y="385168"/>
            <a:chExt cx="3544575" cy="936104"/>
          </a:xfrm>
        </p:grpSpPr>
        <p:sp>
          <p:nvSpPr>
            <p:cNvPr id="121" name="矩形 120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接點 121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10043819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10043819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0043819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10043819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27" name="群組 126"/>
          <p:cNvGrpSpPr/>
          <p:nvPr/>
        </p:nvGrpSpPr>
        <p:grpSpPr>
          <a:xfrm>
            <a:off x="6457627" y="11906449"/>
            <a:ext cx="421502" cy="432048"/>
            <a:chOff x="439200" y="385168"/>
            <a:chExt cx="3544575" cy="936104"/>
          </a:xfrm>
        </p:grpSpPr>
        <p:sp>
          <p:nvSpPr>
            <p:cNvPr id="128" name="矩形 12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6457627" y="12626529"/>
            <a:ext cx="421502" cy="432048"/>
            <a:chOff x="439200" y="385168"/>
            <a:chExt cx="3544575" cy="936104"/>
          </a:xfrm>
        </p:grpSpPr>
        <p:sp>
          <p:nvSpPr>
            <p:cNvPr id="132" name="矩形 13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接點 13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/>
          <p:cNvGrpSpPr/>
          <p:nvPr/>
        </p:nvGrpSpPr>
        <p:grpSpPr>
          <a:xfrm>
            <a:off x="6457627" y="13346609"/>
            <a:ext cx="421502" cy="432048"/>
            <a:chOff x="439200" y="385168"/>
            <a:chExt cx="3544575" cy="936104"/>
          </a:xfrm>
        </p:grpSpPr>
        <p:sp>
          <p:nvSpPr>
            <p:cNvPr id="136" name="矩形 13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138"/>
          <p:cNvGrpSpPr/>
          <p:nvPr/>
        </p:nvGrpSpPr>
        <p:grpSpPr>
          <a:xfrm>
            <a:off x="6457627" y="14066688"/>
            <a:ext cx="421502" cy="432048"/>
            <a:chOff x="439200" y="385168"/>
            <a:chExt cx="3544575" cy="936104"/>
          </a:xfrm>
        </p:grpSpPr>
        <p:sp>
          <p:nvSpPr>
            <p:cNvPr id="140" name="矩形 13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" name="直線接點 14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文字方塊 142"/>
          <p:cNvSpPr txBox="1"/>
          <p:nvPr/>
        </p:nvSpPr>
        <p:spPr>
          <a:xfrm>
            <a:off x="7135791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7135791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7135791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7135791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47" name="群組 146"/>
          <p:cNvGrpSpPr/>
          <p:nvPr/>
        </p:nvGrpSpPr>
        <p:grpSpPr>
          <a:xfrm>
            <a:off x="3544014" y="11906449"/>
            <a:ext cx="421502" cy="432048"/>
            <a:chOff x="439200" y="385168"/>
            <a:chExt cx="3544575" cy="936104"/>
          </a:xfrm>
        </p:grpSpPr>
        <p:sp>
          <p:nvSpPr>
            <p:cNvPr id="148" name="矩形 14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" name="直線接點 14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群組 150"/>
          <p:cNvGrpSpPr/>
          <p:nvPr/>
        </p:nvGrpSpPr>
        <p:grpSpPr>
          <a:xfrm>
            <a:off x="3544014" y="12626529"/>
            <a:ext cx="421502" cy="432048"/>
            <a:chOff x="439200" y="385168"/>
            <a:chExt cx="3544575" cy="936104"/>
          </a:xfrm>
        </p:grpSpPr>
        <p:sp>
          <p:nvSpPr>
            <p:cNvPr id="152" name="矩形 15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3" name="直線接點 15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群組 154"/>
          <p:cNvGrpSpPr/>
          <p:nvPr/>
        </p:nvGrpSpPr>
        <p:grpSpPr>
          <a:xfrm>
            <a:off x="3544014" y="13346609"/>
            <a:ext cx="421502" cy="432048"/>
            <a:chOff x="439200" y="385168"/>
            <a:chExt cx="3544575" cy="936104"/>
          </a:xfrm>
        </p:grpSpPr>
        <p:sp>
          <p:nvSpPr>
            <p:cNvPr id="156" name="矩形 15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接點 15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群組 158"/>
          <p:cNvGrpSpPr/>
          <p:nvPr/>
        </p:nvGrpSpPr>
        <p:grpSpPr>
          <a:xfrm>
            <a:off x="3544014" y="14066688"/>
            <a:ext cx="421502" cy="432048"/>
            <a:chOff x="439200" y="385168"/>
            <a:chExt cx="3544575" cy="936104"/>
          </a:xfrm>
        </p:grpSpPr>
        <p:sp>
          <p:nvSpPr>
            <p:cNvPr id="160" name="矩形 15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1" name="直線接點 16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文字方塊 162"/>
          <p:cNvSpPr txBox="1"/>
          <p:nvPr/>
        </p:nvSpPr>
        <p:spPr>
          <a:xfrm>
            <a:off x="4222178" y="1195319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222178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22178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222178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624979" y="11906449"/>
            <a:ext cx="421502" cy="432048"/>
            <a:chOff x="439200" y="385168"/>
            <a:chExt cx="3544575" cy="936104"/>
          </a:xfrm>
        </p:grpSpPr>
        <p:sp>
          <p:nvSpPr>
            <p:cNvPr id="168" name="矩形 167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群組 170"/>
          <p:cNvGrpSpPr/>
          <p:nvPr/>
        </p:nvGrpSpPr>
        <p:grpSpPr>
          <a:xfrm>
            <a:off x="624979" y="12626529"/>
            <a:ext cx="421502" cy="432048"/>
            <a:chOff x="439200" y="385168"/>
            <a:chExt cx="3544575" cy="936104"/>
          </a:xfrm>
        </p:grpSpPr>
        <p:sp>
          <p:nvSpPr>
            <p:cNvPr id="172" name="矩形 171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群組 174"/>
          <p:cNvGrpSpPr/>
          <p:nvPr/>
        </p:nvGrpSpPr>
        <p:grpSpPr>
          <a:xfrm>
            <a:off x="624979" y="13346609"/>
            <a:ext cx="421502" cy="432048"/>
            <a:chOff x="439200" y="385168"/>
            <a:chExt cx="3544575" cy="936104"/>
          </a:xfrm>
        </p:grpSpPr>
        <p:sp>
          <p:nvSpPr>
            <p:cNvPr id="176" name="矩形 175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7" name="直線接點 176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群組 178"/>
          <p:cNvGrpSpPr/>
          <p:nvPr/>
        </p:nvGrpSpPr>
        <p:grpSpPr>
          <a:xfrm>
            <a:off x="624979" y="14066688"/>
            <a:ext cx="421502" cy="432048"/>
            <a:chOff x="439200" y="385168"/>
            <a:chExt cx="3544575" cy="936104"/>
          </a:xfrm>
        </p:grpSpPr>
        <p:sp>
          <p:nvSpPr>
            <p:cNvPr id="180" name="矩形 179"/>
            <p:cNvSpPr/>
            <p:nvPr/>
          </p:nvSpPr>
          <p:spPr>
            <a:xfrm>
              <a:off x="439200" y="385168"/>
              <a:ext cx="3544575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H="1">
              <a:off x="439200" y="385168"/>
              <a:ext cx="3544575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1303143" y="1195087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1303143" y="1267327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1303143" y="13393356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1303143" y="1411343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</a:rPr>
              <a:t>TEXT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TEXT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..</a:t>
            </a:r>
            <a:endParaRPr lang="zh-TW" altLang="en-US" sz="1600" dirty="0"/>
          </a:p>
        </p:txBody>
      </p:sp>
      <p:pic>
        <p:nvPicPr>
          <p:cNvPr id="187" name="圖片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" y="538480"/>
            <a:ext cx="2520244" cy="64978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81312"/>
            <a:ext cx="12195175" cy="540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8" t="-1342" r="2404" b="1342"/>
          <a:stretch/>
        </p:blipFill>
        <p:spPr>
          <a:xfrm>
            <a:off x="509604" y="7509471"/>
            <a:ext cx="2433511" cy="239275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3" r="24403"/>
          <a:stretch/>
        </p:blipFill>
        <p:spPr>
          <a:xfrm>
            <a:off x="3396416" y="7509471"/>
            <a:ext cx="2433511" cy="239275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r="10360"/>
          <a:stretch/>
        </p:blipFill>
        <p:spPr>
          <a:xfrm>
            <a:off x="6283228" y="7525523"/>
            <a:ext cx="2433511" cy="237669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040" y="7548141"/>
            <a:ext cx="2433510" cy="235407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60" t="9902" r="-29048" b="-9902"/>
          <a:stretch/>
        </p:blipFill>
        <p:spPr>
          <a:xfrm>
            <a:off x="466237" y="11906449"/>
            <a:ext cx="702684" cy="479530"/>
          </a:xfrm>
          <a:prstGeom prst="rect">
            <a:avLst/>
          </a:prstGeom>
        </p:spPr>
      </p:pic>
      <p:pic>
        <p:nvPicPr>
          <p:cNvPr id="188" name="圖片 18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60" t="9902" r="-29048" b="-9902"/>
          <a:stretch/>
        </p:blipFill>
        <p:spPr>
          <a:xfrm>
            <a:off x="3394445" y="11907960"/>
            <a:ext cx="702684" cy="479530"/>
          </a:xfrm>
          <a:prstGeom prst="rect">
            <a:avLst/>
          </a:prstGeom>
        </p:spPr>
      </p:pic>
      <p:pic>
        <p:nvPicPr>
          <p:cNvPr id="189" name="圖片 18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60" t="9902" r="-29048" b="-9902"/>
          <a:stretch/>
        </p:blipFill>
        <p:spPr>
          <a:xfrm>
            <a:off x="6297845" y="11906449"/>
            <a:ext cx="702684" cy="479530"/>
          </a:xfrm>
          <a:prstGeom prst="rect">
            <a:avLst/>
          </a:prstGeom>
        </p:spPr>
      </p:pic>
      <p:pic>
        <p:nvPicPr>
          <p:cNvPr id="190" name="圖片 18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60" t="9902" r="-29048" b="-9902"/>
          <a:stretch/>
        </p:blipFill>
        <p:spPr>
          <a:xfrm>
            <a:off x="9209298" y="11898589"/>
            <a:ext cx="702684" cy="479530"/>
          </a:xfrm>
          <a:prstGeom prst="rect">
            <a:avLst/>
          </a:prstGeom>
        </p:spPr>
      </p:pic>
      <p:pic>
        <p:nvPicPr>
          <p:cNvPr id="28" name="圖片 27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8" y="12596477"/>
            <a:ext cx="421503" cy="462100"/>
          </a:xfrm>
          <a:prstGeom prst="rect">
            <a:avLst/>
          </a:prstGeom>
        </p:spPr>
      </p:pic>
      <p:pic>
        <p:nvPicPr>
          <p:cNvPr id="191" name="圖片 190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14" y="12624676"/>
            <a:ext cx="421503" cy="462100"/>
          </a:xfrm>
          <a:prstGeom prst="rect">
            <a:avLst/>
          </a:prstGeom>
        </p:spPr>
      </p:pic>
      <p:pic>
        <p:nvPicPr>
          <p:cNvPr id="192" name="圖片 191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27" y="12626529"/>
            <a:ext cx="421503" cy="432048"/>
          </a:xfrm>
          <a:prstGeom prst="rect">
            <a:avLst/>
          </a:prstGeom>
        </p:spPr>
      </p:pic>
      <p:pic>
        <p:nvPicPr>
          <p:cNvPr id="193" name="圖片 192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55" y="12631435"/>
            <a:ext cx="421503" cy="4621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0" y="13346609"/>
            <a:ext cx="421501" cy="432048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16" y="13346609"/>
            <a:ext cx="421501" cy="432048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27" y="13346609"/>
            <a:ext cx="421501" cy="432048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55" y="13354568"/>
            <a:ext cx="421501" cy="43204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4" y="14066687"/>
            <a:ext cx="415537" cy="439999"/>
          </a:xfrm>
          <a:prstGeom prst="rect">
            <a:avLst/>
          </a:prstGeom>
        </p:spPr>
      </p:pic>
      <p:pic>
        <p:nvPicPr>
          <p:cNvPr id="197" name="圖片 19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76" y="14058737"/>
            <a:ext cx="415537" cy="439999"/>
          </a:xfrm>
          <a:prstGeom prst="rect">
            <a:avLst/>
          </a:prstGeom>
        </p:spPr>
      </p:pic>
      <p:pic>
        <p:nvPicPr>
          <p:cNvPr id="198" name="圖片 19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96" y="14066688"/>
            <a:ext cx="415537" cy="439999"/>
          </a:xfrm>
          <a:prstGeom prst="rect">
            <a:avLst/>
          </a:prstGeom>
        </p:spPr>
      </p:pic>
      <p:pic>
        <p:nvPicPr>
          <p:cNvPr id="199" name="圖片 19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76" y="14066688"/>
            <a:ext cx="415537" cy="439999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92" y="15027920"/>
            <a:ext cx="658421" cy="654351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3" t="9086" r="7868" b="10435"/>
          <a:stretch/>
        </p:blipFill>
        <p:spPr>
          <a:xfrm>
            <a:off x="10102916" y="15027920"/>
            <a:ext cx="630000" cy="654351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5041" r="4490" b="4246"/>
          <a:stretch/>
        </p:blipFill>
        <p:spPr>
          <a:xfrm>
            <a:off x="11100207" y="15027921"/>
            <a:ext cx="638430" cy="673642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005222" y="7412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8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576</Words>
  <Application>Microsoft Office PowerPoint</Application>
  <PresentationFormat>自訂</PresentationFormat>
  <Paragraphs>124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mousecat1</dc:creator>
  <cp:lastModifiedBy>mousecat1</cp:lastModifiedBy>
  <cp:revision>30</cp:revision>
  <dcterms:created xsi:type="dcterms:W3CDTF">2016-03-23T05:43:52Z</dcterms:created>
  <dcterms:modified xsi:type="dcterms:W3CDTF">2016-03-28T20:54:54Z</dcterms:modified>
</cp:coreProperties>
</file>