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2EF4DC-5D7F-4CF9-9B86-C143F23F214A}" v="6" dt="2020-01-23T00:08:58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Huy Hung" userId="934981196b3ef162" providerId="LiveId" clId="{852EF4DC-5D7F-4CF9-9B86-C143F23F214A}"/>
    <pc:docChg chg="custSel addSld modSld">
      <pc:chgData name="Nguyen Huy Hung" userId="934981196b3ef162" providerId="LiveId" clId="{852EF4DC-5D7F-4CF9-9B86-C143F23F214A}" dt="2020-01-23T00:09:06.696" v="35" actId="14100"/>
      <pc:docMkLst>
        <pc:docMk/>
      </pc:docMkLst>
      <pc:sldChg chg="addSp delSp modSp add">
        <pc:chgData name="Nguyen Huy Hung" userId="934981196b3ef162" providerId="LiveId" clId="{852EF4DC-5D7F-4CF9-9B86-C143F23F214A}" dt="2020-01-23T00:09:06.696" v="35" actId="14100"/>
        <pc:sldMkLst>
          <pc:docMk/>
          <pc:sldMk cId="3508613314" sldId="256"/>
        </pc:sldMkLst>
        <pc:picChg chg="add del mod">
          <ac:chgData name="Nguyen Huy Hung" userId="934981196b3ef162" providerId="LiveId" clId="{852EF4DC-5D7F-4CF9-9B86-C143F23F214A}" dt="2020-01-23T00:06:14.636" v="7" actId="478"/>
          <ac:picMkLst>
            <pc:docMk/>
            <pc:sldMk cId="3508613314" sldId="256"/>
            <ac:picMk id="5" creationId="{973CD300-CBE2-4D48-9ED0-84EDB4DD1503}"/>
          </ac:picMkLst>
        </pc:picChg>
        <pc:picChg chg="add mod">
          <ac:chgData name="Nguyen Huy Hung" userId="934981196b3ef162" providerId="LiveId" clId="{852EF4DC-5D7F-4CF9-9B86-C143F23F214A}" dt="2020-01-23T00:07:42.410" v="18" actId="14100"/>
          <ac:picMkLst>
            <pc:docMk/>
            <pc:sldMk cId="3508613314" sldId="256"/>
            <ac:picMk id="7" creationId="{D9F58C15-F61C-4019-AF30-E09FCDD1236E}"/>
          </ac:picMkLst>
        </pc:picChg>
        <pc:picChg chg="add mod">
          <ac:chgData name="Nguyen Huy Hung" userId="934981196b3ef162" providerId="LiveId" clId="{852EF4DC-5D7F-4CF9-9B86-C143F23F214A}" dt="2020-01-23T00:09:06.696" v="35" actId="14100"/>
          <ac:picMkLst>
            <pc:docMk/>
            <pc:sldMk cId="3508613314" sldId="256"/>
            <ac:picMk id="9" creationId="{9663ECA5-E04F-431C-8B5B-EC5F801F9940}"/>
          </ac:picMkLst>
        </pc:picChg>
        <pc:picChg chg="add mod">
          <ac:chgData name="Nguyen Huy Hung" userId="934981196b3ef162" providerId="LiveId" clId="{852EF4DC-5D7F-4CF9-9B86-C143F23F214A}" dt="2020-01-23T00:08:22.471" v="28" actId="1076"/>
          <ac:picMkLst>
            <pc:docMk/>
            <pc:sldMk cId="3508613314" sldId="256"/>
            <ac:picMk id="11" creationId="{6E7D5D28-6B08-4C3B-AA74-4B87287212E2}"/>
          </ac:picMkLst>
        </pc:picChg>
        <pc:picChg chg="add mod">
          <ac:chgData name="Nguyen Huy Hung" userId="934981196b3ef162" providerId="LiveId" clId="{852EF4DC-5D7F-4CF9-9B86-C143F23F214A}" dt="2020-01-23T00:09:04.541" v="34" actId="1076"/>
          <ac:picMkLst>
            <pc:docMk/>
            <pc:sldMk cId="3508613314" sldId="256"/>
            <ac:picMk id="13" creationId="{2A9A561B-3F4D-4F28-8878-AE4C004838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3D8F-84A1-476F-AD8A-DC5EC44FD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9934D-314B-459A-8E3C-C79AA899F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9ECA6-F115-4EDE-8340-EAA2F5F5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12BF-1A8C-4F0D-830A-1881316E9567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C8618-4F4B-4273-8AAD-942E6AD6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70A94-CFDC-42BE-8AEB-9E8F7A66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C035-0C4F-4B5B-B8F5-BA32F0CCB2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647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3AB05-3D0E-4E50-9DEB-B86C3747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DC1D4-0B2C-45A9-9CA7-431752969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FFAD2-830A-4402-BDD8-10EF6130A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12BF-1A8C-4F0D-830A-1881316E9567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AF85-28CE-4806-834D-39DFEB9CD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B2398-891C-4B42-B2EB-99F88E28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C035-0C4F-4B5B-B8F5-BA32F0CCB2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754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5AFB62-6D52-4CE2-BA5D-DAE347D96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0A988-1CC8-4CE0-A12E-C5ACE8F76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38972-81E3-425A-BCD9-79C3593F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12BF-1A8C-4F0D-830A-1881316E9567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C10A2-E513-4212-81A9-558A9B70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E1F06-3785-41D1-97F7-62DD45C6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C035-0C4F-4B5B-B8F5-BA32F0CCB2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411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20E2-A225-40A7-8F24-40033BCC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E170D-433B-4405-9614-CE333B428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A7542-5227-49F0-8BC7-E6DC1403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12BF-1A8C-4F0D-830A-1881316E9567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070F7-3D1D-47BD-8B53-102AE3A4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36762-D331-4319-810E-B8858A5B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C035-0C4F-4B5B-B8F5-BA32F0CCB2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799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D543-49DB-4A01-B8C4-1626AFBE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7A1FC-C072-49AA-A2B5-B5150C8B7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AC66D-04A1-415B-9E15-0684AF39B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12BF-1A8C-4F0D-830A-1881316E9567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A098C-93C7-4A3E-840C-4493C3E5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79029-71FF-4A78-A020-29FFB60B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C035-0C4F-4B5B-B8F5-BA32F0CCB2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551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FDFD-3B28-444B-99EB-C26FA7E2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D83AB-971D-4C23-A443-EF0205A9A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DCF06-67B2-4CF3-8DC0-EF6EE3769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468CF-0BCD-43A4-BDE2-9D918EF9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12BF-1A8C-4F0D-830A-1881316E9567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C1A6F-5F5E-491E-A2F3-961D609C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FC05C-773C-4B85-AB87-87E6E8AE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C035-0C4F-4B5B-B8F5-BA32F0CCB2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244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4BDD-1DE5-4062-849F-3FC52DA06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573A2-F267-4793-9219-E36AC2699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B04CE-7801-4848-816C-5BFE9F1BD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47B1A6-442F-4313-B98C-28AD24248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DC2BC-025B-4DAB-9C44-EB0D0413B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88B8F7-1BD4-4727-9924-796345EB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12BF-1A8C-4F0D-830A-1881316E9567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09D60-61DF-4566-9731-78AB0BC77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5AE816-04EC-43DE-95B7-16671D87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C035-0C4F-4B5B-B8F5-BA32F0CCB2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29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8072-A41F-443F-92B7-07C2456B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306AE-E882-48FE-8339-856F03A8D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12BF-1A8C-4F0D-830A-1881316E9567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90C1B-F745-40B4-92B5-643ED043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72B05-15FF-4A7D-80E6-0EC98406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C035-0C4F-4B5B-B8F5-BA32F0CCB2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383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7888F-0A5F-4F90-A3C8-FA8F0741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12BF-1A8C-4F0D-830A-1881316E9567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43E6A-9FFE-468F-8227-070053BA4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764A4-2711-45DC-B3A6-364A16A7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C035-0C4F-4B5B-B8F5-BA32F0CCB2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841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3FA5-0E51-495D-A9C4-4E4A1102F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EBB19-AA0D-43AE-A96E-1E1AECDDE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60AD1-4B72-4D1D-BAA5-FF46A482F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1DA4C-8C1B-4BE6-BE25-C93CB6A19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12BF-1A8C-4F0D-830A-1881316E9567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E3DBA-3C2B-4A9C-967A-5366571B0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E3DC6-6F63-438E-9773-6B67F01E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C035-0C4F-4B5B-B8F5-BA32F0CCB2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739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8D31D-D875-43D0-A207-6414E414A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0A8040-394E-4B01-90DE-3B7DA7AF5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1F40A-8C38-495F-A3B1-1E4DBF73D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541FD-76BF-4179-8B35-50D3EA54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12BF-1A8C-4F0D-830A-1881316E9567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4CB6B-89C7-40F1-AD69-4BC8C46C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033D4-CC2E-4768-90BA-EECA89C9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C035-0C4F-4B5B-B8F5-BA32F0CCB2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984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605D4-DFD5-4B6C-AF84-6C9DB759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42222-6983-4EB3-9266-352E4A910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A459E-C54D-4394-9769-8FF47FAF2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012BF-1A8C-4F0D-830A-1881316E9567}" type="datetimeFigureOut">
              <a:rPr lang="en-AU" smtClean="0"/>
              <a:t>23/01/2020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CFAF9-D787-4DED-A049-EE429DBBA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DF0F6-3761-4449-9174-1B1794FDC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3C035-0C4F-4B5B-B8F5-BA32F0CCB2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512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fif"/><Relationship Id="rId4" Type="http://schemas.openxmlformats.org/officeDocument/2006/relationships/image" Target="../media/image3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40E7C-4845-467E-B8A0-1C788B69E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CE65A-4B67-4814-B27B-4D2EB06674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7" name="Picture 6" descr="A picture containing room&#10;&#10;Description automatically generated">
            <a:extLst>
              <a:ext uri="{FF2B5EF4-FFF2-40B4-BE49-F238E27FC236}">
                <a16:creationId xmlns:a16="http://schemas.microsoft.com/office/drawing/2014/main" id="{D9F58C15-F61C-4019-AF30-E09FCDD12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2192000" cy="6807200"/>
          </a:xfrm>
          <a:prstGeom prst="rect">
            <a:avLst/>
          </a:prstGeom>
        </p:spPr>
      </p:pic>
      <p:pic>
        <p:nvPicPr>
          <p:cNvPr id="9" name="Picture 8" descr="A group of people walking down the street&#10;&#10;Description automatically generated">
            <a:extLst>
              <a:ext uri="{FF2B5EF4-FFF2-40B4-BE49-F238E27FC236}">
                <a16:creationId xmlns:a16="http://schemas.microsoft.com/office/drawing/2014/main" id="{9663ECA5-E04F-431C-8B5B-EC5F801F9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366" y="504317"/>
            <a:ext cx="1996839" cy="2751645"/>
          </a:xfrm>
          <a:prstGeom prst="rect">
            <a:avLst/>
          </a:prstGeom>
        </p:spPr>
      </p:pic>
      <p:pic>
        <p:nvPicPr>
          <p:cNvPr id="11" name="Picture 10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6E7D5D28-6B08-4C3B-AA74-4B8728721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861" y="2637939"/>
            <a:ext cx="3516049" cy="1968987"/>
          </a:xfrm>
          <a:prstGeom prst="rect">
            <a:avLst/>
          </a:prstGeom>
        </p:spPr>
      </p:pic>
      <p:pic>
        <p:nvPicPr>
          <p:cNvPr id="13" name="Picture 12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2A9A561B-3F4D-4F28-8878-AE4C004838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71" y="288416"/>
            <a:ext cx="1921607" cy="288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13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Huy Hung</dc:creator>
  <cp:lastModifiedBy>Nguyen Huy Hung</cp:lastModifiedBy>
  <cp:revision>1</cp:revision>
  <dcterms:created xsi:type="dcterms:W3CDTF">2020-01-22T23:59:26Z</dcterms:created>
  <dcterms:modified xsi:type="dcterms:W3CDTF">2020-01-23T00:09:06Z</dcterms:modified>
</cp:coreProperties>
</file>