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2f7b15f0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42f7b15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42c84b82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f5a9467a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42f5a946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5a9467a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42f5a9467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f5a94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f5a946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f5a946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2f5a9467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2f5a9467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9" name="Google Shape;20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ekelab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/>
          <p:nvPr>
            <p:ph idx="1" type="subTitle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supports only two types of service session affinity: None and ClientIP.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doesn’t have a cookie-based session affinity option, because Kubernetes services don’t operate at the HTTP level.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Services deal with TCP and UDP packets and don’t care about the payload they carry.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SessionAffinity:ClientIP makes the service proxy redirect all requests originating from the same client IP to the same pod.</a:t>
            </a:r>
            <a:endParaRPr sz="1600"/>
          </a:p>
          <a:p>
            <a:pPr indent="0" lvl="0" marL="266700" marR="215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66700" marR="2159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kind: Service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spec: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sessionAffinity: ClientIP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...</a:t>
            </a:r>
            <a:endParaRPr sz="1600"/>
          </a:p>
        </p:txBody>
      </p:sp>
      <p:sp>
        <p:nvSpPr>
          <p:cNvPr id="312" name="Google Shape;312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Session affinity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I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Services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Kubernetes Service is a resource you create to make a single, constant point of entry to a group of pods providing the same service.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 Each service has an IP address and port that never change while the service exists.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Clients can open connections to that IP and port, and those connections are then routed to one of the pods backing that service.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 This way, clients of a service don’t need to know the location of individual pods providing the service, allowing those pods to be moved around the cluster at any time.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NO dependency on IP address  or name of pod, services are identified by name of the service.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Look into </a:t>
            </a:r>
            <a:r>
              <a:rPr b="1" lang="en-IN" sz="1150">
                <a:solidFill>
                  <a:srgbClr val="404040"/>
                </a:solidFill>
              </a:rPr>
              <a:t>kubia-svc.yaml</a:t>
            </a:r>
            <a:endParaRPr b="1" sz="115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9" name="Google Shape;27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In the service.spec (</a:t>
            </a:r>
            <a:r>
              <a:rPr b="1" lang="en-IN" sz="1150">
                <a:solidFill>
                  <a:srgbClr val="404040"/>
                </a:solidFill>
              </a:rPr>
              <a:t>kubia-svc.yaml</a:t>
            </a:r>
            <a:r>
              <a:rPr lang="en-IN" sz="1600"/>
              <a:t>) 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port: The port this service will be available on, for clients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targetPort The container port the service will forward to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All pods with the app=kubia label will be part of this service.</a:t>
            </a:r>
            <a:endParaRPr sz="1600"/>
          </a:p>
        </p:txBody>
      </p:sp>
      <p:sp>
        <p:nvSpPr>
          <p:cNvPr id="285" name="Google Shape;28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Services work ?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350" y="571125"/>
            <a:ext cx="56197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50" y="850125"/>
            <a:ext cx="8325900" cy="3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00" y="798913"/>
            <a:ext cx="6963820" cy="37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