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f5a944a8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42f5a944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f5a944a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42f5a944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f5a944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f5a944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2f5a944a8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42f5a944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f5a944a8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42f5a944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f5a944a8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42f5a944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f5a944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f5a944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2f5a944a8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42f5a944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f5a944a8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42f5a944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2f5a944a8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42f5a944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42c84b8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f5a944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f5a944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2f5a944a8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42f5a944a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f5a944a8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42f5a944a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2f5a944a8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42f5a944a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f5a944a8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42f5a944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2f5a944a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2f5a944a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2f5a944a8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42f5a944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4ad6d1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f4ad6d1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4a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42f5a944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2f5a944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42f5a94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f5a944a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42f5a944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zekelabs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zekelabs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zekelab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zekelabs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zekelab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/>
          <p:nvPr>
            <p:ph idx="1" type="subTitle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has three essential parts:</a:t>
            </a:r>
            <a:endParaRPr sz="1600"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label selector, which determines what pods are in the ReplicationController’s scope</a:t>
            </a:r>
            <a:endParaRPr sz="1600"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replica count, which specifies the desired number of pods that should be running</a:t>
            </a:r>
            <a:endParaRPr sz="1600"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A pod template, which is used when creating new pod replicas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Refer to the file 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</a:rPr>
              <a:t>kubia-rc.yaml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600" y="3003988"/>
            <a:ext cx="2809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 : more about it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Follow the exercise in Controlers.bash at gthub repo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Changes to the label selector and the pod template have no effect on existing pods.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Changing the label selector makes the existing pods fall out of the scope of the Replication-Controller, so the controller stops caring about them.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Replication Controller’s pod template can be modified at any time.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Changing the pod template will only affect the pods created afterwards.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When you delete a ReplicationController through kubectl delete, the pods are also deleted.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We can keep its pods running by passing the --cascade=false option to the command. 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It’s a new generation of ReplicationController and replaces it completely.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usually won’t create them directly, but instead have them created automatically when you create the higher-level Deployment resource.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ReplicaSet behaves exactly like a ReplicationController, but it has more expressive pod selectors.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Whereas a ReplicationController’s label selector only allows matching pods that include a certain label, a ReplicaSet’s selector also allows matching pods that lack a certain label or pods that include a certain label key, regardless of its value.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file </a:t>
            </a:r>
            <a:r>
              <a:rPr b="1" lang="en-IN" sz="1150">
                <a:solidFill>
                  <a:srgbClr val="404040"/>
                </a:solidFill>
              </a:rPr>
              <a:t>kubia-replicaset.yaml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only difference is in the selector.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listing labels the pods need to have directly under the selector property, you’re specifying them under selector.matchLabels.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This is the simpler (and less expressive) way of defining label selectors in a ReplicaSet.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main improvements of ReplicaSets over ReplicationControllers are their more expressive label selectors.  look at  kubia-replicaset-matchexpressions.yaml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can add additional expressions to the selector.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Each expression must contain a key, an operator, and possibly (depending on the operator) a list of values.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You’ll see four valid operators:</a:t>
            </a:r>
            <a:endParaRPr sz="16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In—Label’s value must match one of the specified values.</a:t>
            </a:r>
            <a:endParaRPr sz="16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NotIn—Label’s value must not match any of the specified values.</a:t>
            </a:r>
            <a:endParaRPr sz="16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Exists—Pod must include a label with the specified key (the value isn’t important). When using this operator, you shouldn’t specify the values field.</a:t>
            </a:r>
            <a:endParaRPr sz="16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sz="1600"/>
              <a:t>DoesNotExist—Pod must not include a label with the specified key. The values property must not be specified.</a:t>
            </a:r>
            <a:endParaRPr sz="1600"/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 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Daemon </a:t>
            </a:r>
            <a:r>
              <a:rPr lang="en-IN"/>
              <a:t>Set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</a:t>
            </a:r>
            <a:r>
              <a:rPr lang="en-IN"/>
              <a:t>set</a:t>
            </a:r>
            <a:endParaRPr/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75" y="907175"/>
            <a:ext cx="56197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A DaemonSet makes sure it creates as many pods as there are nodes and deploys each one on its own node,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Certain cases exist when you want a pod to run on each and every node in the cluster (and each node needs to run exactly one instance of the pod).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Those cases include infrastructure-related pods that perform system-level operations.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For example, 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log collector and a resource monitor on every node. 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Kubernetes’ own kube-proxy process, which needs to run on all nodes to make services work.</a:t>
            </a:r>
            <a:endParaRPr sz="1600"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</a:t>
            </a:r>
            <a:r>
              <a:rPr lang="en-IN"/>
              <a:t>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</a:t>
            </a:r>
            <a:r>
              <a:rPr lang="en-IN" sz="1600"/>
              <a:t>A DaemonSet deploys pods to all nodes in the cluster, </a:t>
            </a:r>
            <a:r>
              <a:rPr b="1" lang="en-IN" sz="1600"/>
              <a:t>unless </a:t>
            </a:r>
            <a:r>
              <a:rPr lang="en-IN" sz="1600"/>
              <a:t>you specify that the pods should only run on a subset of all the nodes.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This is done by specifying the node-Selector property in the pod template, which is part of the DaemonSet definition.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ssd-monitor-daemonset.yaml and exercise in controllers.bash</a:t>
            </a:r>
            <a:endParaRPr sz="1600"/>
          </a:p>
        </p:txBody>
      </p:sp>
      <p:sp>
        <p:nvSpPr>
          <p:cNvPr id="364" name="Google Shape;364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Daemon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Batch jobs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We talked about pods than need to run continuously.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ReplicationControllers, ReplicaSets, and DaemonSets run continuous tasks that are never considered completed.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Processes in such pods are restarted when they exit.</a:t>
            </a:r>
            <a:endParaRPr sz="1600"/>
          </a:p>
          <a:p>
            <a:pPr indent="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Jobs allow you to run a pod whose container isn’t restarted when the process running inside finishes successfully.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Once it does, the pod is considered complete.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Pods managed by Jobs are rescheduled until they finish successfully.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the </a:t>
            </a:r>
            <a:r>
              <a:rPr b="1" lang="en-IN" sz="1600"/>
              <a:t>exporter.yaml</a:t>
            </a:r>
            <a:endParaRPr b="1" sz="1600"/>
          </a:p>
        </p:txBody>
      </p:sp>
      <p:sp>
        <p:nvSpPr>
          <p:cNvPr id="376" name="Google Shape;376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Job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25" y="702550"/>
            <a:ext cx="6878450" cy="43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Running job pods sequentially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at </a:t>
            </a:r>
            <a:r>
              <a:rPr b="1" lang="en-IN" sz="1150">
                <a:solidFill>
                  <a:srgbClr val="404040"/>
                </a:solidFill>
              </a:rPr>
              <a:t> multi-completion-batch-job.yaml</a:t>
            </a:r>
            <a:endParaRPr b="1" sz="1150">
              <a:solidFill>
                <a:srgbClr val="404040"/>
              </a:solidFill>
            </a:endParaRPr>
          </a:p>
          <a:p>
            <a:pPr indent="-257175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This Job will run five pods one after the other.</a:t>
            </a:r>
            <a:endParaRPr sz="1600"/>
          </a:p>
          <a:p>
            <a:pPr indent="-257175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It initially creates one pod, and when the pod’s container finishes, it creates the second pod, and so on, until five pods complete successfully.</a:t>
            </a:r>
            <a:endParaRPr sz="1600"/>
          </a:p>
          <a:p>
            <a:pPr indent="-257175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50"/>
              <a:buFont typeface="Arial"/>
              <a:buChar char="•"/>
            </a:pPr>
            <a:r>
              <a:rPr lang="en-IN" sz="1600"/>
              <a:t> If one of the pods fails, the Job creates a new pod, so the Job may create more than five pods overall.</a:t>
            </a:r>
            <a:endParaRPr b="1" sz="1150">
              <a:solidFill>
                <a:srgbClr val="40404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Running multiple pod instances in a Job - Parallely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Instead of running single Job pods one after the other, you can also make the Job run multiple pods in parallel. 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You specify how many pods are allowed to run in parallel with the parallelism Job spec property.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b="1" lang="en-IN" sz="1150">
                <a:solidFill>
                  <a:srgbClr val="404040"/>
                </a:solidFill>
              </a:rPr>
              <a:t>multi-completion-parallel-batch-job.yaml</a:t>
            </a:r>
            <a:endParaRPr b="1" sz="1150">
              <a:solidFill>
                <a:srgbClr val="404040"/>
              </a:solidFill>
            </a:endParaRPr>
          </a:p>
          <a:p>
            <a:pPr indent="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Cron </a:t>
            </a:r>
            <a:r>
              <a:rPr lang="en-IN"/>
              <a:t>jobs</a:t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cron jobs</a:t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-11850" y="636600"/>
            <a:ext cx="90168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cron job in Kubernetes is configured by creating a CronJob resource. 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The schedule for running the job is specified in the well-known cron format,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At the configured time, Kubernetes will create a Job resource according to the Job template configured in the CronJob object.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 When the Job resource is created, one or more pod replicas will be created and started according to the Job’s pod template.</a:t>
            </a:r>
            <a:endParaRPr sz="1600"/>
          </a:p>
          <a:p>
            <a:pPr indent="-28575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look into the </a:t>
            </a:r>
            <a:r>
              <a:rPr b="1" lang="en-IN" sz="1150">
                <a:solidFill>
                  <a:srgbClr val="404040"/>
                </a:solidFill>
              </a:rPr>
              <a:t> cronjob.yaml </a:t>
            </a:r>
            <a:r>
              <a:rPr lang="en-IN" sz="1600"/>
              <a:t>for more details</a:t>
            </a:r>
            <a:endParaRPr sz="1600"/>
          </a:p>
          <a:p>
            <a:pPr indent="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I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Controllers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Type of controllers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Replication controller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Replica set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Daemon set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Batch jobs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Cron jobs</a:t>
            </a:r>
            <a:endParaRPr sz="1600"/>
          </a:p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is a Kubernetes resource that ensures its pods are always kept running. 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If the pod disappears for any reason, such as in the event of a node disappearing from the cluster or because the pod was evicted from the node, the ReplicationController notices the missing pod and creates a replacement pod.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A ReplicationController constantly monitors the list of running pods and makes sure the actual number of pods of a “type” always matches the desired number</a:t>
            </a:r>
            <a:endParaRPr sz="1600"/>
          </a:p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00" y="771450"/>
            <a:ext cx="549579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Replication controller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50" y="1137875"/>
            <a:ext cx="5619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