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C48AC9E-A3F9-4EA7-8582-0FEFB589770A}">
          <p14:sldIdLst>
            <p14:sldId id="256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8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35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1437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7538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6076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78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5844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2131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0036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302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82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62A1-198F-46C1-AC1D-122CED6BB316}" type="datetimeFigureOut">
              <a:rPr lang="zh-HK" altLang="en-US" smtClean="0"/>
              <a:t>19/6/2017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2FC3-5225-48DF-9A9C-D71DD2687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440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HK" b="1" dirty="0"/>
              <a:t>亞洲大學</a:t>
            </a:r>
            <a:r>
              <a:rPr lang="zh-TW" altLang="zh-HK" dirty="0"/>
              <a:t/>
            </a:r>
            <a:br>
              <a:rPr lang="zh-TW" altLang="zh-HK" dirty="0"/>
            </a:br>
            <a:r>
              <a:rPr lang="zh-TW" altLang="zh-HK" b="1" dirty="0"/>
              <a:t>資訊工程學系</a:t>
            </a:r>
            <a:r>
              <a:rPr lang="zh-TW" altLang="zh-HK" dirty="0"/>
              <a:t/>
            </a:r>
            <a:br>
              <a:rPr lang="zh-TW" altLang="zh-HK" dirty="0"/>
            </a:br>
            <a:r>
              <a:rPr lang="zh-TW" altLang="zh-HK" b="1" dirty="0"/>
              <a:t>『程式設計</a:t>
            </a:r>
            <a:r>
              <a:rPr lang="en-US" altLang="zh-HK" b="1" dirty="0"/>
              <a:t>(</a:t>
            </a:r>
            <a:r>
              <a:rPr lang="zh-TW" altLang="zh-HK" b="1" dirty="0"/>
              <a:t>二</a:t>
            </a:r>
            <a:r>
              <a:rPr lang="en-US" altLang="zh-HK" b="1" dirty="0"/>
              <a:t>)</a:t>
            </a:r>
            <a:r>
              <a:rPr lang="zh-TW" altLang="zh-HK" b="1" dirty="0"/>
              <a:t>』</a:t>
            </a:r>
            <a:r>
              <a:rPr lang="zh-TW" altLang="zh-HK" dirty="0"/>
              <a:t/>
            </a:r>
            <a:br>
              <a:rPr lang="zh-TW" altLang="zh-HK" dirty="0"/>
            </a:br>
            <a:r>
              <a:rPr lang="zh-TW" altLang="zh-HK" b="1" dirty="0"/>
              <a:t>專題導向學習期末報告</a:t>
            </a:r>
            <a:r>
              <a:rPr lang="zh-TW" altLang="zh-HK" dirty="0"/>
              <a:t/>
            </a:r>
            <a:br>
              <a:rPr lang="zh-TW" altLang="zh-HK" dirty="0"/>
            </a:br>
            <a:r>
              <a:rPr lang="en-US" altLang="zh-HK" dirty="0"/>
              <a:t> </a:t>
            </a:r>
            <a:r>
              <a:rPr lang="zh-TW" altLang="zh-HK" dirty="0"/>
              <a:t/>
            </a:r>
            <a:br>
              <a:rPr lang="zh-TW" altLang="zh-HK" dirty="0"/>
            </a:br>
            <a:r>
              <a:rPr lang="en-US" altLang="zh-HK" sz="6700" dirty="0"/>
              <a:t>(</a:t>
            </a:r>
            <a:r>
              <a:rPr lang="zh-TW" altLang="zh-HK" sz="6700" dirty="0"/>
              <a:t>桌上冰球</a:t>
            </a:r>
            <a:r>
              <a:rPr lang="en-US" altLang="zh-HK" sz="6700" dirty="0"/>
              <a:t>)</a:t>
            </a:r>
            <a:r>
              <a:rPr lang="zh-TW" altLang="zh-HK" dirty="0"/>
              <a:t/>
            </a:r>
            <a:br>
              <a:rPr lang="zh-TW" altLang="zh-HK" dirty="0"/>
            </a:b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4259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Autofit/>
          </a:bodyPr>
          <a:lstStyle/>
          <a:p>
            <a:r>
              <a:rPr lang="en-US" altLang="zh-HK" sz="3600" dirty="0"/>
              <a:t>44</a:t>
            </a:r>
            <a:r>
              <a:rPr lang="zh-TW" altLang="zh-HK" sz="3600" dirty="0"/>
              <a:t>達到遊戲結束分數時獲勝，並跳出畫面，按空白鍵繼續遊戲或者按</a:t>
            </a:r>
            <a:r>
              <a:rPr lang="en-US" altLang="zh-HK" sz="3600" dirty="0"/>
              <a:t>ESC</a:t>
            </a:r>
            <a:r>
              <a:rPr lang="zh-TW" altLang="zh-HK" sz="3600" dirty="0"/>
              <a:t>回到主選單</a:t>
            </a:r>
            <a:endParaRPr lang="zh-HK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844824"/>
            <a:ext cx="6120680" cy="4896544"/>
          </a:xfrm>
        </p:spPr>
      </p:pic>
    </p:spTree>
    <p:extLst>
      <p:ext uri="{BB962C8B-B14F-4D97-AF65-F5344CB8AC3E}">
        <p14:creationId xmlns:p14="http://schemas.microsoft.com/office/powerpoint/2010/main" val="60473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r>
              <a:rPr lang="zh-TW" altLang="zh-HK" sz="3600" dirty="0"/>
              <a:t>回到主選單後點選遊戲歷史分數紀錄</a:t>
            </a:r>
            <a:br>
              <a:rPr lang="zh-TW" altLang="zh-HK" sz="3600" dirty="0"/>
            </a:br>
            <a:r>
              <a:rPr lang="zh-TW" altLang="zh-HK" sz="3600" dirty="0"/>
              <a:t>紀錄為 玩家</a:t>
            </a:r>
            <a:r>
              <a:rPr lang="en-US" altLang="zh-HK" sz="3600" dirty="0"/>
              <a:t>44</a:t>
            </a:r>
            <a:r>
              <a:rPr lang="zh-TW" altLang="zh-HK" sz="3600" dirty="0"/>
              <a:t>獲勝，分數比數為</a:t>
            </a:r>
            <a:r>
              <a:rPr lang="en-US" altLang="zh-HK" sz="3600" dirty="0"/>
              <a:t>5:0</a:t>
            </a:r>
            <a:r>
              <a:rPr lang="zh-TW" altLang="zh-HK" sz="3600" dirty="0"/>
              <a:t/>
            </a:r>
            <a:br>
              <a:rPr lang="zh-TW" altLang="zh-HK" sz="3600" dirty="0"/>
            </a:br>
            <a:r>
              <a:rPr lang="zh-TW" altLang="zh-HK" sz="3600" dirty="0"/>
              <a:t>按</a:t>
            </a:r>
            <a:r>
              <a:rPr lang="en-US" altLang="zh-HK" sz="3600" dirty="0"/>
              <a:t>ESC</a:t>
            </a:r>
            <a:r>
              <a:rPr lang="zh-TW" altLang="zh-HK" sz="3600" dirty="0"/>
              <a:t>鍵跳回主頁面。</a:t>
            </a:r>
            <a:br>
              <a:rPr lang="zh-TW" altLang="zh-HK" sz="3600" dirty="0"/>
            </a:br>
            <a:endParaRPr lang="zh-HK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1628800"/>
            <a:ext cx="5904656" cy="5229200"/>
          </a:xfrm>
        </p:spPr>
      </p:pic>
    </p:spTree>
    <p:extLst>
      <p:ext uri="{BB962C8B-B14F-4D97-AF65-F5344CB8AC3E}">
        <p14:creationId xmlns:p14="http://schemas.microsoft.com/office/powerpoint/2010/main" val="91057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HK" dirty="0"/>
              <a:t>以上為遊戲功能。</a:t>
            </a:r>
            <a:br>
              <a:rPr lang="zh-TW" altLang="zh-HK" dirty="0"/>
            </a:b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612576" y="3068960"/>
            <a:ext cx="7056784" cy="3057203"/>
          </a:xfrm>
        </p:spPr>
        <p:txBody>
          <a:bodyPr>
            <a:normAutofit/>
          </a:bodyPr>
          <a:lstStyle/>
          <a:p>
            <a:pPr marL="2743200" lvl="6" indent="0" algn="ctr">
              <a:buNone/>
            </a:pPr>
            <a:r>
              <a:rPr lang="zh-TW" altLang="en-US" sz="4400" dirty="0">
                <a:solidFill>
                  <a:srgbClr val="FF0000"/>
                </a:solidFill>
              </a:rPr>
              <a:t>感謝觀看</a:t>
            </a:r>
            <a:endParaRPr lang="zh-HK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小組成員</a:t>
            </a:r>
            <a:endParaRPr lang="zh-HK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103021013</a:t>
            </a:r>
            <a:r>
              <a:rPr lang="zh-TW" altLang="en-US" dirty="0" smtClean="0"/>
              <a:t>黃致鈞</a:t>
            </a:r>
            <a:endParaRPr lang="en-US" altLang="zh-TW" dirty="0" smtClean="0"/>
          </a:p>
          <a:p>
            <a:r>
              <a:rPr lang="en-US" altLang="zh-TW" dirty="0" smtClean="0"/>
              <a:t>103021112</a:t>
            </a:r>
            <a:r>
              <a:rPr lang="zh-TW" altLang="en-US" dirty="0" smtClean="0"/>
              <a:t>黃意中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8381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201622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執行程式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200" dirty="0"/>
              <a:t>遊戲開始</a:t>
            </a:r>
            <a:r>
              <a:rPr lang="zh-TW" altLang="zh-HK" dirty="0"/>
              <a:t/>
            </a:r>
            <a:br>
              <a:rPr lang="zh-TW" altLang="zh-HK" dirty="0"/>
            </a:br>
            <a:endParaRPr lang="zh-HK" altLang="en-US" dirty="0"/>
          </a:p>
        </p:txBody>
      </p:sp>
      <p:sp>
        <p:nvSpPr>
          <p:cNvPr id="15" name="副標題 14"/>
          <p:cNvSpPr>
            <a:spLocks noGrp="1"/>
          </p:cNvSpPr>
          <p:nvPr>
            <p:ph type="subTitle" idx="1"/>
          </p:nvPr>
        </p:nvSpPr>
        <p:spPr>
          <a:xfrm>
            <a:off x="1371600" y="2924944"/>
            <a:ext cx="6400800" cy="2713856"/>
          </a:xfrm>
        </p:spPr>
        <p:txBody>
          <a:bodyPr/>
          <a:lstStyle/>
          <a:p>
            <a:r>
              <a:rPr lang="zh-TW" altLang="zh-HK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跳出輸入玩家</a:t>
            </a:r>
            <a:r>
              <a:rPr lang="zh-TW" altLang="zh-HK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endParaRPr lang="en-US" altLang="zh-TW" sz="36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zh-HK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名子隨意輸入</a:t>
            </a:r>
          </a:p>
          <a:p>
            <a:r>
              <a:rPr lang="en-US" altLang="zh-HK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44</a:t>
            </a:r>
            <a:r>
              <a:rPr lang="zh-TW" altLang="zh-HK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及</a:t>
            </a:r>
            <a:r>
              <a:rPr lang="en-US" altLang="zh-HK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55</a:t>
            </a:r>
            <a:endParaRPr lang="zh-TW" altLang="zh-HK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TW" altLang="zh-HK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HK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4941168"/>
            <a:ext cx="279082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2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98378"/>
          </a:xfrm>
        </p:spPr>
        <p:txBody>
          <a:bodyPr>
            <a:normAutofit fontScale="90000"/>
          </a:bodyPr>
          <a:lstStyle/>
          <a:p>
            <a:r>
              <a:rPr lang="zh-TW" altLang="zh-HK" dirty="0"/>
              <a:t>進入遊戲主菜單</a:t>
            </a:r>
            <a:br>
              <a:rPr lang="zh-TW" altLang="zh-HK" dirty="0"/>
            </a:br>
            <a:r>
              <a:rPr lang="zh-TW" altLang="zh-HK" dirty="0"/>
              <a:t>有</a:t>
            </a:r>
            <a:r>
              <a:rPr lang="en-US" altLang="zh-HK" dirty="0"/>
              <a:t>3</a:t>
            </a:r>
            <a:r>
              <a:rPr lang="zh-TW" altLang="zh-HK" dirty="0"/>
              <a:t>個功能鍵 分別是 開始，歷史遊戲分數紀錄，遊戲控制說明以及一個調整遊戲結束分數的欄位</a:t>
            </a:r>
            <a:br>
              <a:rPr lang="zh-TW" altLang="zh-HK" dirty="0"/>
            </a:br>
            <a:endParaRPr lang="zh-HK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69" y="3068969"/>
            <a:ext cx="3049019" cy="3057194"/>
          </a:xfrm>
        </p:spPr>
      </p:pic>
    </p:spTree>
    <p:extLst>
      <p:ext uri="{BB962C8B-B14F-4D97-AF65-F5344CB8AC3E}">
        <p14:creationId xmlns:p14="http://schemas.microsoft.com/office/powerpoint/2010/main" val="26306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26370"/>
          </a:xfrm>
        </p:spPr>
        <p:txBody>
          <a:bodyPr>
            <a:normAutofit fontScale="90000"/>
          </a:bodyPr>
          <a:lstStyle/>
          <a:p>
            <a:r>
              <a:rPr lang="zh-TW" altLang="zh-HK" sz="4000" dirty="0"/>
              <a:t>最下方</a:t>
            </a:r>
            <a:r>
              <a:rPr lang="en-US" altLang="zh-HK" sz="4000" dirty="0"/>
              <a:t>(CONTROL INSTRUCTIONS)</a:t>
            </a:r>
            <a:r>
              <a:rPr lang="zh-TW" altLang="zh-HK" sz="4000" dirty="0"/>
              <a:t>按鍵為遊戲控制說明，按下後如上圖</a:t>
            </a:r>
            <a:br>
              <a:rPr lang="zh-TW" altLang="zh-HK" sz="4000" dirty="0"/>
            </a:br>
            <a:r>
              <a:rPr lang="zh-TW" altLang="zh-HK" sz="4000" dirty="0"/>
              <a:t>說明玩家</a:t>
            </a:r>
            <a:r>
              <a:rPr lang="en-US" altLang="zh-HK" sz="4000" dirty="0"/>
              <a:t>1</a:t>
            </a:r>
            <a:r>
              <a:rPr lang="zh-TW" altLang="zh-HK" sz="4000" dirty="0"/>
              <a:t>及玩家</a:t>
            </a:r>
            <a:r>
              <a:rPr lang="en-US" altLang="zh-HK" sz="4000" dirty="0"/>
              <a:t>2</a:t>
            </a:r>
            <a:r>
              <a:rPr lang="zh-TW" altLang="zh-HK" sz="4000" dirty="0"/>
              <a:t>控制鍵、主頁面按上下鍵調整遊戲結束分數以及跳出回到主頁面</a:t>
            </a:r>
            <a:r>
              <a:rPr lang="zh-TW" altLang="zh-HK" dirty="0"/>
              <a:t/>
            </a:r>
            <a:br>
              <a:rPr lang="zh-TW" altLang="zh-HK" dirty="0"/>
            </a:br>
            <a:endParaRPr lang="zh-HK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80928"/>
            <a:ext cx="3456384" cy="4077072"/>
          </a:xfrm>
        </p:spPr>
      </p:pic>
    </p:spTree>
    <p:extLst>
      <p:ext uri="{BB962C8B-B14F-4D97-AF65-F5344CB8AC3E}">
        <p14:creationId xmlns:p14="http://schemas.microsoft.com/office/powerpoint/2010/main" val="212281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780928"/>
          </a:xfrm>
        </p:spPr>
        <p:txBody>
          <a:bodyPr>
            <a:normAutofit/>
          </a:bodyPr>
          <a:lstStyle/>
          <a:p>
            <a:r>
              <a:rPr lang="zh-TW" altLang="zh-HK" sz="3600" dirty="0"/>
              <a:t>按鍵盤上下調整遊戲結束的分數，分數沒有上限，下限為</a:t>
            </a:r>
            <a:r>
              <a:rPr lang="en-US" altLang="zh-HK" sz="3600" dirty="0"/>
              <a:t>0</a:t>
            </a:r>
            <a:r>
              <a:rPr lang="zh-TW" altLang="zh-HK" sz="3600" dirty="0"/>
              <a:t>，若低於</a:t>
            </a:r>
            <a:r>
              <a:rPr lang="en-US" altLang="zh-HK" sz="3600" dirty="0"/>
              <a:t>0</a:t>
            </a:r>
            <a:r>
              <a:rPr lang="zh-TW" altLang="zh-HK" sz="3600" dirty="0"/>
              <a:t>跳出錯誤小視窗提示分數不能低於</a:t>
            </a:r>
            <a:r>
              <a:rPr lang="en-US" altLang="zh-HK" sz="3600" dirty="0"/>
              <a:t>1</a:t>
            </a:r>
            <a:r>
              <a:rPr lang="zh-TW" altLang="zh-HK" sz="3600" dirty="0"/>
              <a:t/>
            </a:r>
            <a:br>
              <a:rPr lang="zh-TW" altLang="zh-HK" sz="3600" dirty="0"/>
            </a:br>
            <a:endParaRPr lang="zh-HK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2" y="2204864"/>
            <a:ext cx="7786387" cy="4320480"/>
          </a:xfrm>
        </p:spPr>
      </p:pic>
    </p:spTree>
    <p:extLst>
      <p:ext uri="{BB962C8B-B14F-4D97-AF65-F5344CB8AC3E}">
        <p14:creationId xmlns:p14="http://schemas.microsoft.com/office/powerpoint/2010/main" val="209625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368152"/>
          </a:xfrm>
        </p:spPr>
        <p:txBody>
          <a:bodyPr>
            <a:noAutofit/>
          </a:bodyPr>
          <a:lstStyle/>
          <a:p>
            <a:r>
              <a:rPr lang="zh-TW" altLang="zh-HK" sz="3600" dirty="0"/>
              <a:t>歷史遊戲紀錄記分板在尚未遊戲前是空值</a:t>
            </a:r>
            <a:br>
              <a:rPr lang="zh-TW" altLang="zh-HK" sz="3600" dirty="0"/>
            </a:br>
            <a:endParaRPr lang="zh-HK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48" y="1600200"/>
            <a:ext cx="4519904" cy="4525963"/>
          </a:xfrm>
        </p:spPr>
      </p:pic>
    </p:spTree>
    <p:extLst>
      <p:ext uri="{BB962C8B-B14F-4D97-AF65-F5344CB8AC3E}">
        <p14:creationId xmlns:p14="http://schemas.microsoft.com/office/powerpoint/2010/main" val="266852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回到主頁面</a:t>
            </a:r>
            <a:endParaRPr lang="zh-HK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69" y="1600200"/>
            <a:ext cx="4513861" cy="4925144"/>
          </a:xfrm>
        </p:spPr>
      </p:pic>
    </p:spTree>
    <p:extLst>
      <p:ext uri="{BB962C8B-B14F-4D97-AF65-F5344CB8AC3E}">
        <p14:creationId xmlns:p14="http://schemas.microsoft.com/office/powerpoint/2010/main" val="342709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zh-TW" altLang="zh-HK" sz="4000" dirty="0"/>
              <a:t>按下開始鍵</a:t>
            </a:r>
            <a:r>
              <a:rPr lang="en-US" altLang="zh-HK" sz="4000" dirty="0"/>
              <a:t>(START)</a:t>
            </a:r>
            <a:r>
              <a:rPr lang="zh-TW" altLang="zh-HK" sz="4000" dirty="0"/>
              <a:t>後遊戲開始，右上角及左下角標示玩家名稱及玩家現在分數</a:t>
            </a:r>
            <a:r>
              <a:rPr lang="zh-TW" altLang="zh-HK" dirty="0"/>
              <a:t/>
            </a:r>
            <a:br>
              <a:rPr lang="zh-TW" altLang="zh-HK" dirty="0"/>
            </a:br>
            <a:endParaRPr lang="zh-HK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1600200"/>
            <a:ext cx="6264696" cy="5257800"/>
          </a:xfrm>
        </p:spPr>
      </p:pic>
    </p:spTree>
    <p:extLst>
      <p:ext uri="{BB962C8B-B14F-4D97-AF65-F5344CB8AC3E}">
        <p14:creationId xmlns:p14="http://schemas.microsoft.com/office/powerpoint/2010/main" val="13083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146</Words>
  <Application>Microsoft Office PowerPoint</Application>
  <PresentationFormat>如螢幕大小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亞洲大學 資訊工程學系 『程式設計(二)』 專題導向學習期末報告   (桌上冰球) </vt:lpstr>
      <vt:lpstr>小組成員</vt:lpstr>
      <vt:lpstr>執行程式 遊戲開始 </vt:lpstr>
      <vt:lpstr>進入遊戲主菜單 有3個功能鍵 分別是 開始，歷史遊戲分數紀錄，遊戲控制說明以及一個調整遊戲結束分數的欄位 </vt:lpstr>
      <vt:lpstr>最下方(CONTROL INSTRUCTIONS)按鍵為遊戲控制說明，按下後如上圖 說明玩家1及玩家2控制鍵、主頁面按上下鍵調整遊戲結束分數以及跳出回到主頁面 </vt:lpstr>
      <vt:lpstr>按鍵盤上下調整遊戲結束的分數，分數沒有上限，下限為0，若低於0跳出錯誤小視窗提示分數不能低於1 </vt:lpstr>
      <vt:lpstr>歷史遊戲紀錄記分板在尚未遊戲前是空值 </vt:lpstr>
      <vt:lpstr>回到主頁面</vt:lpstr>
      <vt:lpstr>按下開始鍵(START)後遊戲開始，右上角及左下角標示玩家名稱及玩家現在分數 </vt:lpstr>
      <vt:lpstr>44達到遊戲結束分數時獲勝，並跳出畫面，按空白鍵繼續遊戲或者按ESC回到主選單</vt:lpstr>
      <vt:lpstr>回到主選單後點選遊戲歷史分數紀錄 紀錄為 玩家44獲勝，分數比數為5:0 按ESC鍵跳回主頁面。 </vt:lpstr>
      <vt:lpstr>以上為遊戲功能。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亞洲大學 資訊工程學系 『程式設計(二)』 專題導向學習期末報告   (桌上冰球)</dc:title>
  <dc:creator>黃致鈞</dc:creator>
  <cp:lastModifiedBy>黃致鈞</cp:lastModifiedBy>
  <cp:revision>2</cp:revision>
  <dcterms:created xsi:type="dcterms:W3CDTF">2017-06-18T23:28:07Z</dcterms:created>
  <dcterms:modified xsi:type="dcterms:W3CDTF">2017-06-18T23:41:36Z</dcterms:modified>
</cp:coreProperties>
</file>