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notesSlides/notesSlide7.xml" ContentType="application/vnd.openxmlformats-officedocument.presentationml.notesSlide+xml"/>
  <Override PartName="/ppt/media/image14.jpg" ContentType="image/png"/>
  <Override PartName="/ppt/media/image15.jpg" ContentType="image/png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22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50"/>
  </p:notesMasterIdLst>
  <p:sldIdLst>
    <p:sldId id="256" r:id="rId2"/>
    <p:sldId id="430" r:id="rId3"/>
    <p:sldId id="445" r:id="rId4"/>
    <p:sldId id="438" r:id="rId5"/>
    <p:sldId id="434" r:id="rId6"/>
    <p:sldId id="440" r:id="rId7"/>
    <p:sldId id="433" r:id="rId8"/>
    <p:sldId id="441" r:id="rId9"/>
    <p:sldId id="439" r:id="rId10"/>
    <p:sldId id="436" r:id="rId11"/>
    <p:sldId id="442" r:id="rId12"/>
    <p:sldId id="435" r:id="rId13"/>
    <p:sldId id="437" r:id="rId14"/>
    <p:sldId id="443" r:id="rId15"/>
    <p:sldId id="444" r:id="rId16"/>
    <p:sldId id="446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5" r:id="rId33"/>
    <p:sldId id="476" r:id="rId34"/>
    <p:sldId id="477" r:id="rId35"/>
    <p:sldId id="478" r:id="rId36"/>
    <p:sldId id="479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1"/>
    <a:srgbClr val="87CBA5"/>
    <a:srgbClr val="0091FE"/>
    <a:srgbClr val="FFFFCC"/>
    <a:srgbClr val="FFFF99"/>
    <a:srgbClr val="DBDEBC"/>
    <a:srgbClr val="2453D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6190" autoAdjust="0"/>
  </p:normalViewPr>
  <p:slideViewPr>
    <p:cSldViewPr>
      <p:cViewPr varScale="1">
        <p:scale>
          <a:sx n="55" d="100"/>
          <a:sy n="55" d="100"/>
        </p:scale>
        <p:origin x="18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232" y="7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image" Target="../media/image1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jp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28B35-B879-422D-A80D-3064A1448888}" type="doc">
      <dgm:prSet loTypeId="urn:microsoft.com/office/officeart/2008/layout/LinedList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825D8B4F-9FC9-4B79-95C4-FE221E84D529}">
      <dgm:prSet phldrT="[文本]" custT="1"/>
      <dgm:spPr/>
      <dgm:t>
        <a:bodyPr/>
        <a:lstStyle/>
        <a:p>
          <a:r>
            <a:rPr lang="zh-CN" altLang="en-US" sz="3200" dirty="0" smtClean="0"/>
            <a:t>目</a:t>
          </a:r>
          <a:endParaRPr lang="en-US" altLang="zh-CN" sz="3200" dirty="0" smtClean="0"/>
        </a:p>
        <a:p>
          <a:r>
            <a:rPr lang="zh-CN" altLang="en-US" sz="3200" dirty="0" smtClean="0"/>
            <a:t>录</a:t>
          </a:r>
          <a:endParaRPr lang="zh-CN" altLang="en-US" sz="3200" dirty="0"/>
        </a:p>
      </dgm:t>
    </dgm:pt>
    <dgm:pt modelId="{123629E5-E3A0-4633-AA17-A0F8CA366630}" type="parTrans" cxnId="{31789C0B-A520-46A6-A266-BF8E03630909}">
      <dgm:prSet/>
      <dgm:spPr/>
      <dgm:t>
        <a:bodyPr/>
        <a:lstStyle/>
        <a:p>
          <a:endParaRPr lang="zh-CN" altLang="en-US"/>
        </a:p>
      </dgm:t>
    </dgm:pt>
    <dgm:pt modelId="{3FD51E5F-23A1-4F34-9D0A-C9943F270100}" type="sibTrans" cxnId="{31789C0B-A520-46A6-A266-BF8E03630909}">
      <dgm:prSet/>
      <dgm:spPr/>
      <dgm:t>
        <a:bodyPr/>
        <a:lstStyle/>
        <a:p>
          <a:endParaRPr lang="zh-CN" altLang="en-US"/>
        </a:p>
      </dgm:t>
    </dgm:pt>
    <dgm:pt modelId="{A27D0E3A-095A-4B7F-8F31-C09F7BB2333C}">
      <dgm:prSet phldrT="[文本]" custT="1"/>
      <dgm:spPr/>
      <dgm:t>
        <a:bodyPr/>
        <a:lstStyle/>
        <a:p>
          <a:r>
            <a:rPr lang="zh-CN" altLang="en-US" sz="3200" dirty="0" smtClean="0"/>
            <a:t>概况介绍</a:t>
          </a:r>
          <a:endParaRPr lang="zh-CN" altLang="en-US" sz="3200" dirty="0"/>
        </a:p>
      </dgm:t>
    </dgm:pt>
    <dgm:pt modelId="{75B6FFD4-5E4E-4388-B8A8-3FCB632600C2}" type="parTrans" cxnId="{931083E2-77F6-405D-86FD-92D6B705060E}">
      <dgm:prSet/>
      <dgm:spPr/>
      <dgm:t>
        <a:bodyPr/>
        <a:lstStyle/>
        <a:p>
          <a:endParaRPr lang="zh-CN" altLang="en-US"/>
        </a:p>
      </dgm:t>
    </dgm:pt>
    <dgm:pt modelId="{B3D497C0-442A-46D0-AF56-E7657F95EEAF}" type="sibTrans" cxnId="{931083E2-77F6-405D-86FD-92D6B705060E}">
      <dgm:prSet/>
      <dgm:spPr/>
      <dgm:t>
        <a:bodyPr/>
        <a:lstStyle/>
        <a:p>
          <a:endParaRPr lang="zh-CN" altLang="en-US"/>
        </a:p>
      </dgm:t>
    </dgm:pt>
    <dgm:pt modelId="{7D9CFFEA-5415-44F3-9493-762DA3200493}">
      <dgm:prSet phldrT="[文本]" custT="1"/>
      <dgm:spPr/>
      <dgm:t>
        <a:bodyPr/>
        <a:lstStyle/>
        <a:p>
          <a:r>
            <a:rPr lang="zh-CN" altLang="en-US" sz="3200" dirty="0" smtClean="0"/>
            <a:t>关键技术</a:t>
          </a:r>
          <a:endParaRPr lang="zh-CN" altLang="en-US" sz="3200" dirty="0"/>
        </a:p>
      </dgm:t>
    </dgm:pt>
    <dgm:pt modelId="{D0293B9E-333F-4B55-AF7A-EBE17F74BA2E}" type="parTrans" cxnId="{5C2CE60A-186E-4372-843C-0BFBD097BC7D}">
      <dgm:prSet/>
      <dgm:spPr/>
      <dgm:t>
        <a:bodyPr/>
        <a:lstStyle/>
        <a:p>
          <a:endParaRPr lang="zh-CN" altLang="en-US"/>
        </a:p>
      </dgm:t>
    </dgm:pt>
    <dgm:pt modelId="{AA3321DE-363F-4CCB-8E03-C6E5ACF92D7E}" type="sibTrans" cxnId="{5C2CE60A-186E-4372-843C-0BFBD097BC7D}">
      <dgm:prSet/>
      <dgm:spPr/>
      <dgm:t>
        <a:bodyPr/>
        <a:lstStyle/>
        <a:p>
          <a:endParaRPr lang="zh-CN" altLang="en-US"/>
        </a:p>
      </dgm:t>
    </dgm:pt>
    <dgm:pt modelId="{EDDB2D69-6CA4-4932-9B3D-4CB1DCCFCFC0}">
      <dgm:prSet custT="1"/>
      <dgm:spPr/>
      <dgm:t>
        <a:bodyPr/>
        <a:lstStyle/>
        <a:p>
          <a:r>
            <a:rPr lang="zh-CN" altLang="en-US" sz="3200" dirty="0" smtClean="0"/>
            <a:t>应用场景</a:t>
          </a:r>
          <a:endParaRPr lang="zh-CN" altLang="en-US" sz="3200" dirty="0"/>
        </a:p>
      </dgm:t>
    </dgm:pt>
    <dgm:pt modelId="{8010E90D-11A9-4F64-81C0-D7F10D68012F}" type="parTrans" cxnId="{247D92DE-C557-4BB5-BD33-3DA99A4430D6}">
      <dgm:prSet/>
      <dgm:spPr/>
      <dgm:t>
        <a:bodyPr/>
        <a:lstStyle/>
        <a:p>
          <a:endParaRPr lang="zh-CN" altLang="en-US"/>
        </a:p>
      </dgm:t>
    </dgm:pt>
    <dgm:pt modelId="{C8A1BF60-D985-42A0-A13A-BB9CA955819E}" type="sibTrans" cxnId="{247D92DE-C557-4BB5-BD33-3DA99A4430D6}">
      <dgm:prSet/>
      <dgm:spPr/>
      <dgm:t>
        <a:bodyPr/>
        <a:lstStyle/>
        <a:p>
          <a:endParaRPr lang="zh-CN" altLang="en-US"/>
        </a:p>
      </dgm:t>
    </dgm:pt>
    <dgm:pt modelId="{CB43CACC-EF47-462B-84E5-618BBB23AE47}" type="pres">
      <dgm:prSet presAssocID="{A2828B35-B879-422D-A80D-3064A14488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4FCD3C7-4AA7-45D7-9CFB-5E76CD64C08B}" type="pres">
      <dgm:prSet presAssocID="{825D8B4F-9FC9-4B79-95C4-FE221E84D529}" presName="thickLine" presStyleLbl="alignNode1" presStyleIdx="0" presStyleCnt="1"/>
      <dgm:spPr/>
    </dgm:pt>
    <dgm:pt modelId="{04FF7B7C-A016-4131-B83D-B81ED63E0068}" type="pres">
      <dgm:prSet presAssocID="{825D8B4F-9FC9-4B79-95C4-FE221E84D529}" presName="horz1" presStyleCnt="0"/>
      <dgm:spPr/>
    </dgm:pt>
    <dgm:pt modelId="{B0608F03-7A7F-42DA-8B6E-66625B76C019}" type="pres">
      <dgm:prSet presAssocID="{825D8B4F-9FC9-4B79-95C4-FE221E84D529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2BEC506E-7043-43A2-9780-6ECE50F245AC}" type="pres">
      <dgm:prSet presAssocID="{825D8B4F-9FC9-4B79-95C4-FE221E84D529}" presName="vert1" presStyleCnt="0"/>
      <dgm:spPr/>
    </dgm:pt>
    <dgm:pt modelId="{CAFC7404-0A15-456E-8D97-0DD4CC1DA503}" type="pres">
      <dgm:prSet presAssocID="{A27D0E3A-095A-4B7F-8F31-C09F7BB2333C}" presName="vertSpace2a" presStyleCnt="0"/>
      <dgm:spPr/>
    </dgm:pt>
    <dgm:pt modelId="{6DA793D2-E7CB-4C1F-BD8C-7DAD9DC8E96B}" type="pres">
      <dgm:prSet presAssocID="{A27D0E3A-095A-4B7F-8F31-C09F7BB2333C}" presName="horz2" presStyleCnt="0"/>
      <dgm:spPr/>
    </dgm:pt>
    <dgm:pt modelId="{C44CD453-E52B-4C4F-BF8E-8E42659E05BE}" type="pres">
      <dgm:prSet presAssocID="{A27D0E3A-095A-4B7F-8F31-C09F7BB2333C}" presName="horzSpace2" presStyleCnt="0"/>
      <dgm:spPr/>
    </dgm:pt>
    <dgm:pt modelId="{3F526F6D-25AF-4EDE-9FBF-EB8B370D84F0}" type="pres">
      <dgm:prSet presAssocID="{A27D0E3A-095A-4B7F-8F31-C09F7BB2333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25DEBBB3-9A1D-49B0-981C-2599133BD839}" type="pres">
      <dgm:prSet presAssocID="{A27D0E3A-095A-4B7F-8F31-C09F7BB2333C}" presName="vert2" presStyleCnt="0"/>
      <dgm:spPr/>
    </dgm:pt>
    <dgm:pt modelId="{650969C0-46B6-4CB6-96AB-EC07810C4E54}" type="pres">
      <dgm:prSet presAssocID="{A27D0E3A-095A-4B7F-8F31-C09F7BB2333C}" presName="thinLine2b" presStyleLbl="callout" presStyleIdx="0" presStyleCnt="3"/>
      <dgm:spPr/>
    </dgm:pt>
    <dgm:pt modelId="{D3F6F04B-F427-459F-9AD6-48A91AA87242}" type="pres">
      <dgm:prSet presAssocID="{A27D0E3A-095A-4B7F-8F31-C09F7BB2333C}" presName="vertSpace2b" presStyleCnt="0"/>
      <dgm:spPr/>
    </dgm:pt>
    <dgm:pt modelId="{80ACF228-B766-4799-872E-72206C6A490B}" type="pres">
      <dgm:prSet presAssocID="{7D9CFFEA-5415-44F3-9493-762DA3200493}" presName="horz2" presStyleCnt="0"/>
      <dgm:spPr/>
    </dgm:pt>
    <dgm:pt modelId="{CAAF067E-D798-42EF-8D72-766AEAB9391A}" type="pres">
      <dgm:prSet presAssocID="{7D9CFFEA-5415-44F3-9493-762DA3200493}" presName="horzSpace2" presStyleCnt="0"/>
      <dgm:spPr/>
    </dgm:pt>
    <dgm:pt modelId="{B2EC24E9-3508-419B-A7DD-189C4178FCAE}" type="pres">
      <dgm:prSet presAssocID="{7D9CFFEA-5415-44F3-9493-762DA3200493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6121B5A4-258C-4101-B700-DC05E6F572A8}" type="pres">
      <dgm:prSet presAssocID="{7D9CFFEA-5415-44F3-9493-762DA3200493}" presName="vert2" presStyleCnt="0"/>
      <dgm:spPr/>
    </dgm:pt>
    <dgm:pt modelId="{6E36CF1B-A4E1-4CC3-A905-5920A6A4747E}" type="pres">
      <dgm:prSet presAssocID="{7D9CFFEA-5415-44F3-9493-762DA3200493}" presName="thinLine2b" presStyleLbl="callout" presStyleIdx="1" presStyleCnt="3"/>
      <dgm:spPr/>
    </dgm:pt>
    <dgm:pt modelId="{0BC39754-4F0D-483E-AA48-587BA5E7727F}" type="pres">
      <dgm:prSet presAssocID="{7D9CFFEA-5415-44F3-9493-762DA3200493}" presName="vertSpace2b" presStyleCnt="0"/>
      <dgm:spPr/>
    </dgm:pt>
    <dgm:pt modelId="{1D3634D8-A46E-4224-98C6-D5AFA31B2F49}" type="pres">
      <dgm:prSet presAssocID="{EDDB2D69-6CA4-4932-9B3D-4CB1DCCFCFC0}" presName="horz2" presStyleCnt="0"/>
      <dgm:spPr/>
    </dgm:pt>
    <dgm:pt modelId="{3F27597B-C955-4C5A-9351-86CDFA018E03}" type="pres">
      <dgm:prSet presAssocID="{EDDB2D69-6CA4-4932-9B3D-4CB1DCCFCFC0}" presName="horzSpace2" presStyleCnt="0"/>
      <dgm:spPr/>
    </dgm:pt>
    <dgm:pt modelId="{5977761F-9C49-41BB-8B36-0116899CBF11}" type="pres">
      <dgm:prSet presAssocID="{EDDB2D69-6CA4-4932-9B3D-4CB1DCCFCFC0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8F73C905-BAF8-4196-A898-B343CBD1C4D4}" type="pres">
      <dgm:prSet presAssocID="{EDDB2D69-6CA4-4932-9B3D-4CB1DCCFCFC0}" presName="vert2" presStyleCnt="0"/>
      <dgm:spPr/>
    </dgm:pt>
    <dgm:pt modelId="{7046DEBC-D534-477E-BA68-1C638E292DBF}" type="pres">
      <dgm:prSet presAssocID="{EDDB2D69-6CA4-4932-9B3D-4CB1DCCFCFC0}" presName="thinLine2b" presStyleLbl="callout" presStyleIdx="2" presStyleCnt="3"/>
      <dgm:spPr/>
    </dgm:pt>
    <dgm:pt modelId="{CD243703-51A1-4822-A22C-C1DF120846E6}" type="pres">
      <dgm:prSet presAssocID="{EDDB2D69-6CA4-4932-9B3D-4CB1DCCFCFC0}" presName="vertSpace2b" presStyleCnt="0"/>
      <dgm:spPr/>
    </dgm:pt>
  </dgm:ptLst>
  <dgm:cxnLst>
    <dgm:cxn modelId="{31789C0B-A520-46A6-A266-BF8E03630909}" srcId="{A2828B35-B879-422D-A80D-3064A1448888}" destId="{825D8B4F-9FC9-4B79-95C4-FE221E84D529}" srcOrd="0" destOrd="0" parTransId="{123629E5-E3A0-4633-AA17-A0F8CA366630}" sibTransId="{3FD51E5F-23A1-4F34-9D0A-C9943F270100}"/>
    <dgm:cxn modelId="{741CE2C6-D427-4838-8F74-73C9AB5A489A}" type="presOf" srcId="{EDDB2D69-6CA4-4932-9B3D-4CB1DCCFCFC0}" destId="{5977761F-9C49-41BB-8B36-0116899CBF11}" srcOrd="0" destOrd="0" presId="urn:microsoft.com/office/officeart/2008/layout/LinedList"/>
    <dgm:cxn modelId="{247D92DE-C557-4BB5-BD33-3DA99A4430D6}" srcId="{825D8B4F-9FC9-4B79-95C4-FE221E84D529}" destId="{EDDB2D69-6CA4-4932-9B3D-4CB1DCCFCFC0}" srcOrd="2" destOrd="0" parTransId="{8010E90D-11A9-4F64-81C0-D7F10D68012F}" sibTransId="{C8A1BF60-D985-42A0-A13A-BB9CA955819E}"/>
    <dgm:cxn modelId="{931083E2-77F6-405D-86FD-92D6B705060E}" srcId="{825D8B4F-9FC9-4B79-95C4-FE221E84D529}" destId="{A27D0E3A-095A-4B7F-8F31-C09F7BB2333C}" srcOrd="0" destOrd="0" parTransId="{75B6FFD4-5E4E-4388-B8A8-3FCB632600C2}" sibTransId="{B3D497C0-442A-46D0-AF56-E7657F95EEAF}"/>
    <dgm:cxn modelId="{F565BA88-804B-4864-BDE3-CE6CF44BF2B1}" type="presOf" srcId="{825D8B4F-9FC9-4B79-95C4-FE221E84D529}" destId="{B0608F03-7A7F-42DA-8B6E-66625B76C019}" srcOrd="0" destOrd="0" presId="urn:microsoft.com/office/officeart/2008/layout/LinedList"/>
    <dgm:cxn modelId="{A0351230-B85D-4E47-BEC5-F01D78377D5C}" type="presOf" srcId="{A2828B35-B879-422D-A80D-3064A1448888}" destId="{CB43CACC-EF47-462B-84E5-618BBB23AE47}" srcOrd="0" destOrd="0" presId="urn:microsoft.com/office/officeart/2008/layout/LinedList"/>
    <dgm:cxn modelId="{5C2CE60A-186E-4372-843C-0BFBD097BC7D}" srcId="{825D8B4F-9FC9-4B79-95C4-FE221E84D529}" destId="{7D9CFFEA-5415-44F3-9493-762DA3200493}" srcOrd="1" destOrd="0" parTransId="{D0293B9E-333F-4B55-AF7A-EBE17F74BA2E}" sibTransId="{AA3321DE-363F-4CCB-8E03-C6E5ACF92D7E}"/>
    <dgm:cxn modelId="{34E7EB9C-F320-493B-9E38-A19C1EA7160E}" type="presOf" srcId="{A27D0E3A-095A-4B7F-8F31-C09F7BB2333C}" destId="{3F526F6D-25AF-4EDE-9FBF-EB8B370D84F0}" srcOrd="0" destOrd="0" presId="urn:microsoft.com/office/officeart/2008/layout/LinedList"/>
    <dgm:cxn modelId="{764AC9B6-F4FB-4D3A-8258-5AFCE9BC4213}" type="presOf" srcId="{7D9CFFEA-5415-44F3-9493-762DA3200493}" destId="{B2EC24E9-3508-419B-A7DD-189C4178FCAE}" srcOrd="0" destOrd="0" presId="urn:microsoft.com/office/officeart/2008/layout/LinedList"/>
    <dgm:cxn modelId="{E7224BC0-3DCA-4844-B3A5-D93F4A82B2A6}" type="presParOf" srcId="{CB43CACC-EF47-462B-84E5-618BBB23AE47}" destId="{84FCD3C7-4AA7-45D7-9CFB-5E76CD64C08B}" srcOrd="0" destOrd="0" presId="urn:microsoft.com/office/officeart/2008/layout/LinedList"/>
    <dgm:cxn modelId="{2CAF89BB-F3DA-4B0E-AEBA-4A80CBE9E50E}" type="presParOf" srcId="{CB43CACC-EF47-462B-84E5-618BBB23AE47}" destId="{04FF7B7C-A016-4131-B83D-B81ED63E0068}" srcOrd="1" destOrd="0" presId="urn:microsoft.com/office/officeart/2008/layout/LinedList"/>
    <dgm:cxn modelId="{0CD4510B-63E8-4BA5-A734-FBC29ECE29DD}" type="presParOf" srcId="{04FF7B7C-A016-4131-B83D-B81ED63E0068}" destId="{B0608F03-7A7F-42DA-8B6E-66625B76C019}" srcOrd="0" destOrd="0" presId="urn:microsoft.com/office/officeart/2008/layout/LinedList"/>
    <dgm:cxn modelId="{0C3676E0-9D10-47F9-9C5D-70C91EE7D0DA}" type="presParOf" srcId="{04FF7B7C-A016-4131-B83D-B81ED63E0068}" destId="{2BEC506E-7043-43A2-9780-6ECE50F245AC}" srcOrd="1" destOrd="0" presId="urn:microsoft.com/office/officeart/2008/layout/LinedList"/>
    <dgm:cxn modelId="{673840A9-E4AA-4EBD-8263-49769D82D24D}" type="presParOf" srcId="{2BEC506E-7043-43A2-9780-6ECE50F245AC}" destId="{CAFC7404-0A15-456E-8D97-0DD4CC1DA503}" srcOrd="0" destOrd="0" presId="urn:microsoft.com/office/officeart/2008/layout/LinedList"/>
    <dgm:cxn modelId="{6071500B-2669-4A52-BADF-DED41502836C}" type="presParOf" srcId="{2BEC506E-7043-43A2-9780-6ECE50F245AC}" destId="{6DA793D2-E7CB-4C1F-BD8C-7DAD9DC8E96B}" srcOrd="1" destOrd="0" presId="urn:microsoft.com/office/officeart/2008/layout/LinedList"/>
    <dgm:cxn modelId="{20554E0A-0458-4286-A56E-1FEA2FF6AFF1}" type="presParOf" srcId="{6DA793D2-E7CB-4C1F-BD8C-7DAD9DC8E96B}" destId="{C44CD453-E52B-4C4F-BF8E-8E42659E05BE}" srcOrd="0" destOrd="0" presId="urn:microsoft.com/office/officeart/2008/layout/LinedList"/>
    <dgm:cxn modelId="{22ACFE1A-A61A-4EF5-8F85-17DA38CD78C2}" type="presParOf" srcId="{6DA793D2-E7CB-4C1F-BD8C-7DAD9DC8E96B}" destId="{3F526F6D-25AF-4EDE-9FBF-EB8B370D84F0}" srcOrd="1" destOrd="0" presId="urn:microsoft.com/office/officeart/2008/layout/LinedList"/>
    <dgm:cxn modelId="{E466C538-9F78-47B4-A84A-CC5A92269473}" type="presParOf" srcId="{6DA793D2-E7CB-4C1F-BD8C-7DAD9DC8E96B}" destId="{25DEBBB3-9A1D-49B0-981C-2599133BD839}" srcOrd="2" destOrd="0" presId="urn:microsoft.com/office/officeart/2008/layout/LinedList"/>
    <dgm:cxn modelId="{11B98C12-E1A4-45A5-8F87-BA8559A61ADD}" type="presParOf" srcId="{2BEC506E-7043-43A2-9780-6ECE50F245AC}" destId="{650969C0-46B6-4CB6-96AB-EC07810C4E54}" srcOrd="2" destOrd="0" presId="urn:microsoft.com/office/officeart/2008/layout/LinedList"/>
    <dgm:cxn modelId="{B21F0A26-1E4B-48B0-B4AC-2536DC30F32D}" type="presParOf" srcId="{2BEC506E-7043-43A2-9780-6ECE50F245AC}" destId="{D3F6F04B-F427-459F-9AD6-48A91AA87242}" srcOrd="3" destOrd="0" presId="urn:microsoft.com/office/officeart/2008/layout/LinedList"/>
    <dgm:cxn modelId="{182F16EB-D241-4576-A235-2D77001EF7B4}" type="presParOf" srcId="{2BEC506E-7043-43A2-9780-6ECE50F245AC}" destId="{80ACF228-B766-4799-872E-72206C6A490B}" srcOrd="4" destOrd="0" presId="urn:microsoft.com/office/officeart/2008/layout/LinedList"/>
    <dgm:cxn modelId="{4952B615-A743-430B-8B16-F45BFEB1514B}" type="presParOf" srcId="{80ACF228-B766-4799-872E-72206C6A490B}" destId="{CAAF067E-D798-42EF-8D72-766AEAB9391A}" srcOrd="0" destOrd="0" presId="urn:microsoft.com/office/officeart/2008/layout/LinedList"/>
    <dgm:cxn modelId="{384E79D7-FF8F-4C3E-897F-4881D98EFC9C}" type="presParOf" srcId="{80ACF228-B766-4799-872E-72206C6A490B}" destId="{B2EC24E9-3508-419B-A7DD-189C4178FCAE}" srcOrd="1" destOrd="0" presId="urn:microsoft.com/office/officeart/2008/layout/LinedList"/>
    <dgm:cxn modelId="{E740397C-F859-452D-836E-4F55324700A6}" type="presParOf" srcId="{80ACF228-B766-4799-872E-72206C6A490B}" destId="{6121B5A4-258C-4101-B700-DC05E6F572A8}" srcOrd="2" destOrd="0" presId="urn:microsoft.com/office/officeart/2008/layout/LinedList"/>
    <dgm:cxn modelId="{628A1BEA-0630-459B-8A86-F8506B80C7D9}" type="presParOf" srcId="{2BEC506E-7043-43A2-9780-6ECE50F245AC}" destId="{6E36CF1B-A4E1-4CC3-A905-5920A6A4747E}" srcOrd="5" destOrd="0" presId="urn:microsoft.com/office/officeart/2008/layout/LinedList"/>
    <dgm:cxn modelId="{2BC30C9E-AE52-4335-936A-D749DF56A118}" type="presParOf" srcId="{2BEC506E-7043-43A2-9780-6ECE50F245AC}" destId="{0BC39754-4F0D-483E-AA48-587BA5E7727F}" srcOrd="6" destOrd="0" presId="urn:microsoft.com/office/officeart/2008/layout/LinedList"/>
    <dgm:cxn modelId="{134D22B0-1D62-4D96-B95D-8ED5CCA19663}" type="presParOf" srcId="{2BEC506E-7043-43A2-9780-6ECE50F245AC}" destId="{1D3634D8-A46E-4224-98C6-D5AFA31B2F49}" srcOrd="7" destOrd="0" presId="urn:microsoft.com/office/officeart/2008/layout/LinedList"/>
    <dgm:cxn modelId="{262E4E4B-0D00-4C38-899C-90984116E354}" type="presParOf" srcId="{1D3634D8-A46E-4224-98C6-D5AFA31B2F49}" destId="{3F27597B-C955-4C5A-9351-86CDFA018E03}" srcOrd="0" destOrd="0" presId="urn:microsoft.com/office/officeart/2008/layout/LinedList"/>
    <dgm:cxn modelId="{57B094D1-4041-4DE6-8FCE-7C2A70DF462E}" type="presParOf" srcId="{1D3634D8-A46E-4224-98C6-D5AFA31B2F49}" destId="{5977761F-9C49-41BB-8B36-0116899CBF11}" srcOrd="1" destOrd="0" presId="urn:microsoft.com/office/officeart/2008/layout/LinedList"/>
    <dgm:cxn modelId="{217A9910-1690-4158-ACD1-438DD54A8BBD}" type="presParOf" srcId="{1D3634D8-A46E-4224-98C6-D5AFA31B2F49}" destId="{8F73C905-BAF8-4196-A898-B343CBD1C4D4}" srcOrd="2" destOrd="0" presId="urn:microsoft.com/office/officeart/2008/layout/LinedList"/>
    <dgm:cxn modelId="{8031D5AE-C45D-4B41-97CB-BE754B67599A}" type="presParOf" srcId="{2BEC506E-7043-43A2-9780-6ECE50F245AC}" destId="{7046DEBC-D534-477E-BA68-1C638E292DBF}" srcOrd="8" destOrd="0" presId="urn:microsoft.com/office/officeart/2008/layout/LinedList"/>
    <dgm:cxn modelId="{72D67538-93DB-4A53-82FC-CE03F65C9204}" type="presParOf" srcId="{2BEC506E-7043-43A2-9780-6ECE50F245AC}" destId="{CD243703-51A1-4822-A22C-C1DF120846E6}" srcOrd="9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55F32B-E37C-441F-A3AA-A61299321637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37CC7868-7FB2-47FB-8232-C3ADA3C49D54}">
      <dgm:prSet phldrT="[文本]"/>
      <dgm:spPr/>
      <dgm:t>
        <a:bodyPr/>
        <a:lstStyle/>
        <a:p>
          <a:r>
            <a:rPr lang="zh-CN" altLang="en-US" dirty="0" smtClean="0"/>
            <a:t>定义</a:t>
          </a:r>
          <a:endParaRPr lang="zh-CN" altLang="en-US" dirty="0"/>
        </a:p>
      </dgm:t>
    </dgm:pt>
    <dgm:pt modelId="{80535C4D-CBE0-4D16-B645-992E40F66A55}" type="parTrans" cxnId="{BBDCA5BD-9C84-4CA3-AA8E-834D64E2CCA0}">
      <dgm:prSet/>
      <dgm:spPr/>
      <dgm:t>
        <a:bodyPr/>
        <a:lstStyle/>
        <a:p>
          <a:endParaRPr lang="zh-CN" altLang="en-US"/>
        </a:p>
      </dgm:t>
    </dgm:pt>
    <dgm:pt modelId="{FEC9461E-EC8D-4B1F-862E-C999C153EFA2}" type="sibTrans" cxnId="{BBDCA5BD-9C84-4CA3-AA8E-834D64E2CCA0}">
      <dgm:prSet/>
      <dgm:spPr/>
      <dgm:t>
        <a:bodyPr/>
        <a:lstStyle/>
        <a:p>
          <a:endParaRPr lang="zh-CN" altLang="en-US"/>
        </a:p>
      </dgm:t>
    </dgm:pt>
    <dgm:pt modelId="{FB8AC375-6FE5-49EA-8A33-0010DCB93A1E}">
      <dgm:prSet phldrT="[文本]"/>
      <dgm:spPr/>
      <dgm:t>
        <a:bodyPr/>
        <a:lstStyle/>
        <a:p>
          <a:r>
            <a:rPr lang="zh-CN" altLang="en-US" dirty="0" smtClean="0"/>
            <a:t>偏好相似度</a:t>
          </a:r>
          <a:endParaRPr lang="zh-CN" altLang="en-US" dirty="0"/>
        </a:p>
      </dgm:t>
    </dgm:pt>
    <dgm:pt modelId="{6762C4A4-6AF1-4D0C-BD42-4DE3B24E3423}" type="parTrans" cxnId="{97F4FE1C-147D-45C2-B4AC-9AEB3362BE55}">
      <dgm:prSet/>
      <dgm:spPr/>
      <dgm:t>
        <a:bodyPr/>
        <a:lstStyle/>
        <a:p>
          <a:endParaRPr lang="zh-CN" altLang="en-US"/>
        </a:p>
      </dgm:t>
    </dgm:pt>
    <dgm:pt modelId="{FDA588A3-3F36-49C7-AA49-6C18FB1E1EFA}" type="sibTrans" cxnId="{97F4FE1C-147D-45C2-B4AC-9AEB3362BE55}">
      <dgm:prSet/>
      <dgm:spPr/>
      <dgm:t>
        <a:bodyPr/>
        <a:lstStyle/>
        <a:p>
          <a:endParaRPr lang="zh-CN" altLang="en-US"/>
        </a:p>
      </dgm:t>
    </dgm:pt>
    <dgm:pt modelId="{93578704-08D1-4C2E-A421-51F6416D1F4B}" type="pres">
      <dgm:prSet presAssocID="{CF55F32B-E37C-441F-A3AA-A6129932163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650D086-6604-48CF-8E65-D20CABE68F48}" type="pres">
      <dgm:prSet presAssocID="{37CC7868-7FB2-47FB-8232-C3ADA3C49D54}" presName="posSpace" presStyleCnt="0"/>
      <dgm:spPr/>
    </dgm:pt>
    <dgm:pt modelId="{D22205BD-3E83-4C76-BD40-CBC7BA9909C6}" type="pres">
      <dgm:prSet presAssocID="{37CC7868-7FB2-47FB-8232-C3ADA3C49D54}" presName="vertFlow" presStyleCnt="0"/>
      <dgm:spPr/>
    </dgm:pt>
    <dgm:pt modelId="{3F8ECD63-30EC-4055-8AB5-A16FFFD525AA}" type="pres">
      <dgm:prSet presAssocID="{37CC7868-7FB2-47FB-8232-C3ADA3C49D54}" presName="topSpace" presStyleCnt="0"/>
      <dgm:spPr/>
    </dgm:pt>
    <dgm:pt modelId="{EDAE7779-955E-43AA-A245-3C3A8EB05B81}" type="pres">
      <dgm:prSet presAssocID="{37CC7868-7FB2-47FB-8232-C3ADA3C49D54}" presName="firstComp" presStyleCnt="0"/>
      <dgm:spPr/>
    </dgm:pt>
    <dgm:pt modelId="{3403F098-799F-42E0-81D6-E403AB6EF8B6}" type="pres">
      <dgm:prSet presAssocID="{37CC7868-7FB2-47FB-8232-C3ADA3C49D54}" presName="firstChild" presStyleLbl="bgAccFollowNode1" presStyleIdx="0" presStyleCnt="1" custScaleY="50930" custLinFactNeighborX="-20447" custLinFactNeighborY="-11179"/>
      <dgm:spPr/>
      <dgm:t>
        <a:bodyPr/>
        <a:lstStyle/>
        <a:p>
          <a:endParaRPr lang="zh-CN" altLang="en-US"/>
        </a:p>
      </dgm:t>
    </dgm:pt>
    <dgm:pt modelId="{9C233E06-DF84-46C7-A925-6CE4793E527A}" type="pres">
      <dgm:prSet presAssocID="{37CC7868-7FB2-47FB-8232-C3ADA3C49D54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44241-5897-4904-A202-C9A3ADA03E36}" type="pres">
      <dgm:prSet presAssocID="{37CC7868-7FB2-47FB-8232-C3ADA3C49D54}" presName="negSpace" presStyleCnt="0"/>
      <dgm:spPr/>
    </dgm:pt>
    <dgm:pt modelId="{A0FDC207-C213-498E-8E86-A245C9989624}" type="pres">
      <dgm:prSet presAssocID="{37CC7868-7FB2-47FB-8232-C3ADA3C49D54}" presName="circle" presStyleLbl="node1" presStyleIdx="0" presStyleCnt="1" custScaleX="68137" custScaleY="64118"/>
      <dgm:spPr/>
      <dgm:t>
        <a:bodyPr/>
        <a:lstStyle/>
        <a:p>
          <a:endParaRPr lang="zh-CN" altLang="en-US"/>
        </a:p>
      </dgm:t>
    </dgm:pt>
  </dgm:ptLst>
  <dgm:cxnLst>
    <dgm:cxn modelId="{6BF1574D-1FC7-4EA0-9C7B-9947E8B83ADA}" type="presOf" srcId="{CF55F32B-E37C-441F-A3AA-A61299321637}" destId="{93578704-08D1-4C2E-A421-51F6416D1F4B}" srcOrd="0" destOrd="0" presId="urn:microsoft.com/office/officeart/2005/8/layout/hList9"/>
    <dgm:cxn modelId="{895B7CCA-B035-44BB-AF46-DC43556CA6A5}" type="presOf" srcId="{37CC7868-7FB2-47FB-8232-C3ADA3C49D54}" destId="{A0FDC207-C213-498E-8E86-A245C9989624}" srcOrd="0" destOrd="0" presId="urn:microsoft.com/office/officeart/2005/8/layout/hList9"/>
    <dgm:cxn modelId="{C35A6106-12BD-4DF6-A541-58D790A1FC5C}" type="presOf" srcId="{FB8AC375-6FE5-49EA-8A33-0010DCB93A1E}" destId="{9C233E06-DF84-46C7-A925-6CE4793E527A}" srcOrd="1" destOrd="0" presId="urn:microsoft.com/office/officeart/2005/8/layout/hList9"/>
    <dgm:cxn modelId="{1E0AAD5A-36BE-40F8-B91D-CC8CA50E73D3}" type="presOf" srcId="{FB8AC375-6FE5-49EA-8A33-0010DCB93A1E}" destId="{3403F098-799F-42E0-81D6-E403AB6EF8B6}" srcOrd="0" destOrd="0" presId="urn:microsoft.com/office/officeart/2005/8/layout/hList9"/>
    <dgm:cxn modelId="{97F4FE1C-147D-45C2-B4AC-9AEB3362BE55}" srcId="{37CC7868-7FB2-47FB-8232-C3ADA3C49D54}" destId="{FB8AC375-6FE5-49EA-8A33-0010DCB93A1E}" srcOrd="0" destOrd="0" parTransId="{6762C4A4-6AF1-4D0C-BD42-4DE3B24E3423}" sibTransId="{FDA588A3-3F36-49C7-AA49-6C18FB1E1EFA}"/>
    <dgm:cxn modelId="{BBDCA5BD-9C84-4CA3-AA8E-834D64E2CCA0}" srcId="{CF55F32B-E37C-441F-A3AA-A61299321637}" destId="{37CC7868-7FB2-47FB-8232-C3ADA3C49D54}" srcOrd="0" destOrd="0" parTransId="{80535C4D-CBE0-4D16-B645-992E40F66A55}" sibTransId="{FEC9461E-EC8D-4B1F-862E-C999C153EFA2}"/>
    <dgm:cxn modelId="{77FA8E77-8AEC-4761-B38B-15F0D9E8E923}" type="presParOf" srcId="{93578704-08D1-4C2E-A421-51F6416D1F4B}" destId="{3650D086-6604-48CF-8E65-D20CABE68F48}" srcOrd="0" destOrd="0" presId="urn:microsoft.com/office/officeart/2005/8/layout/hList9"/>
    <dgm:cxn modelId="{4517FC2E-3B3F-4EAA-8AD1-65AB3D02BB48}" type="presParOf" srcId="{93578704-08D1-4C2E-A421-51F6416D1F4B}" destId="{D22205BD-3E83-4C76-BD40-CBC7BA9909C6}" srcOrd="1" destOrd="0" presId="urn:microsoft.com/office/officeart/2005/8/layout/hList9"/>
    <dgm:cxn modelId="{30E39766-D8ED-4CE4-B067-C45025942B5A}" type="presParOf" srcId="{D22205BD-3E83-4C76-BD40-CBC7BA9909C6}" destId="{3F8ECD63-30EC-4055-8AB5-A16FFFD525AA}" srcOrd="0" destOrd="0" presId="urn:microsoft.com/office/officeart/2005/8/layout/hList9"/>
    <dgm:cxn modelId="{073CA26F-0CAE-47AB-BA7A-8AECD43487FF}" type="presParOf" srcId="{D22205BD-3E83-4C76-BD40-CBC7BA9909C6}" destId="{EDAE7779-955E-43AA-A245-3C3A8EB05B81}" srcOrd="1" destOrd="0" presId="urn:microsoft.com/office/officeart/2005/8/layout/hList9"/>
    <dgm:cxn modelId="{DCCB192D-36AA-4DF7-837B-01CE1B72DADF}" type="presParOf" srcId="{EDAE7779-955E-43AA-A245-3C3A8EB05B81}" destId="{3403F098-799F-42E0-81D6-E403AB6EF8B6}" srcOrd="0" destOrd="0" presId="urn:microsoft.com/office/officeart/2005/8/layout/hList9"/>
    <dgm:cxn modelId="{F8EF35E4-C740-451D-A919-159194356F76}" type="presParOf" srcId="{EDAE7779-955E-43AA-A245-3C3A8EB05B81}" destId="{9C233E06-DF84-46C7-A925-6CE4793E527A}" srcOrd="1" destOrd="0" presId="urn:microsoft.com/office/officeart/2005/8/layout/hList9"/>
    <dgm:cxn modelId="{E72210DD-0545-4709-B8A2-B053B15FCFD3}" type="presParOf" srcId="{93578704-08D1-4C2E-A421-51F6416D1F4B}" destId="{EE544241-5897-4904-A202-C9A3ADA03E36}" srcOrd="2" destOrd="0" presId="urn:microsoft.com/office/officeart/2005/8/layout/hList9"/>
    <dgm:cxn modelId="{0557909F-7ACB-41BE-BFA0-02C492616C14}" type="presParOf" srcId="{93578704-08D1-4C2E-A421-51F6416D1F4B}" destId="{A0FDC207-C213-498E-8E86-A245C998962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068702-7345-46AD-87FD-1A2FBF263676}" type="doc">
      <dgm:prSet loTypeId="urn:microsoft.com/office/officeart/2005/8/layout/radial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E0FC82D-8EE1-4D9B-BF06-CAA4F03909FF}">
      <dgm:prSet phldrT="[文本]" phldr="1"/>
      <dgm:spPr/>
      <dgm:t>
        <a:bodyPr/>
        <a:lstStyle/>
        <a:p>
          <a:endParaRPr lang="zh-CN" altLang="en-US" dirty="0"/>
        </a:p>
      </dgm:t>
    </dgm:pt>
    <dgm:pt modelId="{20AB153B-6AFD-44A3-985E-B1AAC4E357C2}" type="parTrans" cxnId="{4F46AE00-7D78-471D-B2DD-23AF03F5B2BE}">
      <dgm:prSet/>
      <dgm:spPr/>
      <dgm:t>
        <a:bodyPr/>
        <a:lstStyle/>
        <a:p>
          <a:endParaRPr lang="zh-CN" altLang="en-US"/>
        </a:p>
      </dgm:t>
    </dgm:pt>
    <dgm:pt modelId="{768AA960-A477-4315-866E-0618BDCDC7C3}" type="sibTrans" cxnId="{4F46AE00-7D78-471D-B2DD-23AF03F5B2BE}">
      <dgm:prSet/>
      <dgm:spPr/>
      <dgm:t>
        <a:bodyPr/>
        <a:lstStyle/>
        <a:p>
          <a:endParaRPr lang="zh-CN" altLang="en-US"/>
        </a:p>
      </dgm:t>
    </dgm:pt>
    <dgm:pt modelId="{7712DF9D-520B-463D-B2C7-9818C3A65A3B}">
      <dgm:prSet phldrT="[文本]"/>
      <dgm:spPr/>
      <dgm:t>
        <a:bodyPr/>
        <a:lstStyle/>
        <a:p>
          <a:r>
            <a:rPr lang="zh-CN" altLang="en-US" dirty="0" smtClean="0"/>
            <a:t>兴趣</a:t>
          </a:r>
          <a:endParaRPr lang="zh-CN" altLang="en-US" dirty="0"/>
        </a:p>
      </dgm:t>
    </dgm:pt>
    <dgm:pt modelId="{3832B62E-5FDF-4407-8AD6-67D2F5A5D315}" type="parTrans" cxnId="{E6775C7B-AFC3-4F2D-AFF5-C3625C166281}">
      <dgm:prSet/>
      <dgm:spPr/>
      <dgm:t>
        <a:bodyPr/>
        <a:lstStyle/>
        <a:p>
          <a:endParaRPr lang="zh-CN" altLang="en-US"/>
        </a:p>
      </dgm:t>
    </dgm:pt>
    <dgm:pt modelId="{9F727D9B-E20E-4AA3-92C1-89FE37C6100D}" type="sibTrans" cxnId="{E6775C7B-AFC3-4F2D-AFF5-C3625C166281}">
      <dgm:prSet/>
      <dgm:spPr/>
      <dgm:t>
        <a:bodyPr/>
        <a:lstStyle/>
        <a:p>
          <a:endParaRPr lang="zh-CN" altLang="en-US"/>
        </a:p>
      </dgm:t>
    </dgm:pt>
    <dgm:pt modelId="{C9088DB3-6185-45AF-9C20-A22B96044E62}">
      <dgm:prSet phldrT="[文本]"/>
      <dgm:spPr/>
      <dgm:t>
        <a:bodyPr/>
        <a:lstStyle/>
        <a:p>
          <a:r>
            <a:rPr lang="zh-CN" altLang="en-US" dirty="0" smtClean="0"/>
            <a:t>行为</a:t>
          </a:r>
          <a:endParaRPr lang="zh-CN" altLang="en-US" dirty="0"/>
        </a:p>
      </dgm:t>
    </dgm:pt>
    <dgm:pt modelId="{2DB2AC2D-0A21-455B-AAD9-4D11C18ACA21}" type="parTrans" cxnId="{F60508C4-DA6E-4EBA-8895-254B5168E921}">
      <dgm:prSet/>
      <dgm:spPr/>
      <dgm:t>
        <a:bodyPr/>
        <a:lstStyle/>
        <a:p>
          <a:endParaRPr lang="zh-CN" altLang="en-US"/>
        </a:p>
      </dgm:t>
    </dgm:pt>
    <dgm:pt modelId="{F73CBF66-8F9D-483C-9687-3A7F6ACD2D9A}" type="sibTrans" cxnId="{F60508C4-DA6E-4EBA-8895-254B5168E921}">
      <dgm:prSet/>
      <dgm:spPr/>
      <dgm:t>
        <a:bodyPr/>
        <a:lstStyle/>
        <a:p>
          <a:endParaRPr lang="zh-CN" altLang="en-US"/>
        </a:p>
      </dgm:t>
    </dgm:pt>
    <dgm:pt modelId="{34B50607-DC40-45C0-B69E-7B714C84934A}">
      <dgm:prSet phldrT="[文本]"/>
      <dgm:spPr/>
      <dgm:t>
        <a:bodyPr/>
        <a:lstStyle/>
        <a:p>
          <a:r>
            <a:rPr lang="zh-CN" altLang="en-US" dirty="0" smtClean="0"/>
            <a:t>品牌</a:t>
          </a:r>
          <a:endParaRPr lang="zh-CN" altLang="en-US" dirty="0"/>
        </a:p>
      </dgm:t>
    </dgm:pt>
    <dgm:pt modelId="{F9F57461-564D-4342-A09C-707660501519}" type="parTrans" cxnId="{4E5ED0DA-587F-41B0-82EE-70027D87559D}">
      <dgm:prSet/>
      <dgm:spPr/>
      <dgm:t>
        <a:bodyPr/>
        <a:lstStyle/>
        <a:p>
          <a:endParaRPr lang="zh-CN" altLang="en-US"/>
        </a:p>
      </dgm:t>
    </dgm:pt>
    <dgm:pt modelId="{471958A8-9435-478A-8D43-35A93843336D}" type="sibTrans" cxnId="{4E5ED0DA-587F-41B0-82EE-70027D87559D}">
      <dgm:prSet/>
      <dgm:spPr/>
      <dgm:t>
        <a:bodyPr/>
        <a:lstStyle/>
        <a:p>
          <a:endParaRPr lang="zh-CN" altLang="en-US"/>
        </a:p>
      </dgm:t>
    </dgm:pt>
    <dgm:pt modelId="{2F2F38C1-0D9E-4EA9-99BF-70F14A226AA8}">
      <dgm:prSet phldrT="[文本]"/>
      <dgm:spPr/>
      <dgm:t>
        <a:bodyPr/>
        <a:lstStyle/>
        <a:p>
          <a:r>
            <a:rPr lang="zh-CN" altLang="en-US" dirty="0" smtClean="0"/>
            <a:t>社交</a:t>
          </a:r>
          <a:endParaRPr lang="zh-CN" altLang="en-US" dirty="0"/>
        </a:p>
      </dgm:t>
    </dgm:pt>
    <dgm:pt modelId="{42C33801-85C1-43A9-A3DB-E12E6FF1B4F3}" type="parTrans" cxnId="{DE29E3A3-AE3D-470F-BBC3-E5E155F5CF90}">
      <dgm:prSet/>
      <dgm:spPr/>
      <dgm:t>
        <a:bodyPr/>
        <a:lstStyle/>
        <a:p>
          <a:endParaRPr lang="zh-CN" altLang="en-US"/>
        </a:p>
      </dgm:t>
    </dgm:pt>
    <dgm:pt modelId="{EC049D39-9660-444D-A467-C70D98DA05DB}" type="sibTrans" cxnId="{DE29E3A3-AE3D-470F-BBC3-E5E155F5CF90}">
      <dgm:prSet/>
      <dgm:spPr/>
      <dgm:t>
        <a:bodyPr/>
        <a:lstStyle/>
        <a:p>
          <a:endParaRPr lang="zh-CN" altLang="en-US"/>
        </a:p>
      </dgm:t>
    </dgm:pt>
    <dgm:pt modelId="{8CEEBDB5-1866-4170-A19C-4C3733BEFA9D}">
      <dgm:prSet/>
      <dgm:spPr/>
      <dgm:t>
        <a:bodyPr/>
        <a:lstStyle/>
        <a:p>
          <a:r>
            <a:rPr lang="zh-CN" altLang="en-US" dirty="0" smtClean="0"/>
            <a:t>收入</a:t>
          </a:r>
          <a:endParaRPr lang="zh-CN" altLang="en-US" dirty="0"/>
        </a:p>
      </dgm:t>
    </dgm:pt>
    <dgm:pt modelId="{4FB4AEC9-C012-4ED0-8C3E-8807AD44EA7C}" type="parTrans" cxnId="{05A92CDB-EC90-407E-BEB0-74270C3272EF}">
      <dgm:prSet/>
      <dgm:spPr/>
      <dgm:t>
        <a:bodyPr/>
        <a:lstStyle/>
        <a:p>
          <a:endParaRPr lang="zh-CN" altLang="en-US"/>
        </a:p>
      </dgm:t>
    </dgm:pt>
    <dgm:pt modelId="{EA94DDD6-A1A9-4765-B3FF-F35F63B4BE34}" type="sibTrans" cxnId="{05A92CDB-EC90-407E-BEB0-74270C3272EF}">
      <dgm:prSet/>
      <dgm:spPr/>
      <dgm:t>
        <a:bodyPr/>
        <a:lstStyle/>
        <a:p>
          <a:endParaRPr lang="zh-CN" altLang="en-US"/>
        </a:p>
      </dgm:t>
    </dgm:pt>
    <dgm:pt modelId="{7505F1A7-6544-4D1E-B31A-2CCAEA26476D}">
      <dgm:prSet/>
      <dgm:spPr/>
      <dgm:t>
        <a:bodyPr/>
        <a:lstStyle/>
        <a:p>
          <a:r>
            <a:rPr lang="zh-CN" altLang="en-US" dirty="0" smtClean="0"/>
            <a:t>婚姻</a:t>
          </a:r>
          <a:endParaRPr lang="zh-CN" altLang="en-US" dirty="0"/>
        </a:p>
      </dgm:t>
    </dgm:pt>
    <dgm:pt modelId="{94D72D99-5F3C-4350-AEB8-56AC64925E0B}" type="parTrans" cxnId="{1253F106-1FAE-4527-85ED-216726460CA6}">
      <dgm:prSet/>
      <dgm:spPr/>
      <dgm:t>
        <a:bodyPr/>
        <a:lstStyle/>
        <a:p>
          <a:endParaRPr lang="zh-CN" altLang="en-US"/>
        </a:p>
      </dgm:t>
    </dgm:pt>
    <dgm:pt modelId="{5CAACAB9-B4A9-4E56-B91E-A3D7C14ACAA2}" type="sibTrans" cxnId="{1253F106-1FAE-4527-85ED-216726460CA6}">
      <dgm:prSet/>
      <dgm:spPr/>
      <dgm:t>
        <a:bodyPr/>
        <a:lstStyle/>
        <a:p>
          <a:endParaRPr lang="zh-CN" altLang="en-US"/>
        </a:p>
      </dgm:t>
    </dgm:pt>
    <dgm:pt modelId="{BEC21D14-0B1F-40D7-80BA-164F0BD29077}">
      <dgm:prSet/>
      <dgm:spPr/>
      <dgm:t>
        <a:bodyPr/>
        <a:lstStyle/>
        <a:p>
          <a:r>
            <a:rPr lang="zh-CN" altLang="en-US" dirty="0" smtClean="0"/>
            <a:t>诚信</a:t>
          </a:r>
          <a:endParaRPr lang="zh-CN" altLang="en-US" dirty="0"/>
        </a:p>
      </dgm:t>
    </dgm:pt>
    <dgm:pt modelId="{C21DE96F-C585-4826-BAE7-9E01FAEF6C7E}" type="parTrans" cxnId="{54CFC368-8F71-46D0-A0F5-77DC3AA9C273}">
      <dgm:prSet/>
      <dgm:spPr/>
      <dgm:t>
        <a:bodyPr/>
        <a:lstStyle/>
        <a:p>
          <a:endParaRPr lang="zh-CN" altLang="en-US"/>
        </a:p>
      </dgm:t>
    </dgm:pt>
    <dgm:pt modelId="{F3D8C837-1DCF-4F5D-B2D9-815536C30FFD}" type="sibTrans" cxnId="{54CFC368-8F71-46D0-A0F5-77DC3AA9C273}">
      <dgm:prSet/>
      <dgm:spPr/>
      <dgm:t>
        <a:bodyPr/>
        <a:lstStyle/>
        <a:p>
          <a:endParaRPr lang="zh-CN" altLang="en-US"/>
        </a:p>
      </dgm:t>
    </dgm:pt>
    <dgm:pt modelId="{9C91E113-3C54-4D3E-BDDA-C15961442568}" type="pres">
      <dgm:prSet presAssocID="{26068702-7345-46AD-87FD-1A2FBF2636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64CCC0-D4DA-4EAF-94B3-133EFF8E7F31}" type="pres">
      <dgm:prSet presAssocID="{0E0FC82D-8EE1-4D9B-BF06-CAA4F03909F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FEC34F6-1AD1-4D47-B182-CAB0073511FF}" type="pres">
      <dgm:prSet presAssocID="{3832B62E-5FDF-4407-8AD6-67D2F5A5D315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B9409DD6-334D-462E-B70E-71D999900F45}" type="pres">
      <dgm:prSet presAssocID="{3832B62E-5FDF-4407-8AD6-67D2F5A5D315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CD5EA474-176E-4E7F-8655-CEFAB95D3F81}" type="pres">
      <dgm:prSet presAssocID="{7712DF9D-520B-463D-B2C7-9818C3A65A3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096E2-2FB9-4AE0-AEA7-C5E8A4A1D640}" type="pres">
      <dgm:prSet presAssocID="{2DB2AC2D-0A21-455B-AAD9-4D11C18ACA21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D818B5E7-7751-4E46-B68B-7B6EFAF564BA}" type="pres">
      <dgm:prSet presAssocID="{2DB2AC2D-0A21-455B-AAD9-4D11C18ACA21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FA4C6C08-3964-4C37-9A43-9A37FD89210E}" type="pres">
      <dgm:prSet presAssocID="{C9088DB3-6185-45AF-9C20-A22B96044E6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7A2B6-06D4-49E6-B6D1-A9C4FAC8BA95}" type="pres">
      <dgm:prSet presAssocID="{F9F57461-564D-4342-A09C-707660501519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58C9EE17-4B98-427B-82F2-87168BD50684}" type="pres">
      <dgm:prSet presAssocID="{F9F57461-564D-4342-A09C-707660501519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7BA5DE07-6EA1-40A0-AD0C-B0C037383134}" type="pres">
      <dgm:prSet presAssocID="{34B50607-DC40-45C0-B69E-7B714C84934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14793-D1E4-4F6A-BD69-05C692FAF84B}" type="pres">
      <dgm:prSet presAssocID="{42C33801-85C1-43A9-A3DB-E12E6FF1B4F3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A0C2D3D5-3C84-4699-A531-09FBC0EAD65F}" type="pres">
      <dgm:prSet presAssocID="{42C33801-85C1-43A9-A3DB-E12E6FF1B4F3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14C76C7E-5D69-4C14-9A10-4B5A0609C4C8}" type="pres">
      <dgm:prSet presAssocID="{2F2F38C1-0D9E-4EA9-99BF-70F14A226AA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FBE22-D050-498A-949A-7A5C4309DDCF}" type="pres">
      <dgm:prSet presAssocID="{4FB4AEC9-C012-4ED0-8C3E-8807AD44EA7C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CB69D326-2422-42F3-95F9-AF4A9C30AF86}" type="pres">
      <dgm:prSet presAssocID="{4FB4AEC9-C012-4ED0-8C3E-8807AD44EA7C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FFAAF8A7-38BF-4E6E-9A21-B96E49220D95}" type="pres">
      <dgm:prSet presAssocID="{8CEEBDB5-1866-4170-A19C-4C3733BEFA9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80686-7DB8-45E8-A43F-32259688564F}" type="pres">
      <dgm:prSet presAssocID="{94D72D99-5F3C-4350-AEB8-56AC64925E0B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B005C9CC-0CBF-4563-9D4E-06B4051DB791}" type="pres">
      <dgm:prSet presAssocID="{94D72D99-5F3C-4350-AEB8-56AC64925E0B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5D125ACA-2034-4FD4-9B3E-C13919509AE9}" type="pres">
      <dgm:prSet presAssocID="{7505F1A7-6544-4D1E-B31A-2CCAEA26476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088877-A11F-4A0A-8174-D4A64C4B7EEA}" type="pres">
      <dgm:prSet presAssocID="{C21DE96F-C585-4826-BAE7-9E01FAEF6C7E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45240A2D-ADE5-440F-B8ED-6960A4B990D2}" type="pres">
      <dgm:prSet presAssocID="{C21DE96F-C585-4826-BAE7-9E01FAEF6C7E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864EF1B2-BA16-4185-A2C3-B46B6A42B680}" type="pres">
      <dgm:prSet presAssocID="{BEC21D14-0B1F-40D7-80BA-164F0BD2907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9317A1-BC73-49C1-BAAF-9C3171517D1E}" type="presOf" srcId="{3832B62E-5FDF-4407-8AD6-67D2F5A5D315}" destId="{B9409DD6-334D-462E-B70E-71D999900F45}" srcOrd="1" destOrd="0" presId="urn:microsoft.com/office/officeart/2005/8/layout/radial5"/>
    <dgm:cxn modelId="{E4DD14A6-8598-442E-A834-448E1FA95F8A}" type="presOf" srcId="{94D72D99-5F3C-4350-AEB8-56AC64925E0B}" destId="{06980686-7DB8-45E8-A43F-32259688564F}" srcOrd="0" destOrd="0" presId="urn:microsoft.com/office/officeart/2005/8/layout/radial5"/>
    <dgm:cxn modelId="{505A51CB-4AF6-4BC8-AE29-2742F6A1407E}" type="presOf" srcId="{7712DF9D-520B-463D-B2C7-9818C3A65A3B}" destId="{CD5EA474-176E-4E7F-8655-CEFAB95D3F81}" srcOrd="0" destOrd="0" presId="urn:microsoft.com/office/officeart/2005/8/layout/radial5"/>
    <dgm:cxn modelId="{B4A81CD3-74AA-484D-8C28-2A46AE1055C7}" type="presOf" srcId="{94D72D99-5F3C-4350-AEB8-56AC64925E0B}" destId="{B005C9CC-0CBF-4563-9D4E-06B4051DB791}" srcOrd="1" destOrd="0" presId="urn:microsoft.com/office/officeart/2005/8/layout/radial5"/>
    <dgm:cxn modelId="{CF4A5754-8B46-4046-A080-ABD7D98C505B}" type="presOf" srcId="{C21DE96F-C585-4826-BAE7-9E01FAEF6C7E}" destId="{C0088877-A11F-4A0A-8174-D4A64C4B7EEA}" srcOrd="0" destOrd="0" presId="urn:microsoft.com/office/officeart/2005/8/layout/radial5"/>
    <dgm:cxn modelId="{15480EF3-5FC0-43EC-BFE3-A47A75DA59DD}" type="presOf" srcId="{C21DE96F-C585-4826-BAE7-9E01FAEF6C7E}" destId="{45240A2D-ADE5-440F-B8ED-6960A4B990D2}" srcOrd="1" destOrd="0" presId="urn:microsoft.com/office/officeart/2005/8/layout/radial5"/>
    <dgm:cxn modelId="{71D3B2DB-4A93-4708-9F10-61CE558B0A88}" type="presOf" srcId="{2DB2AC2D-0A21-455B-AAD9-4D11C18ACA21}" destId="{D818B5E7-7751-4E46-B68B-7B6EFAF564BA}" srcOrd="1" destOrd="0" presId="urn:microsoft.com/office/officeart/2005/8/layout/radial5"/>
    <dgm:cxn modelId="{C8AF2DE1-C70B-4380-ADDC-A41D2BC8F7D7}" type="presOf" srcId="{2F2F38C1-0D9E-4EA9-99BF-70F14A226AA8}" destId="{14C76C7E-5D69-4C14-9A10-4B5A0609C4C8}" srcOrd="0" destOrd="0" presId="urn:microsoft.com/office/officeart/2005/8/layout/radial5"/>
    <dgm:cxn modelId="{C8FDDBB1-6D23-45CC-A572-22D7B6D6513B}" type="presOf" srcId="{F9F57461-564D-4342-A09C-707660501519}" destId="{58C9EE17-4B98-427B-82F2-87168BD50684}" srcOrd="1" destOrd="0" presId="urn:microsoft.com/office/officeart/2005/8/layout/radial5"/>
    <dgm:cxn modelId="{1253F106-1FAE-4527-85ED-216726460CA6}" srcId="{0E0FC82D-8EE1-4D9B-BF06-CAA4F03909FF}" destId="{7505F1A7-6544-4D1E-B31A-2CCAEA26476D}" srcOrd="5" destOrd="0" parTransId="{94D72D99-5F3C-4350-AEB8-56AC64925E0B}" sibTransId="{5CAACAB9-B4A9-4E56-B91E-A3D7C14ACAA2}"/>
    <dgm:cxn modelId="{73D39363-B783-4B9B-9573-3E3EFAD83693}" type="presOf" srcId="{7505F1A7-6544-4D1E-B31A-2CCAEA26476D}" destId="{5D125ACA-2034-4FD4-9B3E-C13919509AE9}" srcOrd="0" destOrd="0" presId="urn:microsoft.com/office/officeart/2005/8/layout/radial5"/>
    <dgm:cxn modelId="{B3C531DD-BB14-4298-9D78-A744422027A7}" type="presOf" srcId="{8CEEBDB5-1866-4170-A19C-4C3733BEFA9D}" destId="{FFAAF8A7-38BF-4E6E-9A21-B96E49220D95}" srcOrd="0" destOrd="0" presId="urn:microsoft.com/office/officeart/2005/8/layout/radial5"/>
    <dgm:cxn modelId="{F4CDA63B-1681-4117-882B-76099AD3BE26}" type="presOf" srcId="{4FB4AEC9-C012-4ED0-8C3E-8807AD44EA7C}" destId="{8E0FBE22-D050-498A-949A-7A5C4309DDCF}" srcOrd="0" destOrd="0" presId="urn:microsoft.com/office/officeart/2005/8/layout/radial5"/>
    <dgm:cxn modelId="{E6775C7B-AFC3-4F2D-AFF5-C3625C166281}" srcId="{0E0FC82D-8EE1-4D9B-BF06-CAA4F03909FF}" destId="{7712DF9D-520B-463D-B2C7-9818C3A65A3B}" srcOrd="0" destOrd="0" parTransId="{3832B62E-5FDF-4407-8AD6-67D2F5A5D315}" sibTransId="{9F727D9B-E20E-4AA3-92C1-89FE37C6100D}"/>
    <dgm:cxn modelId="{2579750E-78F0-428F-95C7-49CE80192052}" type="presOf" srcId="{34B50607-DC40-45C0-B69E-7B714C84934A}" destId="{7BA5DE07-6EA1-40A0-AD0C-B0C037383134}" srcOrd="0" destOrd="0" presId="urn:microsoft.com/office/officeart/2005/8/layout/radial5"/>
    <dgm:cxn modelId="{0F3F1F79-24ED-4719-991B-D0F5CE449B39}" type="presOf" srcId="{BEC21D14-0B1F-40D7-80BA-164F0BD29077}" destId="{864EF1B2-BA16-4185-A2C3-B46B6A42B680}" srcOrd="0" destOrd="0" presId="urn:microsoft.com/office/officeart/2005/8/layout/radial5"/>
    <dgm:cxn modelId="{65A30E6F-E972-443C-BDE3-34E54ED947B1}" type="presOf" srcId="{26068702-7345-46AD-87FD-1A2FBF263676}" destId="{9C91E113-3C54-4D3E-BDDA-C15961442568}" srcOrd="0" destOrd="0" presId="urn:microsoft.com/office/officeart/2005/8/layout/radial5"/>
    <dgm:cxn modelId="{0165EA2E-E58F-4BFA-BCD0-E9AB36ABD4B5}" type="presOf" srcId="{3832B62E-5FDF-4407-8AD6-67D2F5A5D315}" destId="{3FEC34F6-1AD1-4D47-B182-CAB0073511FF}" srcOrd="0" destOrd="0" presId="urn:microsoft.com/office/officeart/2005/8/layout/radial5"/>
    <dgm:cxn modelId="{8E5EEF34-4F78-4210-8490-BC3C9F29060B}" type="presOf" srcId="{C9088DB3-6185-45AF-9C20-A22B96044E62}" destId="{FA4C6C08-3964-4C37-9A43-9A37FD89210E}" srcOrd="0" destOrd="0" presId="urn:microsoft.com/office/officeart/2005/8/layout/radial5"/>
    <dgm:cxn modelId="{48383DA6-8211-412D-8E0A-64169D70D59B}" type="presOf" srcId="{F9F57461-564D-4342-A09C-707660501519}" destId="{A3A7A2B6-06D4-49E6-B6D1-A9C4FAC8BA95}" srcOrd="0" destOrd="0" presId="urn:microsoft.com/office/officeart/2005/8/layout/radial5"/>
    <dgm:cxn modelId="{BA0130F8-AA9C-4AE5-B5D6-6FAB76FEB62A}" type="presOf" srcId="{2DB2AC2D-0A21-455B-AAD9-4D11C18ACA21}" destId="{859096E2-2FB9-4AE0-AEA7-C5E8A4A1D640}" srcOrd="0" destOrd="0" presId="urn:microsoft.com/office/officeart/2005/8/layout/radial5"/>
    <dgm:cxn modelId="{889231BC-F034-4692-B7BA-5674460B5590}" type="presOf" srcId="{42C33801-85C1-43A9-A3DB-E12E6FF1B4F3}" destId="{A0C2D3D5-3C84-4699-A531-09FBC0EAD65F}" srcOrd="1" destOrd="0" presId="urn:microsoft.com/office/officeart/2005/8/layout/radial5"/>
    <dgm:cxn modelId="{0DD4A507-D199-45A5-BB61-BDE67FF7C64A}" type="presOf" srcId="{42C33801-85C1-43A9-A3DB-E12E6FF1B4F3}" destId="{D2A14793-D1E4-4F6A-BD69-05C692FAF84B}" srcOrd="0" destOrd="0" presId="urn:microsoft.com/office/officeart/2005/8/layout/radial5"/>
    <dgm:cxn modelId="{4E5ED0DA-587F-41B0-82EE-70027D87559D}" srcId="{0E0FC82D-8EE1-4D9B-BF06-CAA4F03909FF}" destId="{34B50607-DC40-45C0-B69E-7B714C84934A}" srcOrd="2" destOrd="0" parTransId="{F9F57461-564D-4342-A09C-707660501519}" sibTransId="{471958A8-9435-478A-8D43-35A93843336D}"/>
    <dgm:cxn modelId="{9F9CCCC2-743B-496E-ADF3-69E0BB266351}" type="presOf" srcId="{4FB4AEC9-C012-4ED0-8C3E-8807AD44EA7C}" destId="{CB69D326-2422-42F3-95F9-AF4A9C30AF86}" srcOrd="1" destOrd="0" presId="urn:microsoft.com/office/officeart/2005/8/layout/radial5"/>
    <dgm:cxn modelId="{F60508C4-DA6E-4EBA-8895-254B5168E921}" srcId="{0E0FC82D-8EE1-4D9B-BF06-CAA4F03909FF}" destId="{C9088DB3-6185-45AF-9C20-A22B96044E62}" srcOrd="1" destOrd="0" parTransId="{2DB2AC2D-0A21-455B-AAD9-4D11C18ACA21}" sibTransId="{F73CBF66-8F9D-483C-9687-3A7F6ACD2D9A}"/>
    <dgm:cxn modelId="{C822F4E6-525C-4D99-9445-84C03664D2FF}" type="presOf" srcId="{0E0FC82D-8EE1-4D9B-BF06-CAA4F03909FF}" destId="{BD64CCC0-D4DA-4EAF-94B3-133EFF8E7F31}" srcOrd="0" destOrd="0" presId="urn:microsoft.com/office/officeart/2005/8/layout/radial5"/>
    <dgm:cxn modelId="{DE29E3A3-AE3D-470F-BBC3-E5E155F5CF90}" srcId="{0E0FC82D-8EE1-4D9B-BF06-CAA4F03909FF}" destId="{2F2F38C1-0D9E-4EA9-99BF-70F14A226AA8}" srcOrd="3" destOrd="0" parTransId="{42C33801-85C1-43A9-A3DB-E12E6FF1B4F3}" sibTransId="{EC049D39-9660-444D-A467-C70D98DA05DB}"/>
    <dgm:cxn modelId="{4F46AE00-7D78-471D-B2DD-23AF03F5B2BE}" srcId="{26068702-7345-46AD-87FD-1A2FBF263676}" destId="{0E0FC82D-8EE1-4D9B-BF06-CAA4F03909FF}" srcOrd="0" destOrd="0" parTransId="{20AB153B-6AFD-44A3-985E-B1AAC4E357C2}" sibTransId="{768AA960-A477-4315-866E-0618BDCDC7C3}"/>
    <dgm:cxn modelId="{54CFC368-8F71-46D0-A0F5-77DC3AA9C273}" srcId="{0E0FC82D-8EE1-4D9B-BF06-CAA4F03909FF}" destId="{BEC21D14-0B1F-40D7-80BA-164F0BD29077}" srcOrd="6" destOrd="0" parTransId="{C21DE96F-C585-4826-BAE7-9E01FAEF6C7E}" sibTransId="{F3D8C837-1DCF-4F5D-B2D9-815536C30FFD}"/>
    <dgm:cxn modelId="{05A92CDB-EC90-407E-BEB0-74270C3272EF}" srcId="{0E0FC82D-8EE1-4D9B-BF06-CAA4F03909FF}" destId="{8CEEBDB5-1866-4170-A19C-4C3733BEFA9D}" srcOrd="4" destOrd="0" parTransId="{4FB4AEC9-C012-4ED0-8C3E-8807AD44EA7C}" sibTransId="{EA94DDD6-A1A9-4765-B3FF-F35F63B4BE34}"/>
    <dgm:cxn modelId="{A79C0EC9-DD61-4FBE-B5DB-D080ABD8C3FB}" type="presParOf" srcId="{9C91E113-3C54-4D3E-BDDA-C15961442568}" destId="{BD64CCC0-D4DA-4EAF-94B3-133EFF8E7F31}" srcOrd="0" destOrd="0" presId="urn:microsoft.com/office/officeart/2005/8/layout/radial5"/>
    <dgm:cxn modelId="{74860E2F-29E7-46C2-B3D3-D473D7E1E3B2}" type="presParOf" srcId="{9C91E113-3C54-4D3E-BDDA-C15961442568}" destId="{3FEC34F6-1AD1-4D47-B182-CAB0073511FF}" srcOrd="1" destOrd="0" presId="urn:microsoft.com/office/officeart/2005/8/layout/radial5"/>
    <dgm:cxn modelId="{E40737A7-1642-493D-BAE6-E55F8D507C7C}" type="presParOf" srcId="{3FEC34F6-1AD1-4D47-B182-CAB0073511FF}" destId="{B9409DD6-334D-462E-B70E-71D999900F45}" srcOrd="0" destOrd="0" presId="urn:microsoft.com/office/officeart/2005/8/layout/radial5"/>
    <dgm:cxn modelId="{2531DC2E-1BFB-48EB-B933-C44F4CF3970A}" type="presParOf" srcId="{9C91E113-3C54-4D3E-BDDA-C15961442568}" destId="{CD5EA474-176E-4E7F-8655-CEFAB95D3F81}" srcOrd="2" destOrd="0" presId="urn:microsoft.com/office/officeart/2005/8/layout/radial5"/>
    <dgm:cxn modelId="{B723D738-CCE4-4FA4-A6DC-53A2BC911A74}" type="presParOf" srcId="{9C91E113-3C54-4D3E-BDDA-C15961442568}" destId="{859096E2-2FB9-4AE0-AEA7-C5E8A4A1D640}" srcOrd="3" destOrd="0" presId="urn:microsoft.com/office/officeart/2005/8/layout/radial5"/>
    <dgm:cxn modelId="{A97F6C68-A4DC-4795-8366-5D51EAC957FC}" type="presParOf" srcId="{859096E2-2FB9-4AE0-AEA7-C5E8A4A1D640}" destId="{D818B5E7-7751-4E46-B68B-7B6EFAF564BA}" srcOrd="0" destOrd="0" presId="urn:microsoft.com/office/officeart/2005/8/layout/radial5"/>
    <dgm:cxn modelId="{9EBB7F94-1EF3-435E-9BCC-99FAC0EED576}" type="presParOf" srcId="{9C91E113-3C54-4D3E-BDDA-C15961442568}" destId="{FA4C6C08-3964-4C37-9A43-9A37FD89210E}" srcOrd="4" destOrd="0" presId="urn:microsoft.com/office/officeart/2005/8/layout/radial5"/>
    <dgm:cxn modelId="{D2257E92-134B-4C6A-91CC-93368E1C6499}" type="presParOf" srcId="{9C91E113-3C54-4D3E-BDDA-C15961442568}" destId="{A3A7A2B6-06D4-49E6-B6D1-A9C4FAC8BA95}" srcOrd="5" destOrd="0" presId="urn:microsoft.com/office/officeart/2005/8/layout/radial5"/>
    <dgm:cxn modelId="{473B5B5F-07D8-4D62-B51D-42459B0EEE0C}" type="presParOf" srcId="{A3A7A2B6-06D4-49E6-B6D1-A9C4FAC8BA95}" destId="{58C9EE17-4B98-427B-82F2-87168BD50684}" srcOrd="0" destOrd="0" presId="urn:microsoft.com/office/officeart/2005/8/layout/radial5"/>
    <dgm:cxn modelId="{ECF21EC0-26F8-4A89-A896-31FE754E8664}" type="presParOf" srcId="{9C91E113-3C54-4D3E-BDDA-C15961442568}" destId="{7BA5DE07-6EA1-40A0-AD0C-B0C037383134}" srcOrd="6" destOrd="0" presId="urn:microsoft.com/office/officeart/2005/8/layout/radial5"/>
    <dgm:cxn modelId="{72BDDC02-4AC2-47AB-A84F-2EE97091FB8F}" type="presParOf" srcId="{9C91E113-3C54-4D3E-BDDA-C15961442568}" destId="{D2A14793-D1E4-4F6A-BD69-05C692FAF84B}" srcOrd="7" destOrd="0" presId="urn:microsoft.com/office/officeart/2005/8/layout/radial5"/>
    <dgm:cxn modelId="{BA832F03-DC13-4612-83F0-6FEF2C468496}" type="presParOf" srcId="{D2A14793-D1E4-4F6A-BD69-05C692FAF84B}" destId="{A0C2D3D5-3C84-4699-A531-09FBC0EAD65F}" srcOrd="0" destOrd="0" presId="urn:microsoft.com/office/officeart/2005/8/layout/radial5"/>
    <dgm:cxn modelId="{8F91627D-388A-4462-9603-8401EA95F7AB}" type="presParOf" srcId="{9C91E113-3C54-4D3E-BDDA-C15961442568}" destId="{14C76C7E-5D69-4C14-9A10-4B5A0609C4C8}" srcOrd="8" destOrd="0" presId="urn:microsoft.com/office/officeart/2005/8/layout/radial5"/>
    <dgm:cxn modelId="{C8CC3419-81D3-405F-B978-630E6391C08C}" type="presParOf" srcId="{9C91E113-3C54-4D3E-BDDA-C15961442568}" destId="{8E0FBE22-D050-498A-949A-7A5C4309DDCF}" srcOrd="9" destOrd="0" presId="urn:microsoft.com/office/officeart/2005/8/layout/radial5"/>
    <dgm:cxn modelId="{CA89CC06-9CC0-47AA-85E0-4D7967A26DD8}" type="presParOf" srcId="{8E0FBE22-D050-498A-949A-7A5C4309DDCF}" destId="{CB69D326-2422-42F3-95F9-AF4A9C30AF86}" srcOrd="0" destOrd="0" presId="urn:microsoft.com/office/officeart/2005/8/layout/radial5"/>
    <dgm:cxn modelId="{A3E51F09-C354-4587-8F7F-82D9D1C930AE}" type="presParOf" srcId="{9C91E113-3C54-4D3E-BDDA-C15961442568}" destId="{FFAAF8A7-38BF-4E6E-9A21-B96E49220D95}" srcOrd="10" destOrd="0" presId="urn:microsoft.com/office/officeart/2005/8/layout/radial5"/>
    <dgm:cxn modelId="{4106896D-EEA0-4A1F-9D6F-30E5F33454E7}" type="presParOf" srcId="{9C91E113-3C54-4D3E-BDDA-C15961442568}" destId="{06980686-7DB8-45E8-A43F-32259688564F}" srcOrd="11" destOrd="0" presId="urn:microsoft.com/office/officeart/2005/8/layout/radial5"/>
    <dgm:cxn modelId="{303B3E6E-B48F-4074-AF9A-8DE4AB771BBF}" type="presParOf" srcId="{06980686-7DB8-45E8-A43F-32259688564F}" destId="{B005C9CC-0CBF-4563-9D4E-06B4051DB791}" srcOrd="0" destOrd="0" presId="urn:microsoft.com/office/officeart/2005/8/layout/radial5"/>
    <dgm:cxn modelId="{815D634E-90D6-4FC0-AD56-F94A0D0CE152}" type="presParOf" srcId="{9C91E113-3C54-4D3E-BDDA-C15961442568}" destId="{5D125ACA-2034-4FD4-9B3E-C13919509AE9}" srcOrd="12" destOrd="0" presId="urn:microsoft.com/office/officeart/2005/8/layout/radial5"/>
    <dgm:cxn modelId="{42DA08FA-8CC6-495B-A02E-1BD03F0C692F}" type="presParOf" srcId="{9C91E113-3C54-4D3E-BDDA-C15961442568}" destId="{C0088877-A11F-4A0A-8174-D4A64C4B7EEA}" srcOrd="13" destOrd="0" presId="urn:microsoft.com/office/officeart/2005/8/layout/radial5"/>
    <dgm:cxn modelId="{7C613A59-566F-422F-9D6B-B04CD0BE53CD}" type="presParOf" srcId="{C0088877-A11F-4A0A-8174-D4A64C4B7EEA}" destId="{45240A2D-ADE5-440F-B8ED-6960A4B990D2}" srcOrd="0" destOrd="0" presId="urn:microsoft.com/office/officeart/2005/8/layout/radial5"/>
    <dgm:cxn modelId="{66B781E4-66E6-4D9A-ADF0-88FE8373B490}" type="presParOf" srcId="{9C91E113-3C54-4D3E-BDDA-C15961442568}" destId="{864EF1B2-BA16-4185-A2C3-B46B6A42B680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6FFF21-E1EA-4C70-ADB2-156389AE931B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679D3A6-9004-4C19-84C2-A4A420C66963}">
      <dgm:prSet phldrT="[文本]"/>
      <dgm:spPr/>
      <dgm:t>
        <a:bodyPr/>
        <a:lstStyle/>
        <a:p>
          <a:r>
            <a:rPr lang="zh-CN" altLang="en-US" dirty="0" smtClean="0"/>
            <a:t>结构化数据设计</a:t>
          </a:r>
          <a:endParaRPr lang="zh-CN" altLang="en-US" dirty="0"/>
        </a:p>
      </dgm:t>
    </dgm:pt>
    <dgm:pt modelId="{CE61558F-BFF1-412C-A662-0CFC0A9018DC}" type="parTrans" cxnId="{223D39FD-0C19-403F-92D3-074C70AAD11E}">
      <dgm:prSet/>
      <dgm:spPr/>
      <dgm:t>
        <a:bodyPr/>
        <a:lstStyle/>
        <a:p>
          <a:endParaRPr lang="zh-CN" altLang="en-US"/>
        </a:p>
      </dgm:t>
    </dgm:pt>
    <dgm:pt modelId="{5C8262CD-5AAD-4911-980A-9ED9D04018AC}" type="sibTrans" cxnId="{223D39FD-0C19-403F-92D3-074C70AAD11E}">
      <dgm:prSet/>
      <dgm:spPr/>
      <dgm:t>
        <a:bodyPr/>
        <a:lstStyle/>
        <a:p>
          <a:endParaRPr lang="zh-CN" altLang="en-US"/>
        </a:p>
      </dgm:t>
    </dgm:pt>
    <dgm:pt modelId="{DEB84405-0223-4D7A-B9EB-41F8F25F465D}">
      <dgm:prSet phldrT="[文本]"/>
      <dgm:spPr/>
      <dgm:t>
        <a:bodyPr/>
        <a:lstStyle/>
        <a:p>
          <a:r>
            <a:rPr lang="zh-CN" altLang="en-US" dirty="0" smtClean="0"/>
            <a:t>文本分类</a:t>
          </a:r>
          <a:endParaRPr lang="zh-CN" altLang="en-US" dirty="0"/>
        </a:p>
      </dgm:t>
    </dgm:pt>
    <dgm:pt modelId="{29A52E53-960B-49EB-8AA3-F3A4EEA54747}" type="parTrans" cxnId="{DEDC1130-5776-4467-AE52-1A36223520D6}">
      <dgm:prSet/>
      <dgm:spPr/>
      <dgm:t>
        <a:bodyPr/>
        <a:lstStyle/>
        <a:p>
          <a:endParaRPr lang="zh-CN" altLang="en-US"/>
        </a:p>
      </dgm:t>
    </dgm:pt>
    <dgm:pt modelId="{43D4F7A0-3C97-4379-A10C-8066B0854871}" type="sibTrans" cxnId="{DEDC1130-5776-4467-AE52-1A36223520D6}">
      <dgm:prSet/>
      <dgm:spPr/>
      <dgm:t>
        <a:bodyPr/>
        <a:lstStyle/>
        <a:p>
          <a:endParaRPr lang="zh-CN" altLang="en-US"/>
        </a:p>
      </dgm:t>
    </dgm:pt>
    <dgm:pt modelId="{96D7D913-9A82-4B56-89E2-073E678207B5}">
      <dgm:prSet phldrT="[文本]"/>
      <dgm:spPr/>
      <dgm:t>
        <a:bodyPr/>
        <a:lstStyle/>
        <a:p>
          <a:r>
            <a:rPr lang="zh-CN" altLang="en-US" dirty="0" smtClean="0"/>
            <a:t>数据挖掘</a:t>
          </a:r>
          <a:endParaRPr lang="zh-CN" altLang="en-US" dirty="0"/>
        </a:p>
      </dgm:t>
    </dgm:pt>
    <dgm:pt modelId="{923FBE58-9CEB-48C8-9237-E40F8B70CB47}" type="parTrans" cxnId="{F0A811F8-2F3C-4A71-B587-4F97096AEC11}">
      <dgm:prSet/>
      <dgm:spPr/>
      <dgm:t>
        <a:bodyPr/>
        <a:lstStyle/>
        <a:p>
          <a:endParaRPr lang="zh-CN" altLang="en-US"/>
        </a:p>
      </dgm:t>
    </dgm:pt>
    <dgm:pt modelId="{2EE06762-3B55-48A1-B025-2DC681D6B157}" type="sibTrans" cxnId="{F0A811F8-2F3C-4A71-B587-4F97096AEC11}">
      <dgm:prSet/>
      <dgm:spPr/>
      <dgm:t>
        <a:bodyPr/>
        <a:lstStyle/>
        <a:p>
          <a:endParaRPr lang="zh-CN" altLang="en-US"/>
        </a:p>
      </dgm:t>
    </dgm:pt>
    <dgm:pt modelId="{8A115F15-2D03-4CAD-8821-1F5877C710D0}">
      <dgm:prSet/>
      <dgm:spPr/>
      <dgm:t>
        <a:bodyPr/>
        <a:lstStyle/>
        <a:p>
          <a:r>
            <a:rPr lang="zh-CN" altLang="en-US" dirty="0" smtClean="0"/>
            <a:t>社交网络传播扩散</a:t>
          </a:r>
          <a:endParaRPr lang="zh-CN" altLang="en-US" dirty="0"/>
        </a:p>
      </dgm:t>
    </dgm:pt>
    <dgm:pt modelId="{826F66DA-6CF7-4E17-B6DC-1767253EE97C}" type="parTrans" cxnId="{6CECFD74-3CD3-45A2-B465-78526E08CC91}">
      <dgm:prSet/>
      <dgm:spPr/>
      <dgm:t>
        <a:bodyPr/>
        <a:lstStyle/>
        <a:p>
          <a:endParaRPr lang="zh-CN" altLang="en-US"/>
        </a:p>
      </dgm:t>
    </dgm:pt>
    <dgm:pt modelId="{F4D2105E-A062-4877-8F2E-D3B879CB8B57}" type="sibTrans" cxnId="{6CECFD74-3CD3-45A2-B465-78526E08CC91}">
      <dgm:prSet/>
      <dgm:spPr/>
      <dgm:t>
        <a:bodyPr/>
        <a:lstStyle/>
        <a:p>
          <a:endParaRPr lang="zh-CN" altLang="en-US"/>
        </a:p>
      </dgm:t>
    </dgm:pt>
    <dgm:pt modelId="{378340BE-FB69-4A4E-A71E-7F92BB8D716B}" type="pres">
      <dgm:prSet presAssocID="{DE6FFF21-E1EA-4C70-ADB2-156389AE93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5EE8D-112E-4517-A6BD-5578F2DC6A5C}" type="pres">
      <dgm:prSet presAssocID="{C679D3A6-9004-4C19-84C2-A4A420C66963}" presName="parentLin" presStyleCnt="0"/>
      <dgm:spPr/>
    </dgm:pt>
    <dgm:pt modelId="{CE57A9AE-4327-4762-A274-007FA7284B27}" type="pres">
      <dgm:prSet presAssocID="{C679D3A6-9004-4C19-84C2-A4A420C6696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8250560-B9BA-433A-BCA1-B8AA2DBE90C0}" type="pres">
      <dgm:prSet presAssocID="{C679D3A6-9004-4C19-84C2-A4A420C6696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D7C75-CAC7-418F-9DF7-FDDCFB648D6B}" type="pres">
      <dgm:prSet presAssocID="{C679D3A6-9004-4C19-84C2-A4A420C66963}" presName="negativeSpace" presStyleCnt="0"/>
      <dgm:spPr/>
    </dgm:pt>
    <dgm:pt modelId="{37071694-02C0-4639-B7FE-5D1084D9EE6B}" type="pres">
      <dgm:prSet presAssocID="{C679D3A6-9004-4C19-84C2-A4A420C66963}" presName="childText" presStyleLbl="conFgAcc1" presStyleIdx="0" presStyleCnt="4">
        <dgm:presLayoutVars>
          <dgm:bulletEnabled val="1"/>
        </dgm:presLayoutVars>
      </dgm:prSet>
      <dgm:spPr/>
    </dgm:pt>
    <dgm:pt modelId="{99F2A8CE-B35E-405E-99D3-3B78539FB2CC}" type="pres">
      <dgm:prSet presAssocID="{5C8262CD-5AAD-4911-980A-9ED9D04018AC}" presName="spaceBetweenRectangles" presStyleCnt="0"/>
      <dgm:spPr/>
    </dgm:pt>
    <dgm:pt modelId="{FD0BC5C0-2798-4618-8799-7A833F0A09C7}" type="pres">
      <dgm:prSet presAssocID="{DEB84405-0223-4D7A-B9EB-41F8F25F465D}" presName="parentLin" presStyleCnt="0"/>
      <dgm:spPr/>
    </dgm:pt>
    <dgm:pt modelId="{8884CB17-5AA2-4320-99A0-B954CFB3C06B}" type="pres">
      <dgm:prSet presAssocID="{DEB84405-0223-4D7A-B9EB-41F8F25F465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CEEFB8D-0BCA-484D-A86C-31CB58FE475D}" type="pres">
      <dgm:prSet presAssocID="{DEB84405-0223-4D7A-B9EB-41F8F25F465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6FCAF-F986-4ACC-BD34-2C902829AE6B}" type="pres">
      <dgm:prSet presAssocID="{DEB84405-0223-4D7A-B9EB-41F8F25F465D}" presName="negativeSpace" presStyleCnt="0"/>
      <dgm:spPr/>
    </dgm:pt>
    <dgm:pt modelId="{FD87D525-0A53-431F-890A-9FC64C92D884}" type="pres">
      <dgm:prSet presAssocID="{DEB84405-0223-4D7A-B9EB-41F8F25F465D}" presName="childText" presStyleLbl="conFgAcc1" presStyleIdx="1" presStyleCnt="4">
        <dgm:presLayoutVars>
          <dgm:bulletEnabled val="1"/>
        </dgm:presLayoutVars>
      </dgm:prSet>
      <dgm:spPr/>
    </dgm:pt>
    <dgm:pt modelId="{5D68C986-FDC5-4802-8424-3CE4C531156F}" type="pres">
      <dgm:prSet presAssocID="{43D4F7A0-3C97-4379-A10C-8066B0854871}" presName="spaceBetweenRectangles" presStyleCnt="0"/>
      <dgm:spPr/>
    </dgm:pt>
    <dgm:pt modelId="{03BFA5A3-8D09-4E70-9E96-4901108227B5}" type="pres">
      <dgm:prSet presAssocID="{96D7D913-9A82-4B56-89E2-073E678207B5}" presName="parentLin" presStyleCnt="0"/>
      <dgm:spPr/>
    </dgm:pt>
    <dgm:pt modelId="{4FBA0467-C5BA-4FB5-9688-5CFEE628EE0A}" type="pres">
      <dgm:prSet presAssocID="{96D7D913-9A82-4B56-89E2-073E678207B5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0F3E423-0861-495A-95AA-47EF669052FF}" type="pres">
      <dgm:prSet presAssocID="{96D7D913-9A82-4B56-89E2-073E678207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A9EDB-DC30-49C9-87A6-EC516C0AF50E}" type="pres">
      <dgm:prSet presAssocID="{96D7D913-9A82-4B56-89E2-073E678207B5}" presName="negativeSpace" presStyleCnt="0"/>
      <dgm:spPr/>
    </dgm:pt>
    <dgm:pt modelId="{4E229AA9-0AAE-486C-B3ED-53976F1D6939}" type="pres">
      <dgm:prSet presAssocID="{96D7D913-9A82-4B56-89E2-073E678207B5}" presName="childText" presStyleLbl="conFgAcc1" presStyleIdx="2" presStyleCnt="4">
        <dgm:presLayoutVars>
          <dgm:bulletEnabled val="1"/>
        </dgm:presLayoutVars>
      </dgm:prSet>
      <dgm:spPr/>
    </dgm:pt>
    <dgm:pt modelId="{2C0D5023-DE98-4999-AF69-C7DC49FE67C3}" type="pres">
      <dgm:prSet presAssocID="{2EE06762-3B55-48A1-B025-2DC681D6B157}" presName="spaceBetweenRectangles" presStyleCnt="0"/>
      <dgm:spPr/>
    </dgm:pt>
    <dgm:pt modelId="{7D3CB3E7-B052-430A-B24E-54C4EB71DA2B}" type="pres">
      <dgm:prSet presAssocID="{8A115F15-2D03-4CAD-8821-1F5877C710D0}" presName="parentLin" presStyleCnt="0"/>
      <dgm:spPr/>
    </dgm:pt>
    <dgm:pt modelId="{9389717B-FF22-4525-816D-B3B624724D49}" type="pres">
      <dgm:prSet presAssocID="{8A115F15-2D03-4CAD-8821-1F5877C710D0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CA1FCD79-CAC7-45DE-AD27-4BFD3EF2C235}" type="pres">
      <dgm:prSet presAssocID="{8A115F15-2D03-4CAD-8821-1F5877C710D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D3C80-4DB7-4D43-AF30-AC97483F3F16}" type="pres">
      <dgm:prSet presAssocID="{8A115F15-2D03-4CAD-8821-1F5877C710D0}" presName="negativeSpace" presStyleCnt="0"/>
      <dgm:spPr/>
    </dgm:pt>
    <dgm:pt modelId="{AB51A627-7C30-4854-A37A-368D884BA3F3}" type="pres">
      <dgm:prSet presAssocID="{8A115F15-2D03-4CAD-8821-1F5877C710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BA56A19-9837-4283-B24A-FD52CB9ED27D}" type="presOf" srcId="{C679D3A6-9004-4C19-84C2-A4A420C66963}" destId="{CE57A9AE-4327-4762-A274-007FA7284B27}" srcOrd="0" destOrd="0" presId="urn:microsoft.com/office/officeart/2005/8/layout/list1"/>
    <dgm:cxn modelId="{88565596-5790-45BE-9F20-D31D0396204E}" type="presOf" srcId="{DE6FFF21-E1EA-4C70-ADB2-156389AE931B}" destId="{378340BE-FB69-4A4E-A71E-7F92BB8D716B}" srcOrd="0" destOrd="0" presId="urn:microsoft.com/office/officeart/2005/8/layout/list1"/>
    <dgm:cxn modelId="{62D4B308-6522-4D22-AAE7-B7B6A6B9C2DE}" type="presOf" srcId="{DEB84405-0223-4D7A-B9EB-41F8F25F465D}" destId="{5CEEFB8D-0BCA-484D-A86C-31CB58FE475D}" srcOrd="1" destOrd="0" presId="urn:microsoft.com/office/officeart/2005/8/layout/list1"/>
    <dgm:cxn modelId="{7521DC3A-641A-4A27-9ED6-67E54C0F5640}" type="presOf" srcId="{8A115F15-2D03-4CAD-8821-1F5877C710D0}" destId="{CA1FCD79-CAC7-45DE-AD27-4BFD3EF2C235}" srcOrd="1" destOrd="0" presId="urn:microsoft.com/office/officeart/2005/8/layout/list1"/>
    <dgm:cxn modelId="{DEDC1130-5776-4467-AE52-1A36223520D6}" srcId="{DE6FFF21-E1EA-4C70-ADB2-156389AE931B}" destId="{DEB84405-0223-4D7A-B9EB-41F8F25F465D}" srcOrd="1" destOrd="0" parTransId="{29A52E53-960B-49EB-8AA3-F3A4EEA54747}" sibTransId="{43D4F7A0-3C97-4379-A10C-8066B0854871}"/>
    <dgm:cxn modelId="{9685EAA9-72DE-414A-A17B-B68FE527F0ED}" type="presOf" srcId="{96D7D913-9A82-4B56-89E2-073E678207B5}" destId="{70F3E423-0861-495A-95AA-47EF669052FF}" srcOrd="1" destOrd="0" presId="urn:microsoft.com/office/officeart/2005/8/layout/list1"/>
    <dgm:cxn modelId="{9E6A8A95-763D-4B32-AF53-E1047777FD14}" type="presOf" srcId="{DEB84405-0223-4D7A-B9EB-41F8F25F465D}" destId="{8884CB17-5AA2-4320-99A0-B954CFB3C06B}" srcOrd="0" destOrd="0" presId="urn:microsoft.com/office/officeart/2005/8/layout/list1"/>
    <dgm:cxn modelId="{D625F48C-16E6-4F64-8870-83E586801F9E}" type="presOf" srcId="{96D7D913-9A82-4B56-89E2-073E678207B5}" destId="{4FBA0467-C5BA-4FB5-9688-5CFEE628EE0A}" srcOrd="0" destOrd="0" presId="urn:microsoft.com/office/officeart/2005/8/layout/list1"/>
    <dgm:cxn modelId="{C24F9661-B91C-427D-AD79-1009F148500B}" type="presOf" srcId="{C679D3A6-9004-4C19-84C2-A4A420C66963}" destId="{B8250560-B9BA-433A-BCA1-B8AA2DBE90C0}" srcOrd="1" destOrd="0" presId="urn:microsoft.com/office/officeart/2005/8/layout/list1"/>
    <dgm:cxn modelId="{223D39FD-0C19-403F-92D3-074C70AAD11E}" srcId="{DE6FFF21-E1EA-4C70-ADB2-156389AE931B}" destId="{C679D3A6-9004-4C19-84C2-A4A420C66963}" srcOrd="0" destOrd="0" parTransId="{CE61558F-BFF1-412C-A662-0CFC0A9018DC}" sibTransId="{5C8262CD-5AAD-4911-980A-9ED9D04018AC}"/>
    <dgm:cxn modelId="{A6AD25B7-5EB3-4EA2-A93D-62DF22BA04AF}" type="presOf" srcId="{8A115F15-2D03-4CAD-8821-1F5877C710D0}" destId="{9389717B-FF22-4525-816D-B3B624724D49}" srcOrd="0" destOrd="0" presId="urn:microsoft.com/office/officeart/2005/8/layout/list1"/>
    <dgm:cxn modelId="{6CECFD74-3CD3-45A2-B465-78526E08CC91}" srcId="{DE6FFF21-E1EA-4C70-ADB2-156389AE931B}" destId="{8A115F15-2D03-4CAD-8821-1F5877C710D0}" srcOrd="3" destOrd="0" parTransId="{826F66DA-6CF7-4E17-B6DC-1767253EE97C}" sibTransId="{F4D2105E-A062-4877-8F2E-D3B879CB8B57}"/>
    <dgm:cxn modelId="{F0A811F8-2F3C-4A71-B587-4F97096AEC11}" srcId="{DE6FFF21-E1EA-4C70-ADB2-156389AE931B}" destId="{96D7D913-9A82-4B56-89E2-073E678207B5}" srcOrd="2" destOrd="0" parTransId="{923FBE58-9CEB-48C8-9237-E40F8B70CB47}" sibTransId="{2EE06762-3B55-48A1-B025-2DC681D6B157}"/>
    <dgm:cxn modelId="{AF623425-805C-4A64-86AB-A1A4A3A80615}" type="presParOf" srcId="{378340BE-FB69-4A4E-A71E-7F92BB8D716B}" destId="{77F5EE8D-112E-4517-A6BD-5578F2DC6A5C}" srcOrd="0" destOrd="0" presId="urn:microsoft.com/office/officeart/2005/8/layout/list1"/>
    <dgm:cxn modelId="{5EBCC1B2-EFEA-495C-98A3-F04BD54493E0}" type="presParOf" srcId="{77F5EE8D-112E-4517-A6BD-5578F2DC6A5C}" destId="{CE57A9AE-4327-4762-A274-007FA7284B27}" srcOrd="0" destOrd="0" presId="urn:microsoft.com/office/officeart/2005/8/layout/list1"/>
    <dgm:cxn modelId="{9E89E6D2-0427-4C1B-A6BF-D38C5EA52466}" type="presParOf" srcId="{77F5EE8D-112E-4517-A6BD-5578F2DC6A5C}" destId="{B8250560-B9BA-433A-BCA1-B8AA2DBE90C0}" srcOrd="1" destOrd="0" presId="urn:microsoft.com/office/officeart/2005/8/layout/list1"/>
    <dgm:cxn modelId="{E9B701B5-FF91-4359-B1CC-95BCA5FD5B58}" type="presParOf" srcId="{378340BE-FB69-4A4E-A71E-7F92BB8D716B}" destId="{A54D7C75-CAC7-418F-9DF7-FDDCFB648D6B}" srcOrd="1" destOrd="0" presId="urn:microsoft.com/office/officeart/2005/8/layout/list1"/>
    <dgm:cxn modelId="{633CC589-A58A-4BD9-BEAD-B4A4E7FE6C04}" type="presParOf" srcId="{378340BE-FB69-4A4E-A71E-7F92BB8D716B}" destId="{37071694-02C0-4639-B7FE-5D1084D9EE6B}" srcOrd="2" destOrd="0" presId="urn:microsoft.com/office/officeart/2005/8/layout/list1"/>
    <dgm:cxn modelId="{FF6372A0-CCC6-445B-AB3A-33DA8E45BEAD}" type="presParOf" srcId="{378340BE-FB69-4A4E-A71E-7F92BB8D716B}" destId="{99F2A8CE-B35E-405E-99D3-3B78539FB2CC}" srcOrd="3" destOrd="0" presId="urn:microsoft.com/office/officeart/2005/8/layout/list1"/>
    <dgm:cxn modelId="{11BB1E8C-5A5F-4A90-AF79-78245E6FB4EC}" type="presParOf" srcId="{378340BE-FB69-4A4E-A71E-7F92BB8D716B}" destId="{FD0BC5C0-2798-4618-8799-7A833F0A09C7}" srcOrd="4" destOrd="0" presId="urn:microsoft.com/office/officeart/2005/8/layout/list1"/>
    <dgm:cxn modelId="{5BA293EA-0C88-4E79-A82D-594AF21922C8}" type="presParOf" srcId="{FD0BC5C0-2798-4618-8799-7A833F0A09C7}" destId="{8884CB17-5AA2-4320-99A0-B954CFB3C06B}" srcOrd="0" destOrd="0" presId="urn:microsoft.com/office/officeart/2005/8/layout/list1"/>
    <dgm:cxn modelId="{9FD2AB1E-6FF5-4335-8C1E-43693ED42CAF}" type="presParOf" srcId="{FD0BC5C0-2798-4618-8799-7A833F0A09C7}" destId="{5CEEFB8D-0BCA-484D-A86C-31CB58FE475D}" srcOrd="1" destOrd="0" presId="urn:microsoft.com/office/officeart/2005/8/layout/list1"/>
    <dgm:cxn modelId="{E26661A1-B6FA-42BC-B38A-BBBDD4974A60}" type="presParOf" srcId="{378340BE-FB69-4A4E-A71E-7F92BB8D716B}" destId="{3956FCAF-F986-4ACC-BD34-2C902829AE6B}" srcOrd="5" destOrd="0" presId="urn:microsoft.com/office/officeart/2005/8/layout/list1"/>
    <dgm:cxn modelId="{850EF58F-62F1-44FB-9187-25EFB819B530}" type="presParOf" srcId="{378340BE-FB69-4A4E-A71E-7F92BB8D716B}" destId="{FD87D525-0A53-431F-890A-9FC64C92D884}" srcOrd="6" destOrd="0" presId="urn:microsoft.com/office/officeart/2005/8/layout/list1"/>
    <dgm:cxn modelId="{E3541DB8-DADD-492B-92B1-7384B0D11EF7}" type="presParOf" srcId="{378340BE-FB69-4A4E-A71E-7F92BB8D716B}" destId="{5D68C986-FDC5-4802-8424-3CE4C531156F}" srcOrd="7" destOrd="0" presId="urn:microsoft.com/office/officeart/2005/8/layout/list1"/>
    <dgm:cxn modelId="{158AF380-B7D1-4671-B7F0-B6E36477230F}" type="presParOf" srcId="{378340BE-FB69-4A4E-A71E-7F92BB8D716B}" destId="{03BFA5A3-8D09-4E70-9E96-4901108227B5}" srcOrd="8" destOrd="0" presId="urn:microsoft.com/office/officeart/2005/8/layout/list1"/>
    <dgm:cxn modelId="{63C28529-3923-4A5F-BB83-7842A328558E}" type="presParOf" srcId="{03BFA5A3-8D09-4E70-9E96-4901108227B5}" destId="{4FBA0467-C5BA-4FB5-9688-5CFEE628EE0A}" srcOrd="0" destOrd="0" presId="urn:microsoft.com/office/officeart/2005/8/layout/list1"/>
    <dgm:cxn modelId="{FAE60C7F-85C1-465A-AD21-A807D72A90CE}" type="presParOf" srcId="{03BFA5A3-8D09-4E70-9E96-4901108227B5}" destId="{70F3E423-0861-495A-95AA-47EF669052FF}" srcOrd="1" destOrd="0" presId="urn:microsoft.com/office/officeart/2005/8/layout/list1"/>
    <dgm:cxn modelId="{D476B961-D5BB-4F09-B047-D538416A88A1}" type="presParOf" srcId="{378340BE-FB69-4A4E-A71E-7F92BB8D716B}" destId="{B8AA9EDB-DC30-49C9-87A6-EC516C0AF50E}" srcOrd="9" destOrd="0" presId="urn:microsoft.com/office/officeart/2005/8/layout/list1"/>
    <dgm:cxn modelId="{389F339D-264A-4217-A225-E596572797F7}" type="presParOf" srcId="{378340BE-FB69-4A4E-A71E-7F92BB8D716B}" destId="{4E229AA9-0AAE-486C-B3ED-53976F1D6939}" srcOrd="10" destOrd="0" presId="urn:microsoft.com/office/officeart/2005/8/layout/list1"/>
    <dgm:cxn modelId="{8727F1A6-A7BD-4CA2-BA4E-2AEFF61E76B4}" type="presParOf" srcId="{378340BE-FB69-4A4E-A71E-7F92BB8D716B}" destId="{2C0D5023-DE98-4999-AF69-C7DC49FE67C3}" srcOrd="11" destOrd="0" presId="urn:microsoft.com/office/officeart/2005/8/layout/list1"/>
    <dgm:cxn modelId="{4AD01673-2E23-4E64-BBAD-4BB1506E694E}" type="presParOf" srcId="{378340BE-FB69-4A4E-A71E-7F92BB8D716B}" destId="{7D3CB3E7-B052-430A-B24E-54C4EB71DA2B}" srcOrd="12" destOrd="0" presId="urn:microsoft.com/office/officeart/2005/8/layout/list1"/>
    <dgm:cxn modelId="{4FA2D50A-D6D6-42FA-AD97-5560C15C4B23}" type="presParOf" srcId="{7D3CB3E7-B052-430A-B24E-54C4EB71DA2B}" destId="{9389717B-FF22-4525-816D-B3B624724D49}" srcOrd="0" destOrd="0" presId="urn:microsoft.com/office/officeart/2005/8/layout/list1"/>
    <dgm:cxn modelId="{F707C0D7-7A19-45AD-95AA-F68AA5C5E67A}" type="presParOf" srcId="{7D3CB3E7-B052-430A-B24E-54C4EB71DA2B}" destId="{CA1FCD79-CAC7-45DE-AD27-4BFD3EF2C235}" srcOrd="1" destOrd="0" presId="urn:microsoft.com/office/officeart/2005/8/layout/list1"/>
    <dgm:cxn modelId="{48394F58-5DC9-4D1A-81C8-79B5C2383453}" type="presParOf" srcId="{378340BE-FB69-4A4E-A71E-7F92BB8D716B}" destId="{19ED3C80-4DB7-4D43-AF30-AC97483F3F16}" srcOrd="13" destOrd="0" presId="urn:microsoft.com/office/officeart/2005/8/layout/list1"/>
    <dgm:cxn modelId="{D743E236-8CF0-4654-B234-93BE96C2861F}" type="presParOf" srcId="{378340BE-FB69-4A4E-A71E-7F92BB8D716B}" destId="{AB51A627-7C30-4854-A37A-368D884BA3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459641-6CBC-4BFE-84DE-7865C2BE2768}" type="doc">
      <dgm:prSet loTypeId="urn:microsoft.com/office/officeart/2005/8/layout/radial5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EB716C8B-6450-445B-9FF2-C83673F680E1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3BFB52B4-17A5-485F-9654-59A222450BD3}" type="parTrans" cxnId="{ECE41FB6-DEE3-420D-8455-C7F995D63525}">
      <dgm:prSet/>
      <dgm:spPr/>
      <dgm:t>
        <a:bodyPr/>
        <a:lstStyle/>
        <a:p>
          <a:endParaRPr lang="zh-CN" altLang="en-US"/>
        </a:p>
      </dgm:t>
    </dgm:pt>
    <dgm:pt modelId="{4EB787B3-FAD8-4664-B68A-243A038FA9E6}" type="sibTrans" cxnId="{ECE41FB6-DEE3-420D-8455-C7F995D63525}">
      <dgm:prSet/>
      <dgm:spPr/>
      <dgm:t>
        <a:bodyPr/>
        <a:lstStyle/>
        <a:p>
          <a:endParaRPr lang="zh-CN" altLang="en-US"/>
        </a:p>
      </dgm:t>
    </dgm:pt>
    <dgm:pt modelId="{CA15341A-EA8C-4F29-B1CF-BE77D05D31FD}">
      <dgm:prSet phldrT="[文本]"/>
      <dgm:spPr/>
      <dgm:t>
        <a:bodyPr/>
        <a:lstStyle/>
        <a:p>
          <a:r>
            <a:rPr lang="zh-CN" altLang="en-US" dirty="0" smtClean="0"/>
            <a:t>精准</a:t>
          </a:r>
          <a:endParaRPr lang="en-US" altLang="zh-CN" dirty="0" smtClean="0"/>
        </a:p>
        <a:p>
          <a:r>
            <a:rPr lang="zh-CN" altLang="en-US" dirty="0" smtClean="0"/>
            <a:t>营销</a:t>
          </a:r>
          <a:endParaRPr lang="zh-CN" altLang="en-US" dirty="0"/>
        </a:p>
      </dgm:t>
    </dgm:pt>
    <dgm:pt modelId="{D5D9CE00-CB49-465B-A985-F703506A1DEA}" type="parTrans" cxnId="{48DA8E8C-ED42-40C4-8753-A54B4F53A920}">
      <dgm:prSet/>
      <dgm:spPr/>
      <dgm:t>
        <a:bodyPr/>
        <a:lstStyle/>
        <a:p>
          <a:endParaRPr lang="zh-CN" altLang="en-US"/>
        </a:p>
      </dgm:t>
    </dgm:pt>
    <dgm:pt modelId="{A4CF371E-99D8-48C4-896C-D701827ED5D8}" type="sibTrans" cxnId="{48DA8E8C-ED42-40C4-8753-A54B4F53A920}">
      <dgm:prSet/>
      <dgm:spPr/>
      <dgm:t>
        <a:bodyPr/>
        <a:lstStyle/>
        <a:p>
          <a:endParaRPr lang="zh-CN" altLang="en-US"/>
        </a:p>
      </dgm:t>
    </dgm:pt>
    <dgm:pt modelId="{D2AD83C7-7700-4CF5-B523-964CE8027605}">
      <dgm:prSet phldrT="[文本]"/>
      <dgm:spPr/>
      <dgm:t>
        <a:bodyPr/>
        <a:lstStyle/>
        <a:p>
          <a:r>
            <a:rPr lang="zh-CN" altLang="en-US" dirty="0" smtClean="0"/>
            <a:t>辅助</a:t>
          </a:r>
          <a:endParaRPr lang="en-US" altLang="zh-CN" dirty="0" smtClean="0"/>
        </a:p>
        <a:p>
          <a:r>
            <a:rPr lang="zh-CN" altLang="en-US" dirty="0" smtClean="0"/>
            <a:t>决策</a:t>
          </a:r>
          <a:endParaRPr lang="zh-CN" altLang="en-US" dirty="0"/>
        </a:p>
      </dgm:t>
    </dgm:pt>
    <dgm:pt modelId="{6CF2E2B0-0F1E-4AB8-9EBA-E5FBA0066B3C}" type="parTrans" cxnId="{A9EAB45B-44FF-4D96-B98E-A3B43C9ABDE0}">
      <dgm:prSet/>
      <dgm:spPr/>
      <dgm:t>
        <a:bodyPr/>
        <a:lstStyle/>
        <a:p>
          <a:endParaRPr lang="zh-CN" altLang="en-US"/>
        </a:p>
      </dgm:t>
    </dgm:pt>
    <dgm:pt modelId="{9C97899D-D030-4125-93F9-2FF0952BA1A2}" type="sibTrans" cxnId="{A9EAB45B-44FF-4D96-B98E-A3B43C9ABDE0}">
      <dgm:prSet/>
      <dgm:spPr/>
      <dgm:t>
        <a:bodyPr/>
        <a:lstStyle/>
        <a:p>
          <a:endParaRPr lang="zh-CN" altLang="en-US"/>
        </a:p>
      </dgm:t>
    </dgm:pt>
    <dgm:pt modelId="{33F43CF8-8781-4542-A0C9-8E1AF1A7BF5A}">
      <dgm:prSet/>
      <dgm:spPr/>
      <dgm:t>
        <a:bodyPr/>
        <a:lstStyle/>
        <a:p>
          <a:r>
            <a:rPr lang="zh-CN" altLang="en-US" dirty="0" smtClean="0"/>
            <a:t>辅助产品设计</a:t>
          </a:r>
          <a:endParaRPr lang="zh-CN" altLang="en-US" dirty="0"/>
        </a:p>
      </dgm:t>
    </dgm:pt>
    <dgm:pt modelId="{CEFDCC46-1B23-4722-AE42-5641C9DA0BE7}" type="parTrans" cxnId="{19E44283-95AB-4E14-86B8-3EE923A6E9B5}">
      <dgm:prSet/>
      <dgm:spPr/>
      <dgm:t>
        <a:bodyPr/>
        <a:lstStyle/>
        <a:p>
          <a:endParaRPr lang="zh-CN" altLang="en-US"/>
        </a:p>
      </dgm:t>
    </dgm:pt>
    <dgm:pt modelId="{C62CFAEE-DD87-4A4B-842F-F29D11663331}" type="sibTrans" cxnId="{19E44283-95AB-4E14-86B8-3EE923A6E9B5}">
      <dgm:prSet/>
      <dgm:spPr/>
      <dgm:t>
        <a:bodyPr/>
        <a:lstStyle/>
        <a:p>
          <a:endParaRPr lang="zh-CN" altLang="en-US"/>
        </a:p>
      </dgm:t>
    </dgm:pt>
    <dgm:pt modelId="{DE2D8488-6C6D-478F-B25C-FF66FC3F0974}">
      <dgm:prSet/>
      <dgm:spPr/>
      <dgm:t>
        <a:bodyPr/>
        <a:lstStyle/>
        <a:p>
          <a:r>
            <a:rPr lang="zh-CN" altLang="en-US" dirty="0" smtClean="0"/>
            <a:t>个性化推荐</a:t>
          </a:r>
          <a:endParaRPr lang="zh-CN" altLang="en-US" dirty="0"/>
        </a:p>
      </dgm:t>
    </dgm:pt>
    <dgm:pt modelId="{CB952736-25C7-4824-ADEE-E62B8619C8B2}" type="parTrans" cxnId="{25D6F57F-F140-49CF-93CB-083892834D1C}">
      <dgm:prSet/>
      <dgm:spPr/>
      <dgm:t>
        <a:bodyPr/>
        <a:lstStyle/>
        <a:p>
          <a:endParaRPr lang="zh-CN" altLang="en-US"/>
        </a:p>
      </dgm:t>
    </dgm:pt>
    <dgm:pt modelId="{D4EE3574-67AE-4E98-ADBB-D1B368B74063}" type="sibTrans" cxnId="{25D6F57F-F140-49CF-93CB-083892834D1C}">
      <dgm:prSet/>
      <dgm:spPr/>
      <dgm:t>
        <a:bodyPr/>
        <a:lstStyle/>
        <a:p>
          <a:endParaRPr lang="zh-CN" altLang="en-US"/>
        </a:p>
      </dgm:t>
    </dgm:pt>
    <dgm:pt modelId="{2877BBAE-42AF-451B-BF9E-6CF557353859}">
      <dgm:prSet/>
      <dgm:spPr/>
      <dgm:t>
        <a:bodyPr/>
        <a:lstStyle/>
        <a:p>
          <a:r>
            <a:rPr lang="zh-CN" altLang="en-US" dirty="0" smtClean="0"/>
            <a:t>流失</a:t>
          </a:r>
          <a:endParaRPr lang="en-US" altLang="zh-CN" dirty="0" smtClean="0"/>
        </a:p>
        <a:p>
          <a:r>
            <a:rPr lang="zh-CN" altLang="en-US" dirty="0" smtClean="0"/>
            <a:t>预测</a:t>
          </a:r>
          <a:endParaRPr lang="zh-CN" altLang="en-US" dirty="0"/>
        </a:p>
      </dgm:t>
    </dgm:pt>
    <dgm:pt modelId="{7E32955E-6CC1-4243-B60D-A31A5418AFC1}" type="parTrans" cxnId="{83FB9C5C-3C44-46C6-AD2C-59A6531E34ED}">
      <dgm:prSet/>
      <dgm:spPr/>
      <dgm:t>
        <a:bodyPr/>
        <a:lstStyle/>
        <a:p>
          <a:endParaRPr lang="zh-CN" altLang="en-US"/>
        </a:p>
      </dgm:t>
    </dgm:pt>
    <dgm:pt modelId="{F3274A28-B71C-481D-983D-D5D64FC837B6}" type="sibTrans" cxnId="{83FB9C5C-3C44-46C6-AD2C-59A6531E34ED}">
      <dgm:prSet/>
      <dgm:spPr/>
      <dgm:t>
        <a:bodyPr/>
        <a:lstStyle/>
        <a:p>
          <a:endParaRPr lang="zh-CN" altLang="en-US"/>
        </a:p>
      </dgm:t>
    </dgm:pt>
    <dgm:pt modelId="{6F45BE5E-0906-480A-9619-A9A8509A9C02}" type="pres">
      <dgm:prSet presAssocID="{1A459641-6CBC-4BFE-84DE-7865C2BE276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8DA48E-7FCA-4625-94F6-063A060A97BB}" type="pres">
      <dgm:prSet presAssocID="{EB716C8B-6450-445B-9FF2-C83673F680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74BBB9B-6C01-4808-88FA-573056259B57}" type="pres">
      <dgm:prSet presAssocID="{D5D9CE00-CB49-465B-A985-F703506A1DEA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AA7AF5DC-ED7C-4268-B126-36D1DC2D26D1}" type="pres">
      <dgm:prSet presAssocID="{D5D9CE00-CB49-465B-A985-F703506A1DEA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27BDD851-DA2A-4DC3-B3A6-3F299C0C19BF}" type="pres">
      <dgm:prSet presAssocID="{CA15341A-EA8C-4F29-B1CF-BE77D05D31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F8B67-F264-4B7D-9DA6-02496047A2A6}" type="pres">
      <dgm:prSet presAssocID="{7E32955E-6CC1-4243-B60D-A31A5418AFC1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33E6FA-99C1-4B50-A1B4-40F3D0BB3658}" type="pres">
      <dgm:prSet presAssocID="{7E32955E-6CC1-4243-B60D-A31A5418AFC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0DF7C94-DEA6-4F28-A2EA-960A642313B9}" type="pres">
      <dgm:prSet presAssocID="{2877BBAE-42AF-451B-BF9E-6CF5573538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F140E-94D9-4B7D-9A08-E8A52669E62F}" type="pres">
      <dgm:prSet presAssocID="{6CF2E2B0-0F1E-4AB8-9EBA-E5FBA0066B3C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4CE4BB6-5344-4AF2-9078-A460FDB16399}" type="pres">
      <dgm:prSet presAssocID="{6CF2E2B0-0F1E-4AB8-9EBA-E5FBA0066B3C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43E96B09-8159-4CD2-BC7C-BCD90E9CD676}" type="pres">
      <dgm:prSet presAssocID="{D2AD83C7-7700-4CF5-B523-964CE80276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4BE52-7D8E-49D8-B6BB-69251555BCCB}" type="pres">
      <dgm:prSet presAssocID="{CEFDCC46-1B23-4722-AE42-5641C9DA0BE7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C042678-3EBD-4EB2-AFE9-2B2F63657D3C}" type="pres">
      <dgm:prSet presAssocID="{CEFDCC46-1B23-4722-AE42-5641C9DA0BE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91FE251-66CB-4C8F-A7C5-CA89BA7D1183}" type="pres">
      <dgm:prSet presAssocID="{33F43CF8-8781-4542-A0C9-8E1AF1A7BF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3B0E94-2597-434F-B2AA-137F37172039}" type="pres">
      <dgm:prSet presAssocID="{CB952736-25C7-4824-ADEE-E62B8619C8B2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580230E-D227-4D9B-A75B-DF03D68D11AC}" type="pres">
      <dgm:prSet presAssocID="{CB952736-25C7-4824-ADEE-E62B8619C8B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580BC2C1-9807-4C7F-BBD0-D6FAD7A4BD03}" type="pres">
      <dgm:prSet presAssocID="{DE2D8488-6C6D-478F-B25C-FF66FC3F09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EAB45B-44FF-4D96-B98E-A3B43C9ABDE0}" srcId="{EB716C8B-6450-445B-9FF2-C83673F680E1}" destId="{D2AD83C7-7700-4CF5-B523-964CE8027605}" srcOrd="2" destOrd="0" parTransId="{6CF2E2B0-0F1E-4AB8-9EBA-E5FBA0066B3C}" sibTransId="{9C97899D-D030-4125-93F9-2FF0952BA1A2}"/>
    <dgm:cxn modelId="{0D7F6087-7BC0-43E3-9A07-04C35AF596EA}" type="presOf" srcId="{D5D9CE00-CB49-465B-A985-F703506A1DEA}" destId="{D74BBB9B-6C01-4808-88FA-573056259B57}" srcOrd="0" destOrd="0" presId="urn:microsoft.com/office/officeart/2005/8/layout/radial5"/>
    <dgm:cxn modelId="{3FCA435C-DA15-4592-8705-F25FD360056F}" type="presOf" srcId="{33F43CF8-8781-4542-A0C9-8E1AF1A7BF5A}" destId="{491FE251-66CB-4C8F-A7C5-CA89BA7D1183}" srcOrd="0" destOrd="0" presId="urn:microsoft.com/office/officeart/2005/8/layout/radial5"/>
    <dgm:cxn modelId="{ECE41FB6-DEE3-420D-8455-C7F995D63525}" srcId="{1A459641-6CBC-4BFE-84DE-7865C2BE2768}" destId="{EB716C8B-6450-445B-9FF2-C83673F680E1}" srcOrd="0" destOrd="0" parTransId="{3BFB52B4-17A5-485F-9654-59A222450BD3}" sibTransId="{4EB787B3-FAD8-4664-B68A-243A038FA9E6}"/>
    <dgm:cxn modelId="{318A8B50-DCF1-42B7-A3E2-0B4200F415D1}" type="presOf" srcId="{D5D9CE00-CB49-465B-A985-F703506A1DEA}" destId="{AA7AF5DC-ED7C-4268-B126-36D1DC2D26D1}" srcOrd="1" destOrd="0" presId="urn:microsoft.com/office/officeart/2005/8/layout/radial5"/>
    <dgm:cxn modelId="{155B3051-0E97-4018-BDC8-9FA3A6D82014}" type="presOf" srcId="{2877BBAE-42AF-451B-BF9E-6CF557353859}" destId="{90DF7C94-DEA6-4F28-A2EA-960A642313B9}" srcOrd="0" destOrd="0" presId="urn:microsoft.com/office/officeart/2005/8/layout/radial5"/>
    <dgm:cxn modelId="{12B12CDF-92E5-4D30-AA50-176564E5FCB8}" type="presOf" srcId="{D2AD83C7-7700-4CF5-B523-964CE8027605}" destId="{43E96B09-8159-4CD2-BC7C-BCD90E9CD676}" srcOrd="0" destOrd="0" presId="urn:microsoft.com/office/officeart/2005/8/layout/radial5"/>
    <dgm:cxn modelId="{96CB08F6-BAFB-4D8A-AF0E-DD50FB96DD74}" type="presOf" srcId="{CEFDCC46-1B23-4722-AE42-5641C9DA0BE7}" destId="{3C042678-3EBD-4EB2-AFE9-2B2F63657D3C}" srcOrd="1" destOrd="0" presId="urn:microsoft.com/office/officeart/2005/8/layout/radial5"/>
    <dgm:cxn modelId="{DCBF4FB4-31DD-4CD2-89F6-1C4C87EC8E38}" type="presOf" srcId="{CA15341A-EA8C-4F29-B1CF-BE77D05D31FD}" destId="{27BDD851-DA2A-4DC3-B3A6-3F299C0C19BF}" srcOrd="0" destOrd="0" presId="urn:microsoft.com/office/officeart/2005/8/layout/radial5"/>
    <dgm:cxn modelId="{FD3815E1-8247-41A0-B983-E98538F63EA0}" type="presOf" srcId="{EB716C8B-6450-445B-9FF2-C83673F680E1}" destId="{C88DA48E-7FCA-4625-94F6-063A060A97BB}" srcOrd="0" destOrd="0" presId="urn:microsoft.com/office/officeart/2005/8/layout/radial5"/>
    <dgm:cxn modelId="{1ADFCAFF-A443-412E-95DA-3ED441E6920E}" type="presOf" srcId="{CEFDCC46-1B23-4722-AE42-5641C9DA0BE7}" destId="{90E4BE52-7D8E-49D8-B6BB-69251555BCCB}" srcOrd="0" destOrd="0" presId="urn:microsoft.com/office/officeart/2005/8/layout/radial5"/>
    <dgm:cxn modelId="{461894B2-23B6-4399-8585-ED3CC658DB64}" type="presOf" srcId="{6CF2E2B0-0F1E-4AB8-9EBA-E5FBA0066B3C}" destId="{64CE4BB6-5344-4AF2-9078-A460FDB16399}" srcOrd="1" destOrd="0" presId="urn:microsoft.com/office/officeart/2005/8/layout/radial5"/>
    <dgm:cxn modelId="{48DA8E8C-ED42-40C4-8753-A54B4F53A920}" srcId="{EB716C8B-6450-445B-9FF2-C83673F680E1}" destId="{CA15341A-EA8C-4F29-B1CF-BE77D05D31FD}" srcOrd="0" destOrd="0" parTransId="{D5D9CE00-CB49-465B-A985-F703506A1DEA}" sibTransId="{A4CF371E-99D8-48C4-896C-D701827ED5D8}"/>
    <dgm:cxn modelId="{19E44283-95AB-4E14-86B8-3EE923A6E9B5}" srcId="{EB716C8B-6450-445B-9FF2-C83673F680E1}" destId="{33F43CF8-8781-4542-A0C9-8E1AF1A7BF5A}" srcOrd="3" destOrd="0" parTransId="{CEFDCC46-1B23-4722-AE42-5641C9DA0BE7}" sibTransId="{C62CFAEE-DD87-4A4B-842F-F29D11663331}"/>
    <dgm:cxn modelId="{25D6F57F-F140-49CF-93CB-083892834D1C}" srcId="{EB716C8B-6450-445B-9FF2-C83673F680E1}" destId="{DE2D8488-6C6D-478F-B25C-FF66FC3F0974}" srcOrd="4" destOrd="0" parTransId="{CB952736-25C7-4824-ADEE-E62B8619C8B2}" sibTransId="{D4EE3574-67AE-4E98-ADBB-D1B368B74063}"/>
    <dgm:cxn modelId="{174C43FF-097B-4281-A09C-775243C56A0B}" type="presOf" srcId="{CB952736-25C7-4824-ADEE-E62B8619C8B2}" destId="{303B0E94-2597-434F-B2AA-137F37172039}" srcOrd="0" destOrd="0" presId="urn:microsoft.com/office/officeart/2005/8/layout/radial5"/>
    <dgm:cxn modelId="{AE522F9A-687E-4D43-9000-F397F729D628}" type="presOf" srcId="{7E32955E-6CC1-4243-B60D-A31A5418AFC1}" destId="{C6BF8B67-F264-4B7D-9DA6-02496047A2A6}" srcOrd="0" destOrd="0" presId="urn:microsoft.com/office/officeart/2005/8/layout/radial5"/>
    <dgm:cxn modelId="{835B2ACA-0403-44F1-B02C-3D8A7DE3F0BC}" type="presOf" srcId="{6CF2E2B0-0F1E-4AB8-9EBA-E5FBA0066B3C}" destId="{01EF140E-94D9-4B7D-9A08-E8A52669E62F}" srcOrd="0" destOrd="0" presId="urn:microsoft.com/office/officeart/2005/8/layout/radial5"/>
    <dgm:cxn modelId="{83FB9C5C-3C44-46C6-AD2C-59A6531E34ED}" srcId="{EB716C8B-6450-445B-9FF2-C83673F680E1}" destId="{2877BBAE-42AF-451B-BF9E-6CF557353859}" srcOrd="1" destOrd="0" parTransId="{7E32955E-6CC1-4243-B60D-A31A5418AFC1}" sibTransId="{F3274A28-B71C-481D-983D-D5D64FC837B6}"/>
    <dgm:cxn modelId="{D6BCE755-7121-4E4E-9299-A5E4500FE4E8}" type="presOf" srcId="{DE2D8488-6C6D-478F-B25C-FF66FC3F0974}" destId="{580BC2C1-9807-4C7F-BBD0-D6FAD7A4BD03}" srcOrd="0" destOrd="0" presId="urn:microsoft.com/office/officeart/2005/8/layout/radial5"/>
    <dgm:cxn modelId="{1E9D37C1-CDBA-46C5-B80F-FD70CEF3CB68}" type="presOf" srcId="{CB952736-25C7-4824-ADEE-E62B8619C8B2}" destId="{2580230E-D227-4D9B-A75B-DF03D68D11AC}" srcOrd="1" destOrd="0" presId="urn:microsoft.com/office/officeart/2005/8/layout/radial5"/>
    <dgm:cxn modelId="{0BBEA62D-4F9F-48B5-A897-5ED2C1787D0A}" type="presOf" srcId="{7E32955E-6CC1-4243-B60D-A31A5418AFC1}" destId="{C333E6FA-99C1-4B50-A1B4-40F3D0BB3658}" srcOrd="1" destOrd="0" presId="urn:microsoft.com/office/officeart/2005/8/layout/radial5"/>
    <dgm:cxn modelId="{C56AC24D-92D4-4AAC-B0DE-85FED64F724A}" type="presOf" srcId="{1A459641-6CBC-4BFE-84DE-7865C2BE2768}" destId="{6F45BE5E-0906-480A-9619-A9A8509A9C02}" srcOrd="0" destOrd="0" presId="urn:microsoft.com/office/officeart/2005/8/layout/radial5"/>
    <dgm:cxn modelId="{CD2FE44E-C67C-46AB-A579-7720B159B741}" type="presParOf" srcId="{6F45BE5E-0906-480A-9619-A9A8509A9C02}" destId="{C88DA48E-7FCA-4625-94F6-063A060A97BB}" srcOrd="0" destOrd="0" presId="urn:microsoft.com/office/officeart/2005/8/layout/radial5"/>
    <dgm:cxn modelId="{C9344125-0BB2-465A-83BF-D10663F61454}" type="presParOf" srcId="{6F45BE5E-0906-480A-9619-A9A8509A9C02}" destId="{D74BBB9B-6C01-4808-88FA-573056259B57}" srcOrd="1" destOrd="0" presId="urn:microsoft.com/office/officeart/2005/8/layout/radial5"/>
    <dgm:cxn modelId="{3E8F860B-3F32-43AC-B0D3-AD3FFB4C8F89}" type="presParOf" srcId="{D74BBB9B-6C01-4808-88FA-573056259B57}" destId="{AA7AF5DC-ED7C-4268-B126-36D1DC2D26D1}" srcOrd="0" destOrd="0" presId="urn:microsoft.com/office/officeart/2005/8/layout/radial5"/>
    <dgm:cxn modelId="{29C553C5-1DA9-4231-A277-F545EE7E2738}" type="presParOf" srcId="{6F45BE5E-0906-480A-9619-A9A8509A9C02}" destId="{27BDD851-DA2A-4DC3-B3A6-3F299C0C19BF}" srcOrd="2" destOrd="0" presId="urn:microsoft.com/office/officeart/2005/8/layout/radial5"/>
    <dgm:cxn modelId="{0D7EEC72-C968-40C5-AF99-131D227D37B9}" type="presParOf" srcId="{6F45BE5E-0906-480A-9619-A9A8509A9C02}" destId="{C6BF8B67-F264-4B7D-9DA6-02496047A2A6}" srcOrd="3" destOrd="0" presId="urn:microsoft.com/office/officeart/2005/8/layout/radial5"/>
    <dgm:cxn modelId="{ADD9128F-1781-4321-B137-85869966E887}" type="presParOf" srcId="{C6BF8B67-F264-4B7D-9DA6-02496047A2A6}" destId="{C333E6FA-99C1-4B50-A1B4-40F3D0BB3658}" srcOrd="0" destOrd="0" presId="urn:microsoft.com/office/officeart/2005/8/layout/radial5"/>
    <dgm:cxn modelId="{F3D3FE6C-C941-4B61-AF7B-0ABDE412E19C}" type="presParOf" srcId="{6F45BE5E-0906-480A-9619-A9A8509A9C02}" destId="{90DF7C94-DEA6-4F28-A2EA-960A642313B9}" srcOrd="4" destOrd="0" presId="urn:microsoft.com/office/officeart/2005/8/layout/radial5"/>
    <dgm:cxn modelId="{2BF902EE-A598-4D8A-9D1F-7346CE647938}" type="presParOf" srcId="{6F45BE5E-0906-480A-9619-A9A8509A9C02}" destId="{01EF140E-94D9-4B7D-9A08-E8A52669E62F}" srcOrd="5" destOrd="0" presId="urn:microsoft.com/office/officeart/2005/8/layout/radial5"/>
    <dgm:cxn modelId="{4A405D98-9FF1-411E-959B-E71C2337D367}" type="presParOf" srcId="{01EF140E-94D9-4B7D-9A08-E8A52669E62F}" destId="{64CE4BB6-5344-4AF2-9078-A460FDB16399}" srcOrd="0" destOrd="0" presId="urn:microsoft.com/office/officeart/2005/8/layout/radial5"/>
    <dgm:cxn modelId="{B73AAADA-E8AD-485C-9407-D2577B61B716}" type="presParOf" srcId="{6F45BE5E-0906-480A-9619-A9A8509A9C02}" destId="{43E96B09-8159-4CD2-BC7C-BCD90E9CD676}" srcOrd="6" destOrd="0" presId="urn:microsoft.com/office/officeart/2005/8/layout/radial5"/>
    <dgm:cxn modelId="{129BA0BC-B8E7-41C3-A1F1-2C40DE851C55}" type="presParOf" srcId="{6F45BE5E-0906-480A-9619-A9A8509A9C02}" destId="{90E4BE52-7D8E-49D8-B6BB-69251555BCCB}" srcOrd="7" destOrd="0" presId="urn:microsoft.com/office/officeart/2005/8/layout/radial5"/>
    <dgm:cxn modelId="{30EAF927-821B-4BE7-99E2-11DDFB9446E2}" type="presParOf" srcId="{90E4BE52-7D8E-49D8-B6BB-69251555BCCB}" destId="{3C042678-3EBD-4EB2-AFE9-2B2F63657D3C}" srcOrd="0" destOrd="0" presId="urn:microsoft.com/office/officeart/2005/8/layout/radial5"/>
    <dgm:cxn modelId="{26D794B3-48AD-4A4C-A4C5-F9A02B0A5550}" type="presParOf" srcId="{6F45BE5E-0906-480A-9619-A9A8509A9C02}" destId="{491FE251-66CB-4C8F-A7C5-CA89BA7D1183}" srcOrd="8" destOrd="0" presId="urn:microsoft.com/office/officeart/2005/8/layout/radial5"/>
    <dgm:cxn modelId="{B347467E-31E0-46FF-B5C7-F9E0DEFC2443}" type="presParOf" srcId="{6F45BE5E-0906-480A-9619-A9A8509A9C02}" destId="{303B0E94-2597-434F-B2AA-137F37172039}" srcOrd="9" destOrd="0" presId="urn:microsoft.com/office/officeart/2005/8/layout/radial5"/>
    <dgm:cxn modelId="{79FE6FEB-F0F0-4D2C-A46E-4CCEC5456D8F}" type="presParOf" srcId="{303B0E94-2597-434F-B2AA-137F37172039}" destId="{2580230E-D227-4D9B-A75B-DF03D68D11AC}" srcOrd="0" destOrd="0" presId="urn:microsoft.com/office/officeart/2005/8/layout/radial5"/>
    <dgm:cxn modelId="{1EACC807-0F6A-4400-93A5-61ECF9C1CF34}" type="presParOf" srcId="{6F45BE5E-0906-480A-9619-A9A8509A9C02}" destId="{580BC2C1-9807-4C7F-BBD0-D6FAD7A4BD0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AED4B-F692-48C6-B48C-E6A22161C707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ED28FC43-79D7-4923-BA15-D1199DF15ECC}">
      <dgm:prSet phldrT="[文本]" custT="1"/>
      <dgm:spPr/>
      <dgm:t>
        <a:bodyPr/>
        <a:lstStyle/>
        <a:p>
          <a:r>
            <a:rPr lang="zh-CN" altLang="en-US" sz="4000" dirty="0" smtClean="0"/>
            <a:t>社交</a:t>
          </a:r>
          <a:endParaRPr lang="en-US" altLang="zh-CN" sz="4000" dirty="0" smtClean="0"/>
        </a:p>
        <a:p>
          <a:r>
            <a:rPr lang="zh-CN" altLang="en-US" sz="4000" dirty="0" smtClean="0"/>
            <a:t>媒体</a:t>
          </a:r>
          <a:endParaRPr lang="zh-CN" altLang="en-US" sz="4000" dirty="0"/>
        </a:p>
      </dgm:t>
    </dgm:pt>
    <dgm:pt modelId="{7910D166-5AD4-411C-B354-3D518853AD23}" type="parTrans" cxnId="{0930B8ED-3CF4-4379-913D-E94C089A6D2A}">
      <dgm:prSet/>
      <dgm:spPr/>
      <dgm:t>
        <a:bodyPr/>
        <a:lstStyle/>
        <a:p>
          <a:endParaRPr lang="zh-CN" altLang="en-US"/>
        </a:p>
      </dgm:t>
    </dgm:pt>
    <dgm:pt modelId="{6E700F98-2224-4D3D-8BE8-586D4D125B2A}" type="sibTrans" cxnId="{0930B8ED-3CF4-4379-913D-E94C089A6D2A}">
      <dgm:prSet/>
      <dgm:spPr/>
      <dgm:t>
        <a:bodyPr/>
        <a:lstStyle/>
        <a:p>
          <a:endParaRPr lang="zh-CN" altLang="en-US"/>
        </a:p>
      </dgm:t>
    </dgm:pt>
    <dgm:pt modelId="{07AF1D50-83FD-4D30-8864-D165A91CD23C}">
      <dgm:prSet phldrT="[文本]"/>
      <dgm:spPr/>
      <dgm:t>
        <a:bodyPr/>
        <a:lstStyle/>
        <a:p>
          <a:endParaRPr lang="zh-CN" altLang="en-US" dirty="0"/>
        </a:p>
      </dgm:t>
    </dgm:pt>
    <dgm:pt modelId="{7AB2D899-4E37-4781-A042-3B614318603E}" type="parTrans" cxnId="{AB522199-57B9-41EE-9514-50306A9C2521}">
      <dgm:prSet/>
      <dgm:spPr/>
      <dgm:t>
        <a:bodyPr/>
        <a:lstStyle/>
        <a:p>
          <a:endParaRPr lang="zh-CN" altLang="en-US"/>
        </a:p>
      </dgm:t>
    </dgm:pt>
    <dgm:pt modelId="{DBCAA00C-C6B2-4DC7-BE58-05D2B8717559}" type="sibTrans" cxnId="{AB522199-57B9-41EE-9514-50306A9C2521}">
      <dgm:prSet/>
      <dgm:spPr/>
      <dgm:t>
        <a:bodyPr/>
        <a:lstStyle/>
        <a:p>
          <a:endParaRPr lang="zh-CN" altLang="en-US"/>
        </a:p>
      </dgm:t>
    </dgm:pt>
    <dgm:pt modelId="{9497F140-B91B-4C18-B4B0-9A6DFF7FB3E8}">
      <dgm:prSet phldrT="[文本]"/>
      <dgm:spPr/>
      <dgm:t>
        <a:bodyPr/>
        <a:lstStyle/>
        <a:p>
          <a:endParaRPr lang="zh-CN" altLang="en-US" dirty="0"/>
        </a:p>
      </dgm:t>
    </dgm:pt>
    <dgm:pt modelId="{6F12B4F0-BF7E-4C35-B684-506DDBF88065}" type="parTrans" cxnId="{6703A60A-A423-4220-B060-6C1B41FAF7A1}">
      <dgm:prSet/>
      <dgm:spPr/>
      <dgm:t>
        <a:bodyPr/>
        <a:lstStyle/>
        <a:p>
          <a:endParaRPr lang="zh-CN" altLang="en-US"/>
        </a:p>
      </dgm:t>
    </dgm:pt>
    <dgm:pt modelId="{9D683AB8-4A3E-43AB-AE40-0DEC84BB52BB}" type="sibTrans" cxnId="{6703A60A-A423-4220-B060-6C1B41FAF7A1}">
      <dgm:prSet/>
      <dgm:spPr/>
      <dgm:t>
        <a:bodyPr/>
        <a:lstStyle/>
        <a:p>
          <a:endParaRPr lang="zh-CN" altLang="en-US"/>
        </a:p>
      </dgm:t>
    </dgm:pt>
    <dgm:pt modelId="{E15B2C7A-AEF7-4283-B29F-66FE200211E8}">
      <dgm:prSet/>
      <dgm:spPr/>
      <dgm:t>
        <a:bodyPr/>
        <a:lstStyle/>
        <a:p>
          <a:r>
            <a:rPr lang="zh-CN" altLang="en-US" dirty="0" smtClean="0"/>
            <a:t>领英</a:t>
          </a:r>
          <a:endParaRPr lang="zh-CN" altLang="en-US" dirty="0"/>
        </a:p>
      </dgm:t>
    </dgm:pt>
    <dgm:pt modelId="{02F3F620-DAB3-4756-8E75-A01B85C657FF}" type="parTrans" cxnId="{CCA31D82-4B1C-47C9-904A-DD9679E62C9B}">
      <dgm:prSet/>
      <dgm:spPr/>
      <dgm:t>
        <a:bodyPr/>
        <a:lstStyle/>
        <a:p>
          <a:endParaRPr lang="zh-CN" altLang="en-US"/>
        </a:p>
      </dgm:t>
    </dgm:pt>
    <dgm:pt modelId="{51E911C3-8FDF-41DE-9CDC-D5072256C074}" type="sibTrans" cxnId="{CCA31D82-4B1C-47C9-904A-DD9679E62C9B}">
      <dgm:prSet/>
      <dgm:spPr/>
      <dgm:t>
        <a:bodyPr/>
        <a:lstStyle/>
        <a:p>
          <a:endParaRPr lang="zh-CN" altLang="en-US"/>
        </a:p>
      </dgm:t>
    </dgm:pt>
    <dgm:pt modelId="{5D9D4344-6DDD-4BB5-A5C1-9AF50C8DDB5D}">
      <dgm:prSet/>
      <dgm:spPr/>
      <dgm:t>
        <a:bodyPr/>
        <a:lstStyle/>
        <a:p>
          <a:r>
            <a:rPr lang="zh-CN" altLang="en-US" dirty="0" smtClean="0"/>
            <a:t>微博</a:t>
          </a:r>
          <a:endParaRPr lang="zh-CN" altLang="en-US" dirty="0"/>
        </a:p>
      </dgm:t>
    </dgm:pt>
    <dgm:pt modelId="{3D1DF2A5-A7F9-45DC-BA37-1781CBB07244}" type="parTrans" cxnId="{0AB1DE77-1C75-4A17-9063-F968977F7931}">
      <dgm:prSet/>
      <dgm:spPr/>
      <dgm:t>
        <a:bodyPr/>
        <a:lstStyle/>
        <a:p>
          <a:endParaRPr lang="zh-CN" altLang="en-US"/>
        </a:p>
      </dgm:t>
    </dgm:pt>
    <dgm:pt modelId="{A09CF44A-B6DA-4806-A7A9-7AF3CE10BA0D}" type="sibTrans" cxnId="{0AB1DE77-1C75-4A17-9063-F968977F7931}">
      <dgm:prSet/>
      <dgm:spPr/>
      <dgm:t>
        <a:bodyPr/>
        <a:lstStyle/>
        <a:p>
          <a:endParaRPr lang="zh-CN" altLang="en-US"/>
        </a:p>
      </dgm:t>
    </dgm:pt>
    <dgm:pt modelId="{F644EB06-77F8-4CED-A45F-5232B17A0AAE}">
      <dgm:prSet/>
      <dgm:spPr/>
      <dgm:t>
        <a:bodyPr/>
        <a:lstStyle/>
        <a:p>
          <a:endParaRPr lang="zh-CN" altLang="en-US" dirty="0"/>
        </a:p>
      </dgm:t>
    </dgm:pt>
    <dgm:pt modelId="{0061A445-7A2C-461D-B6B6-42BD2638C68D}" type="parTrans" cxnId="{BA38208A-872E-49F6-9D2C-C890EA0E426B}">
      <dgm:prSet/>
      <dgm:spPr/>
      <dgm:t>
        <a:bodyPr/>
        <a:lstStyle/>
        <a:p>
          <a:endParaRPr lang="zh-CN" altLang="en-US"/>
        </a:p>
      </dgm:t>
    </dgm:pt>
    <dgm:pt modelId="{8D80092B-3C6F-4035-BAB8-237093AC225A}" type="sibTrans" cxnId="{BA38208A-872E-49F6-9D2C-C890EA0E426B}">
      <dgm:prSet/>
      <dgm:spPr/>
      <dgm:t>
        <a:bodyPr/>
        <a:lstStyle/>
        <a:p>
          <a:endParaRPr lang="zh-CN" altLang="en-US"/>
        </a:p>
      </dgm:t>
    </dgm:pt>
    <dgm:pt modelId="{A6B2FE23-08B3-4858-A5D0-D282564DF773}" type="pres">
      <dgm:prSet presAssocID="{812AED4B-F692-48C6-B48C-E6A22161C70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D6235765-F320-4F19-AD62-84D54796677F}" type="pres">
      <dgm:prSet presAssocID="{ED28FC43-79D7-4923-BA15-D1199DF15EC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284B8E99-95D8-483B-8A41-32128B58B791}" type="pres">
      <dgm:prSet presAssocID="{ED28FC43-79D7-4923-BA15-D1199DF15ECC}" presName="Accent2" presStyleLbl="node1" presStyleIdx="0" presStyleCnt="19"/>
      <dgm:spPr/>
    </dgm:pt>
    <dgm:pt modelId="{0CD14033-027B-4C4E-9BD1-D2A059C94731}" type="pres">
      <dgm:prSet presAssocID="{ED28FC43-79D7-4923-BA15-D1199DF15ECC}" presName="Accent3" presStyleLbl="node1" presStyleIdx="1" presStyleCnt="19"/>
      <dgm:spPr/>
    </dgm:pt>
    <dgm:pt modelId="{C26D846B-FE97-4CC5-806A-F1918204CECE}" type="pres">
      <dgm:prSet presAssocID="{ED28FC43-79D7-4923-BA15-D1199DF15ECC}" presName="Accent4" presStyleLbl="node1" presStyleIdx="2" presStyleCnt="19"/>
      <dgm:spPr/>
    </dgm:pt>
    <dgm:pt modelId="{593830DC-E367-42DB-9B15-D845AF489292}" type="pres">
      <dgm:prSet presAssocID="{ED28FC43-79D7-4923-BA15-D1199DF15ECC}" presName="Accent5" presStyleLbl="node1" presStyleIdx="3" presStyleCnt="19"/>
      <dgm:spPr/>
    </dgm:pt>
    <dgm:pt modelId="{56B39636-4B67-4565-A948-861136DF2373}" type="pres">
      <dgm:prSet presAssocID="{ED28FC43-79D7-4923-BA15-D1199DF15ECC}" presName="Accent6" presStyleLbl="node1" presStyleIdx="4" presStyleCnt="19"/>
      <dgm:spPr/>
    </dgm:pt>
    <dgm:pt modelId="{6CB72B11-B549-4320-A68F-1A67F594ECA4}" type="pres">
      <dgm:prSet presAssocID="{07AF1D50-83FD-4D30-8864-D165A91CD23C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15C86FD-A16D-46F0-A188-9BE966B9B45B}" type="pres">
      <dgm:prSet presAssocID="{07AF1D50-83FD-4D30-8864-D165A91CD23C}" presName="Accent7" presStyleCnt="0"/>
      <dgm:spPr/>
    </dgm:pt>
    <dgm:pt modelId="{D41447F6-0FA0-42C8-B773-88604E5F72C6}" type="pres">
      <dgm:prSet presAssocID="{07AF1D50-83FD-4D30-8864-D165A91CD23C}" presName="AccentHold1" presStyleLbl="node1" presStyleIdx="6" presStyleCnt="19"/>
      <dgm:spPr/>
    </dgm:pt>
    <dgm:pt modelId="{0A38AB19-C327-41E5-B366-AEC422D3820B}" type="pres">
      <dgm:prSet presAssocID="{07AF1D50-83FD-4D30-8864-D165A91CD23C}" presName="Accent8" presStyleCnt="0"/>
      <dgm:spPr/>
    </dgm:pt>
    <dgm:pt modelId="{34703B8A-56CF-43ED-B931-B1CFB203118C}" type="pres">
      <dgm:prSet presAssocID="{07AF1D50-83FD-4D30-8864-D165A91CD23C}" presName="AccentHold2" presStyleLbl="node1" presStyleIdx="7" presStyleCnt="19"/>
      <dgm:spPr/>
    </dgm:pt>
    <dgm:pt modelId="{AF232D88-8931-4043-A824-8A319CEC88D3}" type="pres">
      <dgm:prSet presAssocID="{9497F140-B91B-4C18-B4B0-9A6DFF7FB3E8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4490AF3-994E-4335-AB84-766A9769C81B}" type="pres">
      <dgm:prSet presAssocID="{9497F140-B91B-4C18-B4B0-9A6DFF7FB3E8}" presName="Accent9" presStyleCnt="0"/>
      <dgm:spPr/>
    </dgm:pt>
    <dgm:pt modelId="{0E9F8888-3F04-4D62-ADDF-33FF9E8CE25F}" type="pres">
      <dgm:prSet presAssocID="{9497F140-B91B-4C18-B4B0-9A6DFF7FB3E8}" presName="AccentHold1" presStyleLbl="node1" presStyleIdx="9" presStyleCnt="19"/>
      <dgm:spPr/>
    </dgm:pt>
    <dgm:pt modelId="{3C5A3CA7-205C-47E4-B058-8A4B354D491B}" type="pres">
      <dgm:prSet presAssocID="{9497F140-B91B-4C18-B4B0-9A6DFF7FB3E8}" presName="Accent10" presStyleCnt="0"/>
      <dgm:spPr/>
    </dgm:pt>
    <dgm:pt modelId="{06A25B2C-9664-4187-8AD3-354CC685E597}" type="pres">
      <dgm:prSet presAssocID="{9497F140-B91B-4C18-B4B0-9A6DFF7FB3E8}" presName="AccentHold2" presStyleLbl="node1" presStyleIdx="10" presStyleCnt="19"/>
      <dgm:spPr/>
    </dgm:pt>
    <dgm:pt modelId="{B8154098-9163-46B2-B1FE-9C1005037AAB}" type="pres">
      <dgm:prSet presAssocID="{9497F140-B91B-4C18-B4B0-9A6DFF7FB3E8}" presName="Accent11" presStyleCnt="0"/>
      <dgm:spPr/>
    </dgm:pt>
    <dgm:pt modelId="{03C86892-8620-4C96-B748-B98C47FF743E}" type="pres">
      <dgm:prSet presAssocID="{9497F140-B91B-4C18-B4B0-9A6DFF7FB3E8}" presName="AccentHold3" presStyleLbl="node1" presStyleIdx="11" presStyleCnt="19"/>
      <dgm:spPr/>
    </dgm:pt>
    <dgm:pt modelId="{3D3B7436-E0C7-411F-9DE7-96B6953DE098}" type="pres">
      <dgm:prSet presAssocID="{E15B2C7A-AEF7-4283-B29F-66FE200211E8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A4F563A-861A-499A-AB78-9364007F674F}" type="pres">
      <dgm:prSet presAssocID="{E15B2C7A-AEF7-4283-B29F-66FE200211E8}" presName="Accent12" presStyleCnt="0"/>
      <dgm:spPr/>
    </dgm:pt>
    <dgm:pt modelId="{CFDBB8B5-1560-45DC-9D51-838B391D1DEF}" type="pres">
      <dgm:prSet presAssocID="{E15B2C7A-AEF7-4283-B29F-66FE200211E8}" presName="AccentHold1" presStyleLbl="node1" presStyleIdx="13" presStyleCnt="19"/>
      <dgm:spPr/>
    </dgm:pt>
    <dgm:pt modelId="{25D50617-1ED1-46C8-8BFA-D174050739F0}" type="pres">
      <dgm:prSet presAssocID="{5D9D4344-6DDD-4BB5-A5C1-9AF50C8DDB5D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B7527F1-D429-42CB-B7C9-5A1C1CBABA79}" type="pres">
      <dgm:prSet presAssocID="{5D9D4344-6DDD-4BB5-A5C1-9AF50C8DDB5D}" presName="Accent13" presStyleCnt="0"/>
      <dgm:spPr/>
    </dgm:pt>
    <dgm:pt modelId="{E2175136-EAA0-4891-BBED-1046A07B852D}" type="pres">
      <dgm:prSet presAssocID="{5D9D4344-6DDD-4BB5-A5C1-9AF50C8DDB5D}" presName="AccentHold1" presStyleLbl="node1" presStyleIdx="15" presStyleCnt="19"/>
      <dgm:spPr/>
    </dgm:pt>
    <dgm:pt modelId="{3DD81176-C9AE-406B-9B26-7EB11359EEDC}" type="pres">
      <dgm:prSet presAssocID="{F644EB06-77F8-4CED-A45F-5232B17A0AAE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9520BF6-A66C-4834-8337-36474839438C}" type="pres">
      <dgm:prSet presAssocID="{F644EB06-77F8-4CED-A45F-5232B17A0AAE}" presName="Accent15" presStyleCnt="0"/>
      <dgm:spPr/>
    </dgm:pt>
    <dgm:pt modelId="{53E36E38-557E-4AE9-B079-642E50442C4A}" type="pres">
      <dgm:prSet presAssocID="{F644EB06-77F8-4CED-A45F-5232B17A0AAE}" presName="AccentHold2" presStyleLbl="node1" presStyleIdx="17" presStyleCnt="19"/>
      <dgm:spPr/>
    </dgm:pt>
    <dgm:pt modelId="{88654095-2C95-45AD-8C90-BBB34C77068E}" type="pres">
      <dgm:prSet presAssocID="{F644EB06-77F8-4CED-A45F-5232B17A0AAE}" presName="Accent16" presStyleCnt="0"/>
      <dgm:spPr/>
    </dgm:pt>
    <dgm:pt modelId="{BC18E4A0-7DA5-4030-9656-FAF7697BE044}" type="pres">
      <dgm:prSet presAssocID="{F644EB06-77F8-4CED-A45F-5232B17A0AAE}" presName="AccentHold3" presStyleLbl="node1" presStyleIdx="18" presStyleCnt="19"/>
      <dgm:spPr/>
    </dgm:pt>
  </dgm:ptLst>
  <dgm:cxnLst>
    <dgm:cxn modelId="{0DC2A93F-1712-4ACB-9653-6BAE1C0CA995}" type="presOf" srcId="{F644EB06-77F8-4CED-A45F-5232B17A0AAE}" destId="{3DD81176-C9AE-406B-9B26-7EB11359EEDC}" srcOrd="0" destOrd="0" presId="urn:microsoft.com/office/officeart/2009/3/layout/CircleRelationship"/>
    <dgm:cxn modelId="{F7478D40-E641-4736-9C19-E8AA8944503E}" type="presOf" srcId="{5D9D4344-6DDD-4BB5-A5C1-9AF50C8DDB5D}" destId="{25D50617-1ED1-46C8-8BFA-D174050739F0}" srcOrd="0" destOrd="0" presId="urn:microsoft.com/office/officeart/2009/3/layout/CircleRelationship"/>
    <dgm:cxn modelId="{0930B8ED-3CF4-4379-913D-E94C089A6D2A}" srcId="{812AED4B-F692-48C6-B48C-E6A22161C707}" destId="{ED28FC43-79D7-4923-BA15-D1199DF15ECC}" srcOrd="0" destOrd="0" parTransId="{7910D166-5AD4-411C-B354-3D518853AD23}" sibTransId="{6E700F98-2224-4D3D-8BE8-586D4D125B2A}"/>
    <dgm:cxn modelId="{1013AAF5-E8D5-4C82-A62D-0C735C408F64}" type="presOf" srcId="{07AF1D50-83FD-4D30-8864-D165A91CD23C}" destId="{6CB72B11-B549-4320-A68F-1A67F594ECA4}" srcOrd="0" destOrd="0" presId="urn:microsoft.com/office/officeart/2009/3/layout/CircleRelationship"/>
    <dgm:cxn modelId="{AB522199-57B9-41EE-9514-50306A9C2521}" srcId="{ED28FC43-79D7-4923-BA15-D1199DF15ECC}" destId="{07AF1D50-83FD-4D30-8864-D165A91CD23C}" srcOrd="0" destOrd="0" parTransId="{7AB2D899-4E37-4781-A042-3B614318603E}" sibTransId="{DBCAA00C-C6B2-4DC7-BE58-05D2B8717559}"/>
    <dgm:cxn modelId="{0C3ECCA9-47F2-4C17-BE94-1B7121FA021F}" type="presOf" srcId="{9497F140-B91B-4C18-B4B0-9A6DFF7FB3E8}" destId="{AF232D88-8931-4043-A824-8A319CEC88D3}" srcOrd="0" destOrd="0" presId="urn:microsoft.com/office/officeart/2009/3/layout/CircleRelationship"/>
    <dgm:cxn modelId="{BA38208A-872E-49F6-9D2C-C890EA0E426B}" srcId="{ED28FC43-79D7-4923-BA15-D1199DF15ECC}" destId="{F644EB06-77F8-4CED-A45F-5232B17A0AAE}" srcOrd="4" destOrd="0" parTransId="{0061A445-7A2C-461D-B6B6-42BD2638C68D}" sibTransId="{8D80092B-3C6F-4035-BAB8-237093AC225A}"/>
    <dgm:cxn modelId="{0AB1DE77-1C75-4A17-9063-F968977F7931}" srcId="{ED28FC43-79D7-4923-BA15-D1199DF15ECC}" destId="{5D9D4344-6DDD-4BB5-A5C1-9AF50C8DDB5D}" srcOrd="3" destOrd="0" parTransId="{3D1DF2A5-A7F9-45DC-BA37-1781CBB07244}" sibTransId="{A09CF44A-B6DA-4806-A7A9-7AF3CE10BA0D}"/>
    <dgm:cxn modelId="{D2CB045C-C660-427D-B1B0-850D37A573E3}" type="presOf" srcId="{812AED4B-F692-48C6-B48C-E6A22161C707}" destId="{A6B2FE23-08B3-4858-A5D0-D282564DF773}" srcOrd="0" destOrd="0" presId="urn:microsoft.com/office/officeart/2009/3/layout/CircleRelationship"/>
    <dgm:cxn modelId="{C9CE3DD9-8A9B-4250-8CD9-E2F1273EA6D0}" type="presOf" srcId="{E15B2C7A-AEF7-4283-B29F-66FE200211E8}" destId="{3D3B7436-E0C7-411F-9DE7-96B6953DE098}" srcOrd="0" destOrd="0" presId="urn:microsoft.com/office/officeart/2009/3/layout/CircleRelationship"/>
    <dgm:cxn modelId="{CCA31D82-4B1C-47C9-904A-DD9679E62C9B}" srcId="{ED28FC43-79D7-4923-BA15-D1199DF15ECC}" destId="{E15B2C7A-AEF7-4283-B29F-66FE200211E8}" srcOrd="2" destOrd="0" parTransId="{02F3F620-DAB3-4756-8E75-A01B85C657FF}" sibTransId="{51E911C3-8FDF-41DE-9CDC-D5072256C074}"/>
    <dgm:cxn modelId="{6703A60A-A423-4220-B060-6C1B41FAF7A1}" srcId="{ED28FC43-79D7-4923-BA15-D1199DF15ECC}" destId="{9497F140-B91B-4C18-B4B0-9A6DFF7FB3E8}" srcOrd="1" destOrd="0" parTransId="{6F12B4F0-BF7E-4C35-B684-506DDBF88065}" sibTransId="{9D683AB8-4A3E-43AB-AE40-0DEC84BB52BB}"/>
    <dgm:cxn modelId="{42EEC64E-B6A9-4726-AD32-F2306B1B8EF1}" type="presOf" srcId="{ED28FC43-79D7-4923-BA15-D1199DF15ECC}" destId="{D6235765-F320-4F19-AD62-84D54796677F}" srcOrd="0" destOrd="0" presId="urn:microsoft.com/office/officeart/2009/3/layout/CircleRelationship"/>
    <dgm:cxn modelId="{D0EB7AA7-31BD-4816-9B0C-4E01BE059B03}" type="presParOf" srcId="{A6B2FE23-08B3-4858-A5D0-D282564DF773}" destId="{D6235765-F320-4F19-AD62-84D54796677F}" srcOrd="0" destOrd="0" presId="urn:microsoft.com/office/officeart/2009/3/layout/CircleRelationship"/>
    <dgm:cxn modelId="{4CBF0AE2-824F-4234-BA2B-23BD97C9AC05}" type="presParOf" srcId="{A6B2FE23-08B3-4858-A5D0-D282564DF773}" destId="{284B8E99-95D8-483B-8A41-32128B58B791}" srcOrd="1" destOrd="0" presId="urn:microsoft.com/office/officeart/2009/3/layout/CircleRelationship"/>
    <dgm:cxn modelId="{DA4024C7-0A01-49CA-BCC7-640E4754B676}" type="presParOf" srcId="{A6B2FE23-08B3-4858-A5D0-D282564DF773}" destId="{0CD14033-027B-4C4E-9BD1-D2A059C94731}" srcOrd="2" destOrd="0" presId="urn:microsoft.com/office/officeart/2009/3/layout/CircleRelationship"/>
    <dgm:cxn modelId="{8C2D8DAD-65A8-453B-8A74-9AACDF0ECC8A}" type="presParOf" srcId="{A6B2FE23-08B3-4858-A5D0-D282564DF773}" destId="{C26D846B-FE97-4CC5-806A-F1918204CECE}" srcOrd="3" destOrd="0" presId="urn:microsoft.com/office/officeart/2009/3/layout/CircleRelationship"/>
    <dgm:cxn modelId="{46E0DFFE-E6CD-46B0-9D46-5AA708F0EBD5}" type="presParOf" srcId="{A6B2FE23-08B3-4858-A5D0-D282564DF773}" destId="{593830DC-E367-42DB-9B15-D845AF489292}" srcOrd="4" destOrd="0" presId="urn:microsoft.com/office/officeart/2009/3/layout/CircleRelationship"/>
    <dgm:cxn modelId="{0CCF9062-5D28-40FB-8D76-1497275BF813}" type="presParOf" srcId="{A6B2FE23-08B3-4858-A5D0-D282564DF773}" destId="{56B39636-4B67-4565-A948-861136DF2373}" srcOrd="5" destOrd="0" presId="urn:microsoft.com/office/officeart/2009/3/layout/CircleRelationship"/>
    <dgm:cxn modelId="{F3E30F46-28BA-46E7-B2A0-F088E960FF9F}" type="presParOf" srcId="{A6B2FE23-08B3-4858-A5D0-D282564DF773}" destId="{6CB72B11-B549-4320-A68F-1A67F594ECA4}" srcOrd="6" destOrd="0" presId="urn:microsoft.com/office/officeart/2009/3/layout/CircleRelationship"/>
    <dgm:cxn modelId="{994F2BFF-9100-4400-9428-55E027433B28}" type="presParOf" srcId="{A6B2FE23-08B3-4858-A5D0-D282564DF773}" destId="{815C86FD-A16D-46F0-A188-9BE966B9B45B}" srcOrd="7" destOrd="0" presId="urn:microsoft.com/office/officeart/2009/3/layout/CircleRelationship"/>
    <dgm:cxn modelId="{1B33F887-B8E7-4AFB-BAC7-148641D41EDF}" type="presParOf" srcId="{815C86FD-A16D-46F0-A188-9BE966B9B45B}" destId="{D41447F6-0FA0-42C8-B773-88604E5F72C6}" srcOrd="0" destOrd="0" presId="urn:microsoft.com/office/officeart/2009/3/layout/CircleRelationship"/>
    <dgm:cxn modelId="{0911D82B-DCE9-4DDF-B81D-C0C6F0076F74}" type="presParOf" srcId="{A6B2FE23-08B3-4858-A5D0-D282564DF773}" destId="{0A38AB19-C327-41E5-B366-AEC422D3820B}" srcOrd="8" destOrd="0" presId="urn:microsoft.com/office/officeart/2009/3/layout/CircleRelationship"/>
    <dgm:cxn modelId="{3947BB5B-B395-476B-8B34-CE80721801D4}" type="presParOf" srcId="{0A38AB19-C327-41E5-B366-AEC422D3820B}" destId="{34703B8A-56CF-43ED-B931-B1CFB203118C}" srcOrd="0" destOrd="0" presId="urn:microsoft.com/office/officeart/2009/3/layout/CircleRelationship"/>
    <dgm:cxn modelId="{FEA78C58-3E10-46A2-9064-0EBCA68D7EED}" type="presParOf" srcId="{A6B2FE23-08B3-4858-A5D0-D282564DF773}" destId="{AF232D88-8931-4043-A824-8A319CEC88D3}" srcOrd="9" destOrd="0" presId="urn:microsoft.com/office/officeart/2009/3/layout/CircleRelationship"/>
    <dgm:cxn modelId="{88003333-3C0A-43C4-91A6-5ECD4CAF8EB5}" type="presParOf" srcId="{A6B2FE23-08B3-4858-A5D0-D282564DF773}" destId="{44490AF3-994E-4335-AB84-766A9769C81B}" srcOrd="10" destOrd="0" presId="urn:microsoft.com/office/officeart/2009/3/layout/CircleRelationship"/>
    <dgm:cxn modelId="{95FE7ECE-12F4-4A42-A89C-E8CB546E674D}" type="presParOf" srcId="{44490AF3-994E-4335-AB84-766A9769C81B}" destId="{0E9F8888-3F04-4D62-ADDF-33FF9E8CE25F}" srcOrd="0" destOrd="0" presId="urn:microsoft.com/office/officeart/2009/3/layout/CircleRelationship"/>
    <dgm:cxn modelId="{D0D7D60C-06E1-4A11-BD23-53AB8319BECD}" type="presParOf" srcId="{A6B2FE23-08B3-4858-A5D0-D282564DF773}" destId="{3C5A3CA7-205C-47E4-B058-8A4B354D491B}" srcOrd="11" destOrd="0" presId="urn:microsoft.com/office/officeart/2009/3/layout/CircleRelationship"/>
    <dgm:cxn modelId="{49C24F49-7781-4411-B86F-144EF09D165A}" type="presParOf" srcId="{3C5A3CA7-205C-47E4-B058-8A4B354D491B}" destId="{06A25B2C-9664-4187-8AD3-354CC685E597}" srcOrd="0" destOrd="0" presId="urn:microsoft.com/office/officeart/2009/3/layout/CircleRelationship"/>
    <dgm:cxn modelId="{137CEAC6-0E8C-4932-B89D-8635C56C3D16}" type="presParOf" srcId="{A6B2FE23-08B3-4858-A5D0-D282564DF773}" destId="{B8154098-9163-46B2-B1FE-9C1005037AAB}" srcOrd="12" destOrd="0" presId="urn:microsoft.com/office/officeart/2009/3/layout/CircleRelationship"/>
    <dgm:cxn modelId="{CD814EDB-F808-4519-8866-CB7D92EC5332}" type="presParOf" srcId="{B8154098-9163-46B2-B1FE-9C1005037AAB}" destId="{03C86892-8620-4C96-B748-B98C47FF743E}" srcOrd="0" destOrd="0" presId="urn:microsoft.com/office/officeart/2009/3/layout/CircleRelationship"/>
    <dgm:cxn modelId="{CAC4B4E4-665D-45CB-A0B6-E7910263E4EA}" type="presParOf" srcId="{A6B2FE23-08B3-4858-A5D0-D282564DF773}" destId="{3D3B7436-E0C7-411F-9DE7-96B6953DE098}" srcOrd="13" destOrd="0" presId="urn:microsoft.com/office/officeart/2009/3/layout/CircleRelationship"/>
    <dgm:cxn modelId="{CD022874-E89B-43BD-98DE-26AD6BC94294}" type="presParOf" srcId="{A6B2FE23-08B3-4858-A5D0-D282564DF773}" destId="{EA4F563A-861A-499A-AB78-9364007F674F}" srcOrd="14" destOrd="0" presId="urn:microsoft.com/office/officeart/2009/3/layout/CircleRelationship"/>
    <dgm:cxn modelId="{D9F8A533-4864-42FF-9772-18D7B913A292}" type="presParOf" srcId="{EA4F563A-861A-499A-AB78-9364007F674F}" destId="{CFDBB8B5-1560-45DC-9D51-838B391D1DEF}" srcOrd="0" destOrd="0" presId="urn:microsoft.com/office/officeart/2009/3/layout/CircleRelationship"/>
    <dgm:cxn modelId="{25AEA58A-208E-475A-A04C-FCCB17BDF5CC}" type="presParOf" srcId="{A6B2FE23-08B3-4858-A5D0-D282564DF773}" destId="{25D50617-1ED1-46C8-8BFA-D174050739F0}" srcOrd="15" destOrd="0" presId="urn:microsoft.com/office/officeart/2009/3/layout/CircleRelationship"/>
    <dgm:cxn modelId="{1790D5DD-2410-490A-8ED0-1CA754C0A84D}" type="presParOf" srcId="{A6B2FE23-08B3-4858-A5D0-D282564DF773}" destId="{5B7527F1-D429-42CB-B7C9-5A1C1CBABA79}" srcOrd="16" destOrd="0" presId="urn:microsoft.com/office/officeart/2009/3/layout/CircleRelationship"/>
    <dgm:cxn modelId="{AC506277-8819-483B-B00C-AF66639C8ED1}" type="presParOf" srcId="{5B7527F1-D429-42CB-B7C9-5A1C1CBABA79}" destId="{E2175136-EAA0-4891-BBED-1046A07B852D}" srcOrd="0" destOrd="0" presId="urn:microsoft.com/office/officeart/2009/3/layout/CircleRelationship"/>
    <dgm:cxn modelId="{D1BDF896-6055-473C-9E2A-6FB2C1689C1C}" type="presParOf" srcId="{A6B2FE23-08B3-4858-A5D0-D282564DF773}" destId="{3DD81176-C9AE-406B-9B26-7EB11359EEDC}" srcOrd="17" destOrd="0" presId="urn:microsoft.com/office/officeart/2009/3/layout/CircleRelationship"/>
    <dgm:cxn modelId="{B67D8B71-CA42-4BE5-9EF4-70523AD9CC13}" type="presParOf" srcId="{A6B2FE23-08B3-4858-A5D0-D282564DF773}" destId="{29520BF6-A66C-4834-8337-36474839438C}" srcOrd="18" destOrd="0" presId="urn:microsoft.com/office/officeart/2009/3/layout/CircleRelationship"/>
    <dgm:cxn modelId="{ABF1E45B-B5AB-4004-9779-8C85681FC392}" type="presParOf" srcId="{29520BF6-A66C-4834-8337-36474839438C}" destId="{53E36E38-557E-4AE9-B079-642E50442C4A}" srcOrd="0" destOrd="0" presId="urn:microsoft.com/office/officeart/2009/3/layout/CircleRelationship"/>
    <dgm:cxn modelId="{B8FD3889-6996-4D99-864E-6690CB9B6F16}" type="presParOf" srcId="{A6B2FE23-08B3-4858-A5D0-D282564DF773}" destId="{88654095-2C95-45AD-8C90-BBB34C77068E}" srcOrd="19" destOrd="0" presId="urn:microsoft.com/office/officeart/2009/3/layout/CircleRelationship"/>
    <dgm:cxn modelId="{97DF0B40-E0D0-4B9D-9E4F-C282A75977CF}" type="presParOf" srcId="{88654095-2C95-45AD-8C90-BBB34C77068E}" destId="{BC18E4A0-7DA5-4030-9656-FAF7697BE04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0A1BC-041F-4FBB-8A04-3E01044A7781}" type="doc">
      <dgm:prSet loTypeId="urn:microsoft.com/office/officeart/2005/8/layout/hList9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44822888-6041-4098-A5C9-A673F338595E}">
      <dgm:prSet phldrT="[文本]" custT="1"/>
      <dgm:spPr/>
      <dgm:t>
        <a:bodyPr/>
        <a:lstStyle/>
        <a:p>
          <a:r>
            <a:rPr lang="zh-CN" altLang="en-US" sz="2000" b="1" dirty="0" smtClean="0"/>
            <a:t>度（</a:t>
          </a:r>
          <a:r>
            <a:rPr lang="en-US" altLang="zh-CN" sz="2000" b="1" dirty="0" smtClean="0"/>
            <a:t>Degree</a:t>
          </a:r>
          <a:r>
            <a:rPr lang="zh-CN" altLang="en-US" sz="2000" b="1" dirty="0" smtClean="0"/>
            <a:t>）</a:t>
          </a:r>
          <a:endParaRPr lang="zh-CN" altLang="en-US" sz="2000" dirty="0"/>
        </a:p>
      </dgm:t>
    </dgm:pt>
    <dgm:pt modelId="{A69F4CAB-B475-43C3-8655-BB40D3FC6266}" type="parTrans" cxnId="{4F406DB1-3166-47A9-9F67-FD96C17F0F15}">
      <dgm:prSet/>
      <dgm:spPr/>
      <dgm:t>
        <a:bodyPr/>
        <a:lstStyle/>
        <a:p>
          <a:endParaRPr lang="zh-CN" altLang="en-US"/>
        </a:p>
      </dgm:t>
    </dgm:pt>
    <dgm:pt modelId="{22A80865-E283-4895-946E-B3BC09BE9DBC}" type="sibTrans" cxnId="{4F406DB1-3166-47A9-9F67-FD96C17F0F15}">
      <dgm:prSet/>
      <dgm:spPr/>
      <dgm:t>
        <a:bodyPr/>
        <a:lstStyle/>
        <a:p>
          <a:endParaRPr lang="zh-CN" altLang="en-US"/>
        </a:p>
      </dgm:t>
    </dgm:pt>
    <dgm:pt modelId="{237F9326-4222-46BD-AF49-62153CAF98A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网络平均度反应了网络的疏密程度，而通过度分布则可以刻画不同节点的重要性。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2AB8811-2889-499F-8453-DE8CB20CEC48}" type="parTrans" cxnId="{B3596041-920B-4E2F-8892-44A1AA13D59D}">
      <dgm:prSet/>
      <dgm:spPr/>
      <dgm:t>
        <a:bodyPr/>
        <a:lstStyle/>
        <a:p>
          <a:endParaRPr lang="zh-CN" altLang="en-US"/>
        </a:p>
      </dgm:t>
    </dgm:pt>
    <dgm:pt modelId="{6466A3E5-66AE-42E7-B1B1-6BBF60FC3A8E}" type="sibTrans" cxnId="{B3596041-920B-4E2F-8892-44A1AA13D59D}">
      <dgm:prSet/>
      <dgm:spPr/>
      <dgm:t>
        <a:bodyPr/>
        <a:lstStyle/>
        <a:p>
          <a:endParaRPr lang="zh-CN" altLang="en-US"/>
        </a:p>
      </dgm:t>
    </dgm:pt>
    <dgm:pt modelId="{096DBAC8-1BCB-4024-955B-48A0331DC815}">
      <dgm:prSet phldrT="[文本]" custT="1"/>
      <dgm:spPr/>
      <dgm:t>
        <a:bodyPr/>
        <a:lstStyle/>
        <a:p>
          <a:r>
            <a:rPr lang="zh-CN" altLang="en-US" sz="2000" b="1" dirty="0" smtClean="0"/>
            <a:t>网络密度（</a:t>
          </a:r>
          <a:r>
            <a:rPr lang="en-US" altLang="zh-CN" sz="2000" b="1" dirty="0" smtClean="0"/>
            <a:t>Density</a:t>
          </a:r>
          <a:r>
            <a:rPr lang="zh-CN" altLang="en-US" sz="2000" b="1" dirty="0" smtClean="0"/>
            <a:t>）</a:t>
          </a:r>
          <a:endParaRPr lang="zh-CN" altLang="en-US" sz="2000" dirty="0"/>
        </a:p>
      </dgm:t>
    </dgm:pt>
    <dgm:pt modelId="{4D912322-E99E-4997-8971-4546291CD129}" type="parTrans" cxnId="{9BCDB044-A8DD-4ADC-8C96-3B39A2C22D27}">
      <dgm:prSet/>
      <dgm:spPr/>
      <dgm:t>
        <a:bodyPr/>
        <a:lstStyle/>
        <a:p>
          <a:endParaRPr lang="zh-CN" altLang="en-US"/>
        </a:p>
      </dgm:t>
    </dgm:pt>
    <dgm:pt modelId="{93DA4F08-56B6-45AA-9062-1D79FC43C450}" type="sibTrans" cxnId="{9BCDB044-A8DD-4ADC-8C96-3B39A2C22D27}">
      <dgm:prSet/>
      <dgm:spPr/>
      <dgm:t>
        <a:bodyPr/>
        <a:lstStyle/>
        <a:p>
          <a:endParaRPr lang="zh-CN" altLang="en-US"/>
        </a:p>
      </dgm:t>
    </dgm:pt>
    <dgm:pt modelId="{D6044EAE-B5F3-4869-B227-AAD635CEF87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常用来测量社交网络中社交关系的密集程度及演化趋势。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A85C90E-F4CB-4DE1-9EB4-102D740C2E1B}" type="parTrans" cxnId="{89C26099-749A-44CD-8427-5BB9456FD3D0}">
      <dgm:prSet/>
      <dgm:spPr/>
      <dgm:t>
        <a:bodyPr/>
        <a:lstStyle/>
        <a:p>
          <a:endParaRPr lang="zh-CN" altLang="en-US"/>
        </a:p>
      </dgm:t>
    </dgm:pt>
    <dgm:pt modelId="{A5FBCADC-10E9-4A4A-B79E-B38E7F33B425}" type="sibTrans" cxnId="{89C26099-749A-44CD-8427-5BB9456FD3D0}">
      <dgm:prSet/>
      <dgm:spPr/>
      <dgm:t>
        <a:bodyPr/>
        <a:lstStyle/>
        <a:p>
          <a:endParaRPr lang="zh-CN" altLang="en-US"/>
        </a:p>
      </dgm:t>
    </dgm:pt>
    <dgm:pt modelId="{0F382832-ABA0-445E-AB99-8438469BDDC7}" type="pres">
      <dgm:prSet presAssocID="{0120A1BC-041F-4FBB-8A04-3E01044A778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57A8CC0-A0A5-4844-BF6A-B44BCDD2478D}" type="pres">
      <dgm:prSet presAssocID="{44822888-6041-4098-A5C9-A673F338595E}" presName="posSpace" presStyleCnt="0"/>
      <dgm:spPr/>
    </dgm:pt>
    <dgm:pt modelId="{09EEC627-DDF5-471F-B72C-63A97A5F0B7D}" type="pres">
      <dgm:prSet presAssocID="{44822888-6041-4098-A5C9-A673F338595E}" presName="vertFlow" presStyleCnt="0"/>
      <dgm:spPr/>
    </dgm:pt>
    <dgm:pt modelId="{620E6DD7-7241-445D-8F92-F83761AD8B05}" type="pres">
      <dgm:prSet presAssocID="{44822888-6041-4098-A5C9-A673F338595E}" presName="topSpace" presStyleCnt="0"/>
      <dgm:spPr/>
    </dgm:pt>
    <dgm:pt modelId="{300AD069-C1E8-4DB0-AEE0-3F0BEAE8F52A}" type="pres">
      <dgm:prSet presAssocID="{44822888-6041-4098-A5C9-A673F338595E}" presName="firstComp" presStyleCnt="0"/>
      <dgm:spPr/>
    </dgm:pt>
    <dgm:pt modelId="{F1A78E75-D800-46C3-A07A-D94DE1E12D10}" type="pres">
      <dgm:prSet presAssocID="{44822888-6041-4098-A5C9-A673F338595E}" presName="firstChild" presStyleLbl="bgAccFollowNode1" presStyleIdx="0" presStyleCnt="2"/>
      <dgm:spPr/>
      <dgm:t>
        <a:bodyPr/>
        <a:lstStyle/>
        <a:p>
          <a:endParaRPr lang="zh-CN" altLang="en-US"/>
        </a:p>
      </dgm:t>
    </dgm:pt>
    <dgm:pt modelId="{6DDE4F95-9EA6-4351-88F4-DBA861C2732B}" type="pres">
      <dgm:prSet presAssocID="{44822888-6041-4098-A5C9-A673F338595E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73AF3-8887-4ECC-B2DE-1280150EFB42}" type="pres">
      <dgm:prSet presAssocID="{44822888-6041-4098-A5C9-A673F338595E}" presName="negSpace" presStyleCnt="0"/>
      <dgm:spPr/>
    </dgm:pt>
    <dgm:pt modelId="{A5C25D0C-A48A-41F2-A91B-1A80BA63974B}" type="pres">
      <dgm:prSet presAssocID="{44822888-6041-4098-A5C9-A673F338595E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7468B79D-7A7E-4D57-9128-FE2AC4A94C0F}" type="pres">
      <dgm:prSet presAssocID="{22A80865-E283-4895-946E-B3BC09BE9DBC}" presName="transSpace" presStyleCnt="0"/>
      <dgm:spPr/>
    </dgm:pt>
    <dgm:pt modelId="{1B1D5ECD-A246-4352-9BAE-43E1B32014F3}" type="pres">
      <dgm:prSet presAssocID="{096DBAC8-1BCB-4024-955B-48A0331DC815}" presName="posSpace" presStyleCnt="0"/>
      <dgm:spPr/>
    </dgm:pt>
    <dgm:pt modelId="{C815FB27-0056-4172-B6BB-E0305EB35DC5}" type="pres">
      <dgm:prSet presAssocID="{096DBAC8-1BCB-4024-955B-48A0331DC815}" presName="vertFlow" presStyleCnt="0"/>
      <dgm:spPr/>
    </dgm:pt>
    <dgm:pt modelId="{BDA286B0-964F-4FAF-9F06-64E020E31FB5}" type="pres">
      <dgm:prSet presAssocID="{096DBAC8-1BCB-4024-955B-48A0331DC815}" presName="topSpace" presStyleCnt="0"/>
      <dgm:spPr/>
    </dgm:pt>
    <dgm:pt modelId="{88E53A5F-3413-40C9-B7DD-FED97F594F94}" type="pres">
      <dgm:prSet presAssocID="{096DBAC8-1BCB-4024-955B-48A0331DC815}" presName="firstComp" presStyleCnt="0"/>
      <dgm:spPr/>
    </dgm:pt>
    <dgm:pt modelId="{2C7DFE84-1512-4A90-A211-545537FB5976}" type="pres">
      <dgm:prSet presAssocID="{096DBAC8-1BCB-4024-955B-48A0331DC815}" presName="firstChild" presStyleLbl="bgAccFollowNode1" presStyleIdx="1" presStyleCnt="2"/>
      <dgm:spPr/>
      <dgm:t>
        <a:bodyPr/>
        <a:lstStyle/>
        <a:p>
          <a:endParaRPr lang="zh-CN" altLang="en-US"/>
        </a:p>
      </dgm:t>
    </dgm:pt>
    <dgm:pt modelId="{B1E8914C-DA06-411D-830E-6FFC0729846D}" type="pres">
      <dgm:prSet presAssocID="{096DBAC8-1BCB-4024-955B-48A0331DC815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B16134-DD83-4BDA-AA94-616D2B0BAFF7}" type="pres">
      <dgm:prSet presAssocID="{096DBAC8-1BCB-4024-955B-48A0331DC815}" presName="negSpace" presStyleCnt="0"/>
      <dgm:spPr/>
    </dgm:pt>
    <dgm:pt modelId="{DD862CF0-47A2-4EE9-A925-ABF768ECAAAF}" type="pres">
      <dgm:prSet presAssocID="{096DBAC8-1BCB-4024-955B-48A0331DC815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B3596041-920B-4E2F-8892-44A1AA13D59D}" srcId="{44822888-6041-4098-A5C9-A673F338595E}" destId="{237F9326-4222-46BD-AF49-62153CAF98A8}" srcOrd="0" destOrd="0" parTransId="{D2AB8811-2889-499F-8453-DE8CB20CEC48}" sibTransId="{6466A3E5-66AE-42E7-B1B1-6BBF60FC3A8E}"/>
    <dgm:cxn modelId="{BC692C69-B340-4499-8C0D-9247FF964580}" type="presOf" srcId="{237F9326-4222-46BD-AF49-62153CAF98A8}" destId="{F1A78E75-D800-46C3-A07A-D94DE1E12D10}" srcOrd="0" destOrd="0" presId="urn:microsoft.com/office/officeart/2005/8/layout/hList9"/>
    <dgm:cxn modelId="{7B49D0AE-E492-4DC0-A9D3-94FF7A8337BC}" type="presOf" srcId="{44822888-6041-4098-A5C9-A673F338595E}" destId="{A5C25D0C-A48A-41F2-A91B-1A80BA63974B}" srcOrd="0" destOrd="0" presId="urn:microsoft.com/office/officeart/2005/8/layout/hList9"/>
    <dgm:cxn modelId="{4F406DB1-3166-47A9-9F67-FD96C17F0F15}" srcId="{0120A1BC-041F-4FBB-8A04-3E01044A7781}" destId="{44822888-6041-4098-A5C9-A673F338595E}" srcOrd="0" destOrd="0" parTransId="{A69F4CAB-B475-43C3-8655-BB40D3FC6266}" sibTransId="{22A80865-E283-4895-946E-B3BC09BE9DBC}"/>
    <dgm:cxn modelId="{9BCDB044-A8DD-4ADC-8C96-3B39A2C22D27}" srcId="{0120A1BC-041F-4FBB-8A04-3E01044A7781}" destId="{096DBAC8-1BCB-4024-955B-48A0331DC815}" srcOrd="1" destOrd="0" parTransId="{4D912322-E99E-4997-8971-4546291CD129}" sibTransId="{93DA4F08-56B6-45AA-9062-1D79FC43C450}"/>
    <dgm:cxn modelId="{6721BD42-18D0-4076-86EC-993D4C836E0E}" type="presOf" srcId="{D6044EAE-B5F3-4869-B227-AAD635CEF877}" destId="{B1E8914C-DA06-411D-830E-6FFC0729846D}" srcOrd="1" destOrd="0" presId="urn:microsoft.com/office/officeart/2005/8/layout/hList9"/>
    <dgm:cxn modelId="{89C26099-749A-44CD-8427-5BB9456FD3D0}" srcId="{096DBAC8-1BCB-4024-955B-48A0331DC815}" destId="{D6044EAE-B5F3-4869-B227-AAD635CEF877}" srcOrd="0" destOrd="0" parTransId="{5A85C90E-F4CB-4DE1-9EB4-102D740C2E1B}" sibTransId="{A5FBCADC-10E9-4A4A-B79E-B38E7F33B425}"/>
    <dgm:cxn modelId="{57913C32-F619-48F1-810B-7B909A518D1C}" type="presOf" srcId="{096DBAC8-1BCB-4024-955B-48A0331DC815}" destId="{DD862CF0-47A2-4EE9-A925-ABF768ECAAAF}" srcOrd="0" destOrd="0" presId="urn:microsoft.com/office/officeart/2005/8/layout/hList9"/>
    <dgm:cxn modelId="{48D51489-FF7C-4BFE-AC32-40AF13EC75CC}" type="presOf" srcId="{D6044EAE-B5F3-4869-B227-AAD635CEF877}" destId="{2C7DFE84-1512-4A90-A211-545537FB5976}" srcOrd="0" destOrd="0" presId="urn:microsoft.com/office/officeart/2005/8/layout/hList9"/>
    <dgm:cxn modelId="{39D43D1B-6C94-41D8-8FAF-874771C924A7}" type="presOf" srcId="{0120A1BC-041F-4FBB-8A04-3E01044A7781}" destId="{0F382832-ABA0-445E-AB99-8438469BDDC7}" srcOrd="0" destOrd="0" presId="urn:microsoft.com/office/officeart/2005/8/layout/hList9"/>
    <dgm:cxn modelId="{68E7DFB2-ED02-460B-81AF-D769FEBC3F05}" type="presOf" srcId="{237F9326-4222-46BD-AF49-62153CAF98A8}" destId="{6DDE4F95-9EA6-4351-88F4-DBA861C2732B}" srcOrd="1" destOrd="0" presId="urn:microsoft.com/office/officeart/2005/8/layout/hList9"/>
    <dgm:cxn modelId="{003A35F7-135B-4CF8-A8D1-903CC6BAC6F8}" type="presParOf" srcId="{0F382832-ABA0-445E-AB99-8438469BDDC7}" destId="{157A8CC0-A0A5-4844-BF6A-B44BCDD2478D}" srcOrd="0" destOrd="0" presId="urn:microsoft.com/office/officeart/2005/8/layout/hList9"/>
    <dgm:cxn modelId="{B5C41E9F-5421-4128-B21F-A608D7A45B02}" type="presParOf" srcId="{0F382832-ABA0-445E-AB99-8438469BDDC7}" destId="{09EEC627-DDF5-471F-B72C-63A97A5F0B7D}" srcOrd="1" destOrd="0" presId="urn:microsoft.com/office/officeart/2005/8/layout/hList9"/>
    <dgm:cxn modelId="{98B8F72D-BBC7-4ADD-8A63-D20D86A57F49}" type="presParOf" srcId="{09EEC627-DDF5-471F-B72C-63A97A5F0B7D}" destId="{620E6DD7-7241-445D-8F92-F83761AD8B05}" srcOrd="0" destOrd="0" presId="urn:microsoft.com/office/officeart/2005/8/layout/hList9"/>
    <dgm:cxn modelId="{C98E3D20-2512-4FBF-9E2C-A2CB91FD2368}" type="presParOf" srcId="{09EEC627-DDF5-471F-B72C-63A97A5F0B7D}" destId="{300AD069-C1E8-4DB0-AEE0-3F0BEAE8F52A}" srcOrd="1" destOrd="0" presId="urn:microsoft.com/office/officeart/2005/8/layout/hList9"/>
    <dgm:cxn modelId="{F7D85192-0FCB-4D49-BB6D-BFAEDECAD49E}" type="presParOf" srcId="{300AD069-C1E8-4DB0-AEE0-3F0BEAE8F52A}" destId="{F1A78E75-D800-46C3-A07A-D94DE1E12D10}" srcOrd="0" destOrd="0" presId="urn:microsoft.com/office/officeart/2005/8/layout/hList9"/>
    <dgm:cxn modelId="{F9ED7302-6E3D-4D45-BE46-4703E365F2B7}" type="presParOf" srcId="{300AD069-C1E8-4DB0-AEE0-3F0BEAE8F52A}" destId="{6DDE4F95-9EA6-4351-88F4-DBA861C2732B}" srcOrd="1" destOrd="0" presId="urn:microsoft.com/office/officeart/2005/8/layout/hList9"/>
    <dgm:cxn modelId="{349BC613-0177-4483-8B07-940208466B69}" type="presParOf" srcId="{0F382832-ABA0-445E-AB99-8438469BDDC7}" destId="{CD073AF3-8887-4ECC-B2DE-1280150EFB42}" srcOrd="2" destOrd="0" presId="urn:microsoft.com/office/officeart/2005/8/layout/hList9"/>
    <dgm:cxn modelId="{28DC3D70-17DF-4B6A-A9C8-3CB2F7C0D60B}" type="presParOf" srcId="{0F382832-ABA0-445E-AB99-8438469BDDC7}" destId="{A5C25D0C-A48A-41F2-A91B-1A80BA63974B}" srcOrd="3" destOrd="0" presId="urn:microsoft.com/office/officeart/2005/8/layout/hList9"/>
    <dgm:cxn modelId="{0D5F35C8-0B3A-4B26-849D-C25F1F6E5163}" type="presParOf" srcId="{0F382832-ABA0-445E-AB99-8438469BDDC7}" destId="{7468B79D-7A7E-4D57-9128-FE2AC4A94C0F}" srcOrd="4" destOrd="0" presId="urn:microsoft.com/office/officeart/2005/8/layout/hList9"/>
    <dgm:cxn modelId="{059E9D43-A0FB-44AD-B238-019E37466422}" type="presParOf" srcId="{0F382832-ABA0-445E-AB99-8438469BDDC7}" destId="{1B1D5ECD-A246-4352-9BAE-43E1B32014F3}" srcOrd="5" destOrd="0" presId="urn:microsoft.com/office/officeart/2005/8/layout/hList9"/>
    <dgm:cxn modelId="{CB088AB1-C7D9-4CD8-9985-8B33FAFD6055}" type="presParOf" srcId="{0F382832-ABA0-445E-AB99-8438469BDDC7}" destId="{C815FB27-0056-4172-B6BB-E0305EB35DC5}" srcOrd="6" destOrd="0" presId="urn:microsoft.com/office/officeart/2005/8/layout/hList9"/>
    <dgm:cxn modelId="{1057D5CA-A15B-4B28-82F4-CC495727009F}" type="presParOf" srcId="{C815FB27-0056-4172-B6BB-E0305EB35DC5}" destId="{BDA286B0-964F-4FAF-9F06-64E020E31FB5}" srcOrd="0" destOrd="0" presId="urn:microsoft.com/office/officeart/2005/8/layout/hList9"/>
    <dgm:cxn modelId="{4BE3D48F-BAF3-47B2-805D-8537F16FDC3B}" type="presParOf" srcId="{C815FB27-0056-4172-B6BB-E0305EB35DC5}" destId="{88E53A5F-3413-40C9-B7DD-FED97F594F94}" srcOrd="1" destOrd="0" presId="urn:microsoft.com/office/officeart/2005/8/layout/hList9"/>
    <dgm:cxn modelId="{F4C1BEE9-0893-4E09-B1EF-B586B0DCBCBA}" type="presParOf" srcId="{88E53A5F-3413-40C9-B7DD-FED97F594F94}" destId="{2C7DFE84-1512-4A90-A211-545537FB5976}" srcOrd="0" destOrd="0" presId="urn:microsoft.com/office/officeart/2005/8/layout/hList9"/>
    <dgm:cxn modelId="{74BCC458-0B74-4C48-942E-B97F624EB15F}" type="presParOf" srcId="{88E53A5F-3413-40C9-B7DD-FED97F594F94}" destId="{B1E8914C-DA06-411D-830E-6FFC0729846D}" srcOrd="1" destOrd="0" presId="urn:microsoft.com/office/officeart/2005/8/layout/hList9"/>
    <dgm:cxn modelId="{A2EB1567-7E92-4876-81CF-F00A8AA31A29}" type="presParOf" srcId="{0F382832-ABA0-445E-AB99-8438469BDDC7}" destId="{16B16134-DD83-4BDA-AA94-616D2B0BAFF7}" srcOrd="7" destOrd="0" presId="urn:microsoft.com/office/officeart/2005/8/layout/hList9"/>
    <dgm:cxn modelId="{9A32AFBA-A8C4-4607-832E-92D449EA6656}" type="presParOf" srcId="{0F382832-ABA0-445E-AB99-8438469BDDC7}" destId="{DD862CF0-47A2-4EE9-A925-ABF768ECAAA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32DFD6-C88B-4858-9954-3BF9EC8ECE8B}" type="doc">
      <dgm:prSet loTypeId="urn:microsoft.com/office/officeart/2005/8/layout/hList9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A49A88B9-FF54-4D02-AA34-E08282F59DF9}">
      <dgm:prSet phldrT="[文本]" custT="1"/>
      <dgm:spPr/>
      <dgm:t>
        <a:bodyPr/>
        <a:lstStyle/>
        <a:p>
          <a:r>
            <a:rPr lang="zh-CN" altLang="en-US" sz="1600" b="1" dirty="0" smtClean="0"/>
            <a:t>度聚类系数（</a:t>
          </a:r>
          <a:r>
            <a:rPr lang="en-US" altLang="zh-CN" sz="1600" b="1" dirty="0" smtClean="0"/>
            <a:t>Clustering Coefficient</a:t>
          </a:r>
          <a:r>
            <a:rPr lang="zh-CN" altLang="en-US" sz="1600" b="1" dirty="0" smtClean="0"/>
            <a:t>）</a:t>
          </a:r>
          <a:endParaRPr lang="zh-CN" altLang="en-US" sz="1600" dirty="0"/>
        </a:p>
      </dgm:t>
    </dgm:pt>
    <dgm:pt modelId="{C0527FD0-7EB0-431A-8945-29772F590C5A}" type="parTrans" cxnId="{3D4EB16F-61DB-4BDB-95C7-CE388109D7F4}">
      <dgm:prSet/>
      <dgm:spPr/>
      <dgm:t>
        <a:bodyPr/>
        <a:lstStyle/>
        <a:p>
          <a:endParaRPr lang="zh-CN" altLang="en-US"/>
        </a:p>
      </dgm:t>
    </dgm:pt>
    <dgm:pt modelId="{85221D76-A6F4-4758-B8A5-9638770786D8}" type="sibTrans" cxnId="{3D4EB16F-61DB-4BDB-95C7-CE388109D7F4}">
      <dgm:prSet/>
      <dgm:spPr/>
      <dgm:t>
        <a:bodyPr/>
        <a:lstStyle/>
        <a:p>
          <a:endParaRPr lang="zh-CN" altLang="en-US"/>
        </a:p>
      </dgm:t>
    </dgm:pt>
    <dgm:pt modelId="{FFB2E9EC-BBB1-46FB-8BA0-77A9596394F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其用于刻画社交网络中一个人朋友们之间也互相是朋友的概率，反应了社交网络中的聚集性。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E4B931-E173-476F-8538-37F6B6D3F6B3}" type="parTrans" cxnId="{248F929E-5F10-4295-BCDF-6C442DDA5363}">
      <dgm:prSet/>
      <dgm:spPr/>
      <dgm:t>
        <a:bodyPr/>
        <a:lstStyle/>
        <a:p>
          <a:endParaRPr lang="zh-CN" altLang="en-US"/>
        </a:p>
      </dgm:t>
    </dgm:pt>
    <dgm:pt modelId="{AB311AB5-60DB-42A3-84B5-3975A0C953C1}" type="sibTrans" cxnId="{248F929E-5F10-4295-BCDF-6C442DDA5363}">
      <dgm:prSet/>
      <dgm:spPr/>
      <dgm:t>
        <a:bodyPr/>
        <a:lstStyle/>
        <a:p>
          <a:endParaRPr lang="zh-CN" altLang="en-US"/>
        </a:p>
      </dgm:t>
    </dgm:pt>
    <dgm:pt modelId="{BC3F0E57-877F-450B-B179-D792CF58EF0C}">
      <dgm:prSet phldrT="[文本]" custT="1"/>
      <dgm:spPr/>
      <dgm:t>
        <a:bodyPr/>
        <a:lstStyle/>
        <a:p>
          <a:r>
            <a:rPr lang="zh-CN" altLang="en-US" sz="1600" b="1" dirty="0" smtClean="0"/>
            <a:t>介数（</a:t>
          </a:r>
          <a:r>
            <a:rPr lang="en-US" altLang="zh-CN" sz="1600" b="1" dirty="0" err="1" smtClean="0"/>
            <a:t>Betweeness</a:t>
          </a:r>
          <a:r>
            <a:rPr lang="zh-CN" altLang="en-US" sz="1600" b="1" dirty="0" smtClean="0"/>
            <a:t>）</a:t>
          </a:r>
          <a:endParaRPr lang="zh-CN" altLang="en-US" sz="1600" dirty="0"/>
        </a:p>
      </dgm:t>
    </dgm:pt>
    <dgm:pt modelId="{40B588E9-FC19-4433-A9F9-11A6B5BA2936}" type="parTrans" cxnId="{F2C381A9-1205-4555-963F-5871F406D649}">
      <dgm:prSet/>
      <dgm:spPr/>
      <dgm:t>
        <a:bodyPr/>
        <a:lstStyle/>
        <a:p>
          <a:endParaRPr lang="zh-CN" altLang="en-US"/>
        </a:p>
      </dgm:t>
    </dgm:pt>
    <dgm:pt modelId="{530E5C7F-E4A3-4427-A1D3-168852B9044A}" type="sibTrans" cxnId="{F2C381A9-1205-4555-963F-5871F406D649}">
      <dgm:prSet/>
      <dgm:spPr/>
      <dgm:t>
        <a:bodyPr/>
        <a:lstStyle/>
        <a:p>
          <a:endParaRPr lang="zh-CN" altLang="en-US"/>
        </a:p>
      </dgm:t>
    </dgm:pt>
    <dgm:pt modelId="{A90AE01B-E61C-4DCE-B6FB-6B61A8AF3B8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体现了不同社群之间的中介节点在社交网络信息传递中的重要程度。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F3FEB97-BD17-4996-BA5B-D8B5F4EC74BF}" type="parTrans" cxnId="{3AB22243-A522-4399-986E-A692C7D15F61}">
      <dgm:prSet/>
      <dgm:spPr/>
      <dgm:t>
        <a:bodyPr/>
        <a:lstStyle/>
        <a:p>
          <a:endParaRPr lang="zh-CN" altLang="en-US"/>
        </a:p>
      </dgm:t>
    </dgm:pt>
    <dgm:pt modelId="{3C6B762F-E14D-406B-A75A-671003D88F66}" type="sibTrans" cxnId="{3AB22243-A522-4399-986E-A692C7D15F61}">
      <dgm:prSet/>
      <dgm:spPr/>
      <dgm:t>
        <a:bodyPr/>
        <a:lstStyle/>
        <a:p>
          <a:endParaRPr lang="zh-CN" altLang="en-US"/>
        </a:p>
      </dgm:t>
    </dgm:pt>
    <dgm:pt modelId="{DB4FC740-40A9-4DD5-A72C-3D4147BE67EA}" type="pres">
      <dgm:prSet presAssocID="{DC32DFD6-C88B-4858-9954-3BF9EC8ECE8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864EF8-9DB7-482F-A099-231B66B400C3}" type="pres">
      <dgm:prSet presAssocID="{A49A88B9-FF54-4D02-AA34-E08282F59DF9}" presName="posSpace" presStyleCnt="0"/>
      <dgm:spPr/>
    </dgm:pt>
    <dgm:pt modelId="{FA33D5F1-281A-47BF-80FD-25A3D6B8E57C}" type="pres">
      <dgm:prSet presAssocID="{A49A88B9-FF54-4D02-AA34-E08282F59DF9}" presName="vertFlow" presStyleCnt="0"/>
      <dgm:spPr/>
    </dgm:pt>
    <dgm:pt modelId="{89B2F6BE-758F-4320-A57F-11EA300679FE}" type="pres">
      <dgm:prSet presAssocID="{A49A88B9-FF54-4D02-AA34-E08282F59DF9}" presName="topSpace" presStyleCnt="0"/>
      <dgm:spPr/>
    </dgm:pt>
    <dgm:pt modelId="{C8A2B7AC-E169-476F-A736-F94D4197A4CB}" type="pres">
      <dgm:prSet presAssocID="{A49A88B9-FF54-4D02-AA34-E08282F59DF9}" presName="firstComp" presStyleCnt="0"/>
      <dgm:spPr/>
    </dgm:pt>
    <dgm:pt modelId="{408C1F1A-33E3-4D5D-9B92-1313ABCBBE2C}" type="pres">
      <dgm:prSet presAssocID="{A49A88B9-FF54-4D02-AA34-E08282F59DF9}" presName="firstChild" presStyleLbl="bgAccFollowNode1" presStyleIdx="0" presStyleCnt="2"/>
      <dgm:spPr/>
      <dgm:t>
        <a:bodyPr/>
        <a:lstStyle/>
        <a:p>
          <a:endParaRPr lang="zh-CN" altLang="en-US"/>
        </a:p>
      </dgm:t>
    </dgm:pt>
    <dgm:pt modelId="{6FB2F60E-5C9F-49FF-879A-D8F1D0E2F86D}" type="pres">
      <dgm:prSet presAssocID="{A49A88B9-FF54-4D02-AA34-E08282F59DF9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A1CCD-9D74-41FF-A255-BDD34A622C94}" type="pres">
      <dgm:prSet presAssocID="{A49A88B9-FF54-4D02-AA34-E08282F59DF9}" presName="negSpace" presStyleCnt="0"/>
      <dgm:spPr/>
    </dgm:pt>
    <dgm:pt modelId="{A93F97B9-900A-4590-AE9E-E41D83AB0A17}" type="pres">
      <dgm:prSet presAssocID="{A49A88B9-FF54-4D02-AA34-E08282F59DF9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49CEED8D-60C8-4484-AA86-47AD8F2B6473}" type="pres">
      <dgm:prSet presAssocID="{85221D76-A6F4-4758-B8A5-9638770786D8}" presName="transSpace" presStyleCnt="0"/>
      <dgm:spPr/>
    </dgm:pt>
    <dgm:pt modelId="{5250F8CE-16CC-49DB-A089-0FE8451EDBE1}" type="pres">
      <dgm:prSet presAssocID="{BC3F0E57-877F-450B-B179-D792CF58EF0C}" presName="posSpace" presStyleCnt="0"/>
      <dgm:spPr/>
    </dgm:pt>
    <dgm:pt modelId="{E32A8D9E-9ABA-4788-97E1-82047E8BCF34}" type="pres">
      <dgm:prSet presAssocID="{BC3F0E57-877F-450B-B179-D792CF58EF0C}" presName="vertFlow" presStyleCnt="0"/>
      <dgm:spPr/>
    </dgm:pt>
    <dgm:pt modelId="{FABEF330-C35F-4CE2-853E-AAC5E8D9FCD3}" type="pres">
      <dgm:prSet presAssocID="{BC3F0E57-877F-450B-B179-D792CF58EF0C}" presName="topSpace" presStyleCnt="0"/>
      <dgm:spPr/>
    </dgm:pt>
    <dgm:pt modelId="{D9534B5B-B936-45A4-9785-FAF03252B985}" type="pres">
      <dgm:prSet presAssocID="{BC3F0E57-877F-450B-B179-D792CF58EF0C}" presName="firstComp" presStyleCnt="0"/>
      <dgm:spPr/>
    </dgm:pt>
    <dgm:pt modelId="{D14647FF-FD71-47DA-ADF7-E6A011A7221E}" type="pres">
      <dgm:prSet presAssocID="{BC3F0E57-877F-450B-B179-D792CF58EF0C}" presName="firstChild" presStyleLbl="bgAccFollowNode1" presStyleIdx="1" presStyleCnt="2"/>
      <dgm:spPr/>
      <dgm:t>
        <a:bodyPr/>
        <a:lstStyle/>
        <a:p>
          <a:endParaRPr lang="zh-CN" altLang="en-US"/>
        </a:p>
      </dgm:t>
    </dgm:pt>
    <dgm:pt modelId="{1B030819-FBC9-48AF-B4AD-1A026B133A99}" type="pres">
      <dgm:prSet presAssocID="{BC3F0E57-877F-450B-B179-D792CF58EF0C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96AEA-100D-4E7B-A30C-AF08ABC135C0}" type="pres">
      <dgm:prSet presAssocID="{BC3F0E57-877F-450B-B179-D792CF58EF0C}" presName="negSpace" presStyleCnt="0"/>
      <dgm:spPr/>
    </dgm:pt>
    <dgm:pt modelId="{D29B476C-ED06-4CAC-BBAE-128726A553F4}" type="pres">
      <dgm:prSet presAssocID="{BC3F0E57-877F-450B-B179-D792CF58EF0C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F2C381A9-1205-4555-963F-5871F406D649}" srcId="{DC32DFD6-C88B-4858-9954-3BF9EC8ECE8B}" destId="{BC3F0E57-877F-450B-B179-D792CF58EF0C}" srcOrd="1" destOrd="0" parTransId="{40B588E9-FC19-4433-A9F9-11A6B5BA2936}" sibTransId="{530E5C7F-E4A3-4427-A1D3-168852B9044A}"/>
    <dgm:cxn modelId="{8D5FA3B0-013B-496B-97AC-70BEFB1AA6D5}" type="presOf" srcId="{FFB2E9EC-BBB1-46FB-8BA0-77A9596394F4}" destId="{408C1F1A-33E3-4D5D-9B92-1313ABCBBE2C}" srcOrd="0" destOrd="0" presId="urn:microsoft.com/office/officeart/2005/8/layout/hList9"/>
    <dgm:cxn modelId="{3D4EB16F-61DB-4BDB-95C7-CE388109D7F4}" srcId="{DC32DFD6-C88B-4858-9954-3BF9EC8ECE8B}" destId="{A49A88B9-FF54-4D02-AA34-E08282F59DF9}" srcOrd="0" destOrd="0" parTransId="{C0527FD0-7EB0-431A-8945-29772F590C5A}" sibTransId="{85221D76-A6F4-4758-B8A5-9638770786D8}"/>
    <dgm:cxn modelId="{999F42B1-AF17-4157-A891-EA01D821B8A7}" type="presOf" srcId="{A49A88B9-FF54-4D02-AA34-E08282F59DF9}" destId="{A93F97B9-900A-4590-AE9E-E41D83AB0A17}" srcOrd="0" destOrd="0" presId="urn:microsoft.com/office/officeart/2005/8/layout/hList9"/>
    <dgm:cxn modelId="{248F929E-5F10-4295-BCDF-6C442DDA5363}" srcId="{A49A88B9-FF54-4D02-AA34-E08282F59DF9}" destId="{FFB2E9EC-BBB1-46FB-8BA0-77A9596394F4}" srcOrd="0" destOrd="0" parTransId="{1AE4B931-E173-476F-8538-37F6B6D3F6B3}" sibTransId="{AB311AB5-60DB-42A3-84B5-3975A0C953C1}"/>
    <dgm:cxn modelId="{9E560B97-4218-489E-BA66-34F6F4D80B7B}" type="presOf" srcId="{A90AE01B-E61C-4DCE-B6FB-6B61A8AF3B81}" destId="{1B030819-FBC9-48AF-B4AD-1A026B133A99}" srcOrd="1" destOrd="0" presId="urn:microsoft.com/office/officeart/2005/8/layout/hList9"/>
    <dgm:cxn modelId="{C8790AD8-E42A-4767-A131-B314365FB063}" type="presOf" srcId="{FFB2E9EC-BBB1-46FB-8BA0-77A9596394F4}" destId="{6FB2F60E-5C9F-49FF-879A-D8F1D0E2F86D}" srcOrd="1" destOrd="0" presId="urn:microsoft.com/office/officeart/2005/8/layout/hList9"/>
    <dgm:cxn modelId="{DFE2FDD1-A64D-4AF4-A80C-7D46004798E5}" type="presOf" srcId="{A90AE01B-E61C-4DCE-B6FB-6B61A8AF3B81}" destId="{D14647FF-FD71-47DA-ADF7-E6A011A7221E}" srcOrd="0" destOrd="0" presId="urn:microsoft.com/office/officeart/2005/8/layout/hList9"/>
    <dgm:cxn modelId="{DF5D6DF0-823D-40FC-AB8B-6A9F2AFD012A}" type="presOf" srcId="{BC3F0E57-877F-450B-B179-D792CF58EF0C}" destId="{D29B476C-ED06-4CAC-BBAE-128726A553F4}" srcOrd="0" destOrd="0" presId="urn:microsoft.com/office/officeart/2005/8/layout/hList9"/>
    <dgm:cxn modelId="{3AB22243-A522-4399-986E-A692C7D15F61}" srcId="{BC3F0E57-877F-450B-B179-D792CF58EF0C}" destId="{A90AE01B-E61C-4DCE-B6FB-6B61A8AF3B81}" srcOrd="0" destOrd="0" parTransId="{1F3FEB97-BD17-4996-BA5B-D8B5F4EC74BF}" sibTransId="{3C6B762F-E14D-406B-A75A-671003D88F66}"/>
    <dgm:cxn modelId="{E2572210-2930-4EE3-BF17-969F70693F7C}" type="presOf" srcId="{DC32DFD6-C88B-4858-9954-3BF9EC8ECE8B}" destId="{DB4FC740-40A9-4DD5-A72C-3D4147BE67EA}" srcOrd="0" destOrd="0" presId="urn:microsoft.com/office/officeart/2005/8/layout/hList9"/>
    <dgm:cxn modelId="{5C95E78F-6735-4C13-8746-0140DAD25FD7}" type="presParOf" srcId="{DB4FC740-40A9-4DD5-A72C-3D4147BE67EA}" destId="{DD864EF8-9DB7-482F-A099-231B66B400C3}" srcOrd="0" destOrd="0" presId="urn:microsoft.com/office/officeart/2005/8/layout/hList9"/>
    <dgm:cxn modelId="{9AEF0902-82EF-4EE0-A7C8-D33F8161AFCE}" type="presParOf" srcId="{DB4FC740-40A9-4DD5-A72C-3D4147BE67EA}" destId="{FA33D5F1-281A-47BF-80FD-25A3D6B8E57C}" srcOrd="1" destOrd="0" presId="urn:microsoft.com/office/officeart/2005/8/layout/hList9"/>
    <dgm:cxn modelId="{931B9DE8-4A11-4E3D-953C-DC8A384B007B}" type="presParOf" srcId="{FA33D5F1-281A-47BF-80FD-25A3D6B8E57C}" destId="{89B2F6BE-758F-4320-A57F-11EA300679FE}" srcOrd="0" destOrd="0" presId="urn:microsoft.com/office/officeart/2005/8/layout/hList9"/>
    <dgm:cxn modelId="{8C5D2FB8-D0B6-4DDB-A692-9AE5108D7A3A}" type="presParOf" srcId="{FA33D5F1-281A-47BF-80FD-25A3D6B8E57C}" destId="{C8A2B7AC-E169-476F-A736-F94D4197A4CB}" srcOrd="1" destOrd="0" presId="urn:microsoft.com/office/officeart/2005/8/layout/hList9"/>
    <dgm:cxn modelId="{CBE3686D-FECE-4DC1-8FFE-2D84EA425357}" type="presParOf" srcId="{C8A2B7AC-E169-476F-A736-F94D4197A4CB}" destId="{408C1F1A-33E3-4D5D-9B92-1313ABCBBE2C}" srcOrd="0" destOrd="0" presId="urn:microsoft.com/office/officeart/2005/8/layout/hList9"/>
    <dgm:cxn modelId="{94600E05-3CF5-4CF0-B602-0C31488D06C3}" type="presParOf" srcId="{C8A2B7AC-E169-476F-A736-F94D4197A4CB}" destId="{6FB2F60E-5C9F-49FF-879A-D8F1D0E2F86D}" srcOrd="1" destOrd="0" presId="urn:microsoft.com/office/officeart/2005/8/layout/hList9"/>
    <dgm:cxn modelId="{BFA8F77B-DF5C-4899-8725-F9C6CCD54E05}" type="presParOf" srcId="{DB4FC740-40A9-4DD5-A72C-3D4147BE67EA}" destId="{92BA1CCD-9D74-41FF-A255-BDD34A622C94}" srcOrd="2" destOrd="0" presId="urn:microsoft.com/office/officeart/2005/8/layout/hList9"/>
    <dgm:cxn modelId="{D7928F55-B1E9-4BF7-8582-4391DE000491}" type="presParOf" srcId="{DB4FC740-40A9-4DD5-A72C-3D4147BE67EA}" destId="{A93F97B9-900A-4590-AE9E-E41D83AB0A17}" srcOrd="3" destOrd="0" presId="urn:microsoft.com/office/officeart/2005/8/layout/hList9"/>
    <dgm:cxn modelId="{85BCDB5B-E0B7-4A68-930E-33945BCA00DB}" type="presParOf" srcId="{DB4FC740-40A9-4DD5-A72C-3D4147BE67EA}" destId="{49CEED8D-60C8-4484-AA86-47AD8F2B6473}" srcOrd="4" destOrd="0" presId="urn:microsoft.com/office/officeart/2005/8/layout/hList9"/>
    <dgm:cxn modelId="{DD728F49-156B-4EEE-8666-79642734D457}" type="presParOf" srcId="{DB4FC740-40A9-4DD5-A72C-3D4147BE67EA}" destId="{5250F8CE-16CC-49DB-A089-0FE8451EDBE1}" srcOrd="5" destOrd="0" presId="urn:microsoft.com/office/officeart/2005/8/layout/hList9"/>
    <dgm:cxn modelId="{D7736191-719E-4993-873B-D1BCADC3FC4B}" type="presParOf" srcId="{DB4FC740-40A9-4DD5-A72C-3D4147BE67EA}" destId="{E32A8D9E-9ABA-4788-97E1-82047E8BCF34}" srcOrd="6" destOrd="0" presId="urn:microsoft.com/office/officeart/2005/8/layout/hList9"/>
    <dgm:cxn modelId="{8F2BE6F6-D928-4D22-9D5F-107A0C03E3DB}" type="presParOf" srcId="{E32A8D9E-9ABA-4788-97E1-82047E8BCF34}" destId="{FABEF330-C35F-4CE2-853E-AAC5E8D9FCD3}" srcOrd="0" destOrd="0" presId="urn:microsoft.com/office/officeart/2005/8/layout/hList9"/>
    <dgm:cxn modelId="{C47555E2-3227-4DBA-9FB5-723C287D900E}" type="presParOf" srcId="{E32A8D9E-9ABA-4788-97E1-82047E8BCF34}" destId="{D9534B5B-B936-45A4-9785-FAF03252B985}" srcOrd="1" destOrd="0" presId="urn:microsoft.com/office/officeart/2005/8/layout/hList9"/>
    <dgm:cxn modelId="{4C6D7CB7-EE83-4D98-8112-3698B4897A7F}" type="presParOf" srcId="{D9534B5B-B936-45A4-9785-FAF03252B985}" destId="{D14647FF-FD71-47DA-ADF7-E6A011A7221E}" srcOrd="0" destOrd="0" presId="urn:microsoft.com/office/officeart/2005/8/layout/hList9"/>
    <dgm:cxn modelId="{BD0F7C0A-1DD6-4E40-ABDD-7723483C23AC}" type="presParOf" srcId="{D9534B5B-B936-45A4-9785-FAF03252B985}" destId="{1B030819-FBC9-48AF-B4AD-1A026B133A99}" srcOrd="1" destOrd="0" presId="urn:microsoft.com/office/officeart/2005/8/layout/hList9"/>
    <dgm:cxn modelId="{B4261C5F-E181-4164-8C96-5968A12ECC24}" type="presParOf" srcId="{DB4FC740-40A9-4DD5-A72C-3D4147BE67EA}" destId="{85196AEA-100D-4E7B-A30C-AF08ABC135C0}" srcOrd="7" destOrd="0" presId="urn:microsoft.com/office/officeart/2005/8/layout/hList9"/>
    <dgm:cxn modelId="{2BBEE397-5661-4411-8B99-D1F729D62C6F}" type="presParOf" srcId="{DB4FC740-40A9-4DD5-A72C-3D4147BE67EA}" destId="{D29B476C-ED06-4CAC-BBAE-128726A553F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D4494-393A-423E-B7CB-9B39C2BD6955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698C6E-0C24-456D-8D63-12EE067AEF8C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</a:rPr>
            <a:t>职业社交网络</a:t>
          </a:r>
          <a:endParaRPr lang="zh-CN" altLang="en-US" sz="2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4EE11F5-1A31-4567-9E8D-6C8B11DE92E7}" type="parTrans" cxnId="{ED25996C-36A4-4576-AAF2-76C17D4CABC6}">
      <dgm:prSet/>
      <dgm:spPr/>
      <dgm:t>
        <a:bodyPr/>
        <a:lstStyle/>
        <a:p>
          <a:endParaRPr lang="zh-CN" altLang="en-US"/>
        </a:p>
      </dgm:t>
    </dgm:pt>
    <dgm:pt modelId="{0147829F-04D5-4DA8-A859-B6B5F31DCA72}" type="sibTrans" cxnId="{ED25996C-36A4-4576-AAF2-76C17D4CABC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zh-CN" altLang="en-US"/>
        </a:p>
      </dgm:t>
    </dgm:pt>
    <dgm:pt modelId="{956BA186-39D2-4A6C-B1B6-4D8694789843}">
      <dgm:prSet phldrT="[文本]" custT="1"/>
      <dgm:spPr/>
      <dgm:t>
        <a:bodyPr/>
        <a:lstStyle/>
        <a:p>
          <a:r>
            <a:rPr lang="zh-CN" altLang="en-US" sz="2800" dirty="0" smtClean="0"/>
            <a:t>强关系网络</a:t>
          </a:r>
          <a:endParaRPr lang="zh-CN" altLang="en-US" sz="2800" dirty="0"/>
        </a:p>
      </dgm:t>
    </dgm:pt>
    <dgm:pt modelId="{592BE3B3-7585-48FC-99D5-30B467F99CD9}" type="sibTrans" cxnId="{569CF094-00B0-4E83-9835-C801DAAFCE3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2DAA2DE9-FF0C-491E-A2B2-10C7E4B909AB}" type="parTrans" cxnId="{569CF094-00B0-4E83-9835-C801DAAFCE3E}">
      <dgm:prSet/>
      <dgm:spPr/>
      <dgm:t>
        <a:bodyPr/>
        <a:lstStyle/>
        <a:p>
          <a:endParaRPr lang="zh-CN" altLang="en-US"/>
        </a:p>
      </dgm:t>
    </dgm:pt>
    <dgm:pt modelId="{E94A6A94-9646-4F1A-9699-2F332EA9E9A0}">
      <dgm:prSet phldrT="[文本]" custT="1"/>
      <dgm:spPr/>
      <dgm:t>
        <a:bodyPr/>
        <a:lstStyle/>
        <a:p>
          <a:r>
            <a:rPr lang="zh-CN" altLang="en-US" sz="2800" dirty="0" smtClean="0"/>
            <a:t>弱关系网络</a:t>
          </a:r>
          <a:endParaRPr lang="zh-CN" altLang="en-US" sz="2800" dirty="0"/>
        </a:p>
      </dgm:t>
    </dgm:pt>
    <dgm:pt modelId="{1ABD35C0-610E-439F-B734-51CC298F26C0}" type="sibTrans" cxnId="{10A2074C-29A5-4723-9159-443F89888C15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547" t="-124281" r="-91099" b="-22775"/>
          </a:stretch>
        </a:blipFill>
      </dgm:spPr>
      <dgm:t>
        <a:bodyPr/>
        <a:lstStyle/>
        <a:p>
          <a:endParaRPr lang="zh-CN" altLang="en-US"/>
        </a:p>
      </dgm:t>
    </dgm:pt>
    <dgm:pt modelId="{C6618244-75AF-4448-9754-76EA050391B7}" type="parTrans" cxnId="{10A2074C-29A5-4723-9159-443F89888C15}">
      <dgm:prSet/>
      <dgm:spPr/>
      <dgm:t>
        <a:bodyPr/>
        <a:lstStyle/>
        <a:p>
          <a:endParaRPr lang="zh-CN" altLang="en-US"/>
        </a:p>
      </dgm:t>
    </dgm:pt>
    <dgm:pt modelId="{4A6DF73A-D1DA-41AB-B9E8-3A3562B4FB9B}" type="pres">
      <dgm:prSet presAssocID="{B78D4494-393A-423E-B7CB-9B39C2BD695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89655E13-C12E-40B7-9DD8-07ACBDEA25FF}" type="pres">
      <dgm:prSet presAssocID="{956BA186-39D2-4A6C-B1B6-4D8694789843}" presName="text1" presStyleCnt="0"/>
      <dgm:spPr/>
    </dgm:pt>
    <dgm:pt modelId="{B3EDBF26-D698-413A-8CD6-618F1F4CDB66}" type="pres">
      <dgm:prSet presAssocID="{956BA186-39D2-4A6C-B1B6-4D8694789843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49DCE-737D-4517-91AD-11A390A58D33}" type="pres">
      <dgm:prSet presAssocID="{956BA186-39D2-4A6C-B1B6-4D8694789843}" presName="textaccent1" presStyleCnt="0"/>
      <dgm:spPr/>
    </dgm:pt>
    <dgm:pt modelId="{083418C1-3BAA-41F3-B373-F96DA229AD6B}" type="pres">
      <dgm:prSet presAssocID="{956BA186-39D2-4A6C-B1B6-4D8694789843}" presName="accentRepeatNode" presStyleLbl="solidAlignAcc1" presStyleIdx="0" presStyleCnt="6"/>
      <dgm:spPr/>
    </dgm:pt>
    <dgm:pt modelId="{930EA2FC-CCC6-445E-AAE8-1B2C70F654F9}" type="pres">
      <dgm:prSet presAssocID="{592BE3B3-7585-48FC-99D5-30B467F99CD9}" presName="image1" presStyleCnt="0"/>
      <dgm:spPr/>
    </dgm:pt>
    <dgm:pt modelId="{715C782C-D0D6-46A2-9B80-2488EA24ED65}" type="pres">
      <dgm:prSet presAssocID="{592BE3B3-7585-48FC-99D5-30B467F99CD9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812D1596-4297-475D-BA7A-B74B4AC91931}" type="pres">
      <dgm:prSet presAssocID="{592BE3B3-7585-48FC-99D5-30B467F99CD9}" presName="imageaccent1" presStyleCnt="0"/>
      <dgm:spPr/>
    </dgm:pt>
    <dgm:pt modelId="{67A7082F-576C-4A58-A511-32247550751E}" type="pres">
      <dgm:prSet presAssocID="{592BE3B3-7585-48FC-99D5-30B467F99CD9}" presName="accentRepeatNode" presStyleLbl="solidAlignAcc1" presStyleIdx="1" presStyleCnt="6"/>
      <dgm:spPr/>
    </dgm:pt>
    <dgm:pt modelId="{1DAB278D-2328-4FF1-BB61-7A4A8414E1B1}" type="pres">
      <dgm:prSet presAssocID="{E94A6A94-9646-4F1A-9699-2F332EA9E9A0}" presName="text2" presStyleCnt="0"/>
      <dgm:spPr/>
    </dgm:pt>
    <dgm:pt modelId="{2059A12C-176D-4004-9752-863906A56F12}" type="pres">
      <dgm:prSet presAssocID="{E94A6A94-9646-4F1A-9699-2F332EA9E9A0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0B05E-3C28-47E2-A907-1D6CFCE4BCF8}" type="pres">
      <dgm:prSet presAssocID="{E94A6A94-9646-4F1A-9699-2F332EA9E9A0}" presName="textaccent2" presStyleCnt="0"/>
      <dgm:spPr/>
    </dgm:pt>
    <dgm:pt modelId="{FE75E5E2-A4A8-4E12-A201-39A067401817}" type="pres">
      <dgm:prSet presAssocID="{E94A6A94-9646-4F1A-9699-2F332EA9E9A0}" presName="accentRepeatNode" presStyleLbl="solidAlignAcc1" presStyleIdx="2" presStyleCnt="6"/>
      <dgm:spPr/>
    </dgm:pt>
    <dgm:pt modelId="{62D9A90A-9D3C-4BD5-A329-C83D54C75890}" type="pres">
      <dgm:prSet presAssocID="{1ABD35C0-610E-439F-B734-51CC298F26C0}" presName="image2" presStyleCnt="0"/>
      <dgm:spPr/>
    </dgm:pt>
    <dgm:pt modelId="{5C809621-D6E9-4A01-BCE8-810266BA52D5}" type="pres">
      <dgm:prSet presAssocID="{1ABD35C0-610E-439F-B734-51CC298F26C0}" presName="imageRepeatNode" presStyleLbl="alignAcc1" presStyleIdx="1" presStyleCnt="3" custLinFactNeighborY="-457"/>
      <dgm:spPr/>
      <dgm:t>
        <a:bodyPr/>
        <a:lstStyle/>
        <a:p>
          <a:endParaRPr lang="zh-CN" altLang="en-US"/>
        </a:p>
      </dgm:t>
    </dgm:pt>
    <dgm:pt modelId="{DEFB8FE2-A2F9-4836-91CC-0DCC42D5243C}" type="pres">
      <dgm:prSet presAssocID="{1ABD35C0-610E-439F-B734-51CC298F26C0}" presName="imageaccent2" presStyleCnt="0"/>
      <dgm:spPr/>
    </dgm:pt>
    <dgm:pt modelId="{CA4D91A8-41E6-4315-9C6B-17CBF8D5EC14}" type="pres">
      <dgm:prSet presAssocID="{1ABD35C0-610E-439F-B734-51CC298F26C0}" presName="accentRepeatNode" presStyleLbl="solidAlignAcc1" presStyleIdx="3" presStyleCnt="6"/>
      <dgm:spPr/>
    </dgm:pt>
    <dgm:pt modelId="{52145214-6BBF-432E-97A0-B974889D7ABB}" type="pres">
      <dgm:prSet presAssocID="{58698C6E-0C24-456D-8D63-12EE067AEF8C}" presName="text3" presStyleCnt="0"/>
      <dgm:spPr/>
    </dgm:pt>
    <dgm:pt modelId="{35B93E58-4607-4196-B041-C74010B5F43D}" type="pres">
      <dgm:prSet presAssocID="{58698C6E-0C24-456D-8D63-12EE067AEF8C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13BFC-9D04-41E5-9452-737D312CB400}" type="pres">
      <dgm:prSet presAssocID="{58698C6E-0C24-456D-8D63-12EE067AEF8C}" presName="textaccent3" presStyleCnt="0"/>
      <dgm:spPr/>
    </dgm:pt>
    <dgm:pt modelId="{D8CBEFB8-745D-45D7-A02E-DC4470B3476C}" type="pres">
      <dgm:prSet presAssocID="{58698C6E-0C24-456D-8D63-12EE067AEF8C}" presName="accentRepeatNode" presStyleLbl="solidAlignAcc1" presStyleIdx="4" presStyleCnt="6"/>
      <dgm:spPr/>
    </dgm:pt>
    <dgm:pt modelId="{A9FA4C57-BA31-49E0-9B21-3B3DD62DE1F8}" type="pres">
      <dgm:prSet presAssocID="{0147829F-04D5-4DA8-A859-B6B5F31DCA72}" presName="image3" presStyleCnt="0"/>
      <dgm:spPr/>
    </dgm:pt>
    <dgm:pt modelId="{C1017096-DF7C-493A-80E0-5B9BFCF317F8}" type="pres">
      <dgm:prSet presAssocID="{0147829F-04D5-4DA8-A859-B6B5F31DCA72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B9D1587B-00D8-4E2A-9C29-AD86EF814533}" type="pres">
      <dgm:prSet presAssocID="{0147829F-04D5-4DA8-A859-B6B5F31DCA72}" presName="imageaccent3" presStyleCnt="0"/>
      <dgm:spPr/>
    </dgm:pt>
    <dgm:pt modelId="{761AB1CC-4C97-4658-8F1E-AB447FFBD5D2}" type="pres">
      <dgm:prSet presAssocID="{0147829F-04D5-4DA8-A859-B6B5F31DCA72}" presName="accentRepeatNode" presStyleLbl="solidAlignAcc1" presStyleIdx="5" presStyleCnt="6"/>
      <dgm:spPr/>
    </dgm:pt>
  </dgm:ptLst>
  <dgm:cxnLst>
    <dgm:cxn modelId="{C1716E1E-E69C-4FBF-ADA0-DBC00808EF5B}" type="presOf" srcId="{58698C6E-0C24-456D-8D63-12EE067AEF8C}" destId="{35B93E58-4607-4196-B041-C74010B5F43D}" srcOrd="0" destOrd="0" presId="urn:microsoft.com/office/officeart/2008/layout/HexagonCluster"/>
    <dgm:cxn modelId="{B8C7E8A1-29A1-45EC-8B5A-8AA74C01BBF7}" type="presOf" srcId="{0147829F-04D5-4DA8-A859-B6B5F31DCA72}" destId="{C1017096-DF7C-493A-80E0-5B9BFCF317F8}" srcOrd="0" destOrd="0" presId="urn:microsoft.com/office/officeart/2008/layout/HexagonCluster"/>
    <dgm:cxn modelId="{3459F0A6-3721-4C3F-9560-F46132F315F0}" type="presOf" srcId="{E94A6A94-9646-4F1A-9699-2F332EA9E9A0}" destId="{2059A12C-176D-4004-9752-863906A56F12}" srcOrd="0" destOrd="0" presId="urn:microsoft.com/office/officeart/2008/layout/HexagonCluster"/>
    <dgm:cxn modelId="{D6A69BA8-7D82-4326-BC50-E84CE08BAC64}" type="presOf" srcId="{592BE3B3-7585-48FC-99D5-30B467F99CD9}" destId="{715C782C-D0D6-46A2-9B80-2488EA24ED65}" srcOrd="0" destOrd="0" presId="urn:microsoft.com/office/officeart/2008/layout/HexagonCluster"/>
    <dgm:cxn modelId="{39F526AB-DCC2-4248-AC00-CB6F9CCC3997}" type="presOf" srcId="{1ABD35C0-610E-439F-B734-51CC298F26C0}" destId="{5C809621-D6E9-4A01-BCE8-810266BA52D5}" srcOrd="0" destOrd="0" presId="urn:microsoft.com/office/officeart/2008/layout/HexagonCluster"/>
    <dgm:cxn modelId="{10A2074C-29A5-4723-9159-443F89888C15}" srcId="{B78D4494-393A-423E-B7CB-9B39C2BD6955}" destId="{E94A6A94-9646-4F1A-9699-2F332EA9E9A0}" srcOrd="1" destOrd="0" parTransId="{C6618244-75AF-4448-9754-76EA050391B7}" sibTransId="{1ABD35C0-610E-439F-B734-51CC298F26C0}"/>
    <dgm:cxn modelId="{ED25996C-36A4-4576-AAF2-76C17D4CABC6}" srcId="{B78D4494-393A-423E-B7CB-9B39C2BD6955}" destId="{58698C6E-0C24-456D-8D63-12EE067AEF8C}" srcOrd="2" destOrd="0" parTransId="{C4EE11F5-1A31-4567-9E8D-6C8B11DE92E7}" sibTransId="{0147829F-04D5-4DA8-A859-B6B5F31DCA72}"/>
    <dgm:cxn modelId="{569CF094-00B0-4E83-9835-C801DAAFCE3E}" srcId="{B78D4494-393A-423E-B7CB-9B39C2BD6955}" destId="{956BA186-39D2-4A6C-B1B6-4D8694789843}" srcOrd="0" destOrd="0" parTransId="{2DAA2DE9-FF0C-491E-A2B2-10C7E4B909AB}" sibTransId="{592BE3B3-7585-48FC-99D5-30B467F99CD9}"/>
    <dgm:cxn modelId="{C8E09EF1-BC44-4EEE-A0B4-5F076EFD12B7}" type="presOf" srcId="{956BA186-39D2-4A6C-B1B6-4D8694789843}" destId="{B3EDBF26-D698-413A-8CD6-618F1F4CDB66}" srcOrd="0" destOrd="0" presId="urn:microsoft.com/office/officeart/2008/layout/HexagonCluster"/>
    <dgm:cxn modelId="{65043521-1909-44CA-9224-35FDB07C25A4}" type="presOf" srcId="{B78D4494-393A-423E-B7CB-9B39C2BD6955}" destId="{4A6DF73A-D1DA-41AB-B9E8-3A3562B4FB9B}" srcOrd="0" destOrd="0" presId="urn:microsoft.com/office/officeart/2008/layout/HexagonCluster"/>
    <dgm:cxn modelId="{BC287D86-39F7-4EA3-838E-B69BE46C3980}" type="presParOf" srcId="{4A6DF73A-D1DA-41AB-B9E8-3A3562B4FB9B}" destId="{89655E13-C12E-40B7-9DD8-07ACBDEA25FF}" srcOrd="0" destOrd="0" presId="urn:microsoft.com/office/officeart/2008/layout/HexagonCluster"/>
    <dgm:cxn modelId="{5B9D5781-7F7F-473D-A69F-B82F7221E4D3}" type="presParOf" srcId="{89655E13-C12E-40B7-9DD8-07ACBDEA25FF}" destId="{B3EDBF26-D698-413A-8CD6-618F1F4CDB66}" srcOrd="0" destOrd="0" presId="urn:microsoft.com/office/officeart/2008/layout/HexagonCluster"/>
    <dgm:cxn modelId="{0823CFAB-9001-4A24-8A41-3754C2B1A9DF}" type="presParOf" srcId="{4A6DF73A-D1DA-41AB-B9E8-3A3562B4FB9B}" destId="{48449DCE-737D-4517-91AD-11A390A58D33}" srcOrd="1" destOrd="0" presId="urn:microsoft.com/office/officeart/2008/layout/HexagonCluster"/>
    <dgm:cxn modelId="{4A612FF7-D73F-4DFF-9C41-768445726237}" type="presParOf" srcId="{48449DCE-737D-4517-91AD-11A390A58D33}" destId="{083418C1-3BAA-41F3-B373-F96DA229AD6B}" srcOrd="0" destOrd="0" presId="urn:microsoft.com/office/officeart/2008/layout/HexagonCluster"/>
    <dgm:cxn modelId="{2640C2DA-26BB-476C-959C-F906739C41C3}" type="presParOf" srcId="{4A6DF73A-D1DA-41AB-B9E8-3A3562B4FB9B}" destId="{930EA2FC-CCC6-445E-AAE8-1B2C70F654F9}" srcOrd="2" destOrd="0" presId="urn:microsoft.com/office/officeart/2008/layout/HexagonCluster"/>
    <dgm:cxn modelId="{096DD891-3660-4FE5-8230-31FA92A1D999}" type="presParOf" srcId="{930EA2FC-CCC6-445E-AAE8-1B2C70F654F9}" destId="{715C782C-D0D6-46A2-9B80-2488EA24ED65}" srcOrd="0" destOrd="0" presId="urn:microsoft.com/office/officeart/2008/layout/HexagonCluster"/>
    <dgm:cxn modelId="{E6A62098-0154-4D6F-B060-2D3A491A1671}" type="presParOf" srcId="{4A6DF73A-D1DA-41AB-B9E8-3A3562B4FB9B}" destId="{812D1596-4297-475D-BA7A-B74B4AC91931}" srcOrd="3" destOrd="0" presId="urn:microsoft.com/office/officeart/2008/layout/HexagonCluster"/>
    <dgm:cxn modelId="{BF2E261F-B335-4CBE-8600-65480CF5CC56}" type="presParOf" srcId="{812D1596-4297-475D-BA7A-B74B4AC91931}" destId="{67A7082F-576C-4A58-A511-32247550751E}" srcOrd="0" destOrd="0" presId="urn:microsoft.com/office/officeart/2008/layout/HexagonCluster"/>
    <dgm:cxn modelId="{5D28B436-313C-4233-8C31-1F07EEA5B5A5}" type="presParOf" srcId="{4A6DF73A-D1DA-41AB-B9E8-3A3562B4FB9B}" destId="{1DAB278D-2328-4FF1-BB61-7A4A8414E1B1}" srcOrd="4" destOrd="0" presId="urn:microsoft.com/office/officeart/2008/layout/HexagonCluster"/>
    <dgm:cxn modelId="{9C41D97F-39EB-4E33-964E-2239565392C2}" type="presParOf" srcId="{1DAB278D-2328-4FF1-BB61-7A4A8414E1B1}" destId="{2059A12C-176D-4004-9752-863906A56F12}" srcOrd="0" destOrd="0" presId="urn:microsoft.com/office/officeart/2008/layout/HexagonCluster"/>
    <dgm:cxn modelId="{6743941A-0C47-475D-9C86-F73E8CA695B6}" type="presParOf" srcId="{4A6DF73A-D1DA-41AB-B9E8-3A3562B4FB9B}" destId="{A5E0B05E-3C28-47E2-A907-1D6CFCE4BCF8}" srcOrd="5" destOrd="0" presId="urn:microsoft.com/office/officeart/2008/layout/HexagonCluster"/>
    <dgm:cxn modelId="{0555B7C5-160D-4C6B-9196-EC982D8F494F}" type="presParOf" srcId="{A5E0B05E-3C28-47E2-A907-1D6CFCE4BCF8}" destId="{FE75E5E2-A4A8-4E12-A201-39A067401817}" srcOrd="0" destOrd="0" presId="urn:microsoft.com/office/officeart/2008/layout/HexagonCluster"/>
    <dgm:cxn modelId="{1591084E-0D7A-4A0E-A230-CA0E57D0C1BB}" type="presParOf" srcId="{4A6DF73A-D1DA-41AB-B9E8-3A3562B4FB9B}" destId="{62D9A90A-9D3C-4BD5-A329-C83D54C75890}" srcOrd="6" destOrd="0" presId="urn:microsoft.com/office/officeart/2008/layout/HexagonCluster"/>
    <dgm:cxn modelId="{75177CBF-6A0A-44E3-A89B-610B0E582F11}" type="presParOf" srcId="{62D9A90A-9D3C-4BD5-A329-C83D54C75890}" destId="{5C809621-D6E9-4A01-BCE8-810266BA52D5}" srcOrd="0" destOrd="0" presId="urn:microsoft.com/office/officeart/2008/layout/HexagonCluster"/>
    <dgm:cxn modelId="{256E4C25-5636-4F20-954F-C5426217C498}" type="presParOf" srcId="{4A6DF73A-D1DA-41AB-B9E8-3A3562B4FB9B}" destId="{DEFB8FE2-A2F9-4836-91CC-0DCC42D5243C}" srcOrd="7" destOrd="0" presId="urn:microsoft.com/office/officeart/2008/layout/HexagonCluster"/>
    <dgm:cxn modelId="{AC1A0484-A204-4C4E-A840-0C07EC228E8D}" type="presParOf" srcId="{DEFB8FE2-A2F9-4836-91CC-0DCC42D5243C}" destId="{CA4D91A8-41E6-4315-9C6B-17CBF8D5EC14}" srcOrd="0" destOrd="0" presId="urn:microsoft.com/office/officeart/2008/layout/HexagonCluster"/>
    <dgm:cxn modelId="{2DCAFD9C-B737-40B5-A9D0-0822B18A1FFA}" type="presParOf" srcId="{4A6DF73A-D1DA-41AB-B9E8-3A3562B4FB9B}" destId="{52145214-6BBF-432E-97A0-B974889D7ABB}" srcOrd="8" destOrd="0" presId="urn:microsoft.com/office/officeart/2008/layout/HexagonCluster"/>
    <dgm:cxn modelId="{88D45AD6-36F3-4091-93EE-6D4F60AF2EA6}" type="presParOf" srcId="{52145214-6BBF-432E-97A0-B974889D7ABB}" destId="{35B93E58-4607-4196-B041-C74010B5F43D}" srcOrd="0" destOrd="0" presId="urn:microsoft.com/office/officeart/2008/layout/HexagonCluster"/>
    <dgm:cxn modelId="{5A3CC2B1-7CAA-4B9B-97CE-B7A724140F7A}" type="presParOf" srcId="{4A6DF73A-D1DA-41AB-B9E8-3A3562B4FB9B}" destId="{95F13BFC-9D04-41E5-9452-737D312CB400}" srcOrd="9" destOrd="0" presId="urn:microsoft.com/office/officeart/2008/layout/HexagonCluster"/>
    <dgm:cxn modelId="{9ABF92F7-F9A5-4EBD-9040-33BF3118147F}" type="presParOf" srcId="{95F13BFC-9D04-41E5-9452-737D312CB400}" destId="{D8CBEFB8-745D-45D7-A02E-DC4470B3476C}" srcOrd="0" destOrd="0" presId="urn:microsoft.com/office/officeart/2008/layout/HexagonCluster"/>
    <dgm:cxn modelId="{D4FFD27F-E13C-4FBC-B060-EE4592A090EC}" type="presParOf" srcId="{4A6DF73A-D1DA-41AB-B9E8-3A3562B4FB9B}" destId="{A9FA4C57-BA31-49E0-9B21-3B3DD62DE1F8}" srcOrd="10" destOrd="0" presId="urn:microsoft.com/office/officeart/2008/layout/HexagonCluster"/>
    <dgm:cxn modelId="{580A9837-E006-4532-810C-E7EB685D133D}" type="presParOf" srcId="{A9FA4C57-BA31-49E0-9B21-3B3DD62DE1F8}" destId="{C1017096-DF7C-493A-80E0-5B9BFCF317F8}" srcOrd="0" destOrd="0" presId="urn:microsoft.com/office/officeart/2008/layout/HexagonCluster"/>
    <dgm:cxn modelId="{41E2BD21-AF75-49F5-A7AC-531C5E0F1D80}" type="presParOf" srcId="{4A6DF73A-D1DA-41AB-B9E8-3A3562B4FB9B}" destId="{B9D1587B-00D8-4E2A-9C29-AD86EF814533}" srcOrd="11" destOrd="0" presId="urn:microsoft.com/office/officeart/2008/layout/HexagonCluster"/>
    <dgm:cxn modelId="{9FC9FB20-52FD-486F-BF4C-587B466EEBB6}" type="presParOf" srcId="{B9D1587B-00D8-4E2A-9C29-AD86EF814533}" destId="{761AB1CC-4C97-4658-8F1E-AB447FFBD5D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21D345-CD07-41D5-AF28-ED1D6DB1C90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3A92E1E-4B47-42C4-ADE4-685FEE22B1A6}">
      <dgm:prSet phldrT="[文本]"/>
      <dgm:spPr/>
      <dgm:t>
        <a:bodyPr/>
        <a:lstStyle/>
        <a:p>
          <a:r>
            <a:rPr lang="zh-CN" altLang="en-US" dirty="0" smtClean="0"/>
            <a:t>度中心性</a:t>
          </a:r>
          <a:endParaRPr lang="zh-CN" altLang="en-US" dirty="0"/>
        </a:p>
      </dgm:t>
    </dgm:pt>
    <dgm:pt modelId="{F3C1A0B1-CEDB-4166-AE03-533842F13D99}" type="parTrans" cxnId="{AAE7D244-5EA9-4112-88E5-82429CC84984}">
      <dgm:prSet/>
      <dgm:spPr/>
      <dgm:t>
        <a:bodyPr/>
        <a:lstStyle/>
        <a:p>
          <a:endParaRPr lang="zh-CN" altLang="en-US"/>
        </a:p>
      </dgm:t>
    </dgm:pt>
    <dgm:pt modelId="{CC86D616-1AF0-47FA-AB60-4BDA27FC189A}" type="sibTrans" cxnId="{AAE7D244-5EA9-4112-88E5-82429CC84984}">
      <dgm:prSet/>
      <dgm:spPr/>
      <dgm:t>
        <a:bodyPr/>
        <a:lstStyle/>
        <a:p>
          <a:endParaRPr lang="zh-CN" altLang="en-US"/>
        </a:p>
      </dgm:t>
    </dgm:pt>
    <dgm:pt modelId="{09EA3088-62FA-4C42-BEDD-E9E52CB0D1C4}">
      <dgm:prSet phldrT="[文本]"/>
      <dgm:spPr/>
      <dgm:t>
        <a:bodyPr/>
        <a:lstStyle/>
        <a:p>
          <a:r>
            <a:rPr lang="en-US" altLang="zh-CN" dirty="0" smtClean="0"/>
            <a:t>PageRank</a:t>
          </a:r>
          <a:endParaRPr lang="zh-CN" altLang="en-US" dirty="0"/>
        </a:p>
      </dgm:t>
    </dgm:pt>
    <dgm:pt modelId="{61559405-F8B4-4082-AD55-A346D76DB605}" type="parTrans" cxnId="{92B68851-068D-4395-8841-9FF50A5DC512}">
      <dgm:prSet/>
      <dgm:spPr/>
      <dgm:t>
        <a:bodyPr/>
        <a:lstStyle/>
        <a:p>
          <a:endParaRPr lang="zh-CN" altLang="en-US"/>
        </a:p>
      </dgm:t>
    </dgm:pt>
    <dgm:pt modelId="{8432C68D-4FDD-46C9-98EB-C5C3CD2573FB}" type="sibTrans" cxnId="{92B68851-068D-4395-8841-9FF50A5DC512}">
      <dgm:prSet/>
      <dgm:spPr/>
      <dgm:t>
        <a:bodyPr/>
        <a:lstStyle/>
        <a:p>
          <a:endParaRPr lang="zh-CN" altLang="en-US"/>
        </a:p>
      </dgm:t>
    </dgm:pt>
    <dgm:pt modelId="{6D6D7100-090C-4AD5-A99D-6B612FB465B2}">
      <dgm:prSet phldrT="[文本]"/>
      <dgm:spPr/>
      <dgm:t>
        <a:bodyPr/>
        <a:lstStyle/>
        <a:p>
          <a:r>
            <a:rPr lang="en-US" altLang="zh-CN" dirty="0" smtClean="0"/>
            <a:t>K-shell</a:t>
          </a:r>
          <a:endParaRPr lang="zh-CN" altLang="en-US" dirty="0"/>
        </a:p>
      </dgm:t>
    </dgm:pt>
    <dgm:pt modelId="{1B3134A7-19DC-4639-96E1-28D7602A743B}" type="parTrans" cxnId="{1CB78942-8F34-417D-AE3A-88F34E8D8D48}">
      <dgm:prSet/>
      <dgm:spPr/>
      <dgm:t>
        <a:bodyPr/>
        <a:lstStyle/>
        <a:p>
          <a:endParaRPr lang="zh-CN" altLang="en-US"/>
        </a:p>
      </dgm:t>
    </dgm:pt>
    <dgm:pt modelId="{42ABF476-8617-4425-984B-2F4E10D21A1A}" type="sibTrans" cxnId="{1CB78942-8F34-417D-AE3A-88F34E8D8D48}">
      <dgm:prSet/>
      <dgm:spPr/>
      <dgm:t>
        <a:bodyPr/>
        <a:lstStyle/>
        <a:p>
          <a:endParaRPr lang="zh-CN" altLang="en-US"/>
        </a:p>
      </dgm:t>
    </dgm:pt>
    <dgm:pt modelId="{1C3543E3-7642-422A-9C73-6D07C3B03B3A}">
      <dgm:prSet/>
      <dgm:spPr/>
      <dgm:t>
        <a:bodyPr/>
        <a:lstStyle/>
        <a:p>
          <a:r>
            <a:rPr lang="zh-CN" altLang="en-US" dirty="0" smtClean="0"/>
            <a:t>介数中心性</a:t>
          </a:r>
          <a:endParaRPr lang="zh-CN" altLang="en-US" dirty="0"/>
        </a:p>
      </dgm:t>
    </dgm:pt>
    <dgm:pt modelId="{D9F76723-1FCC-41A7-B733-5C546146FA9D}" type="parTrans" cxnId="{1EE89275-89FF-4CC2-A05A-753BE26849C1}">
      <dgm:prSet/>
      <dgm:spPr/>
      <dgm:t>
        <a:bodyPr/>
        <a:lstStyle/>
        <a:p>
          <a:endParaRPr lang="zh-CN" altLang="en-US"/>
        </a:p>
      </dgm:t>
    </dgm:pt>
    <dgm:pt modelId="{3B2BD732-9AC5-4B3D-BF74-7EADE8842654}" type="sibTrans" cxnId="{1EE89275-89FF-4CC2-A05A-753BE26849C1}">
      <dgm:prSet/>
      <dgm:spPr/>
      <dgm:t>
        <a:bodyPr/>
        <a:lstStyle/>
        <a:p>
          <a:endParaRPr lang="zh-CN" altLang="en-US"/>
        </a:p>
      </dgm:t>
    </dgm:pt>
    <dgm:pt modelId="{0412199B-D791-4C28-B227-165D42C3B2EA}" type="pres">
      <dgm:prSet presAssocID="{FA21D345-CD07-41D5-AF28-ED1D6DB1C9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DBD1441-5FBB-4B7B-9AA0-D603A01767D8}" type="pres">
      <dgm:prSet presAssocID="{FA21D345-CD07-41D5-AF28-ED1D6DB1C905}" presName="Name1" presStyleCnt="0"/>
      <dgm:spPr/>
    </dgm:pt>
    <dgm:pt modelId="{26B1DD0F-0DB8-4A1B-B22E-60205BEE7A18}" type="pres">
      <dgm:prSet presAssocID="{FA21D345-CD07-41D5-AF28-ED1D6DB1C905}" presName="cycle" presStyleCnt="0"/>
      <dgm:spPr/>
    </dgm:pt>
    <dgm:pt modelId="{A3286F4F-3091-45D8-8381-F84F581BD1EE}" type="pres">
      <dgm:prSet presAssocID="{FA21D345-CD07-41D5-AF28-ED1D6DB1C905}" presName="srcNode" presStyleLbl="node1" presStyleIdx="0" presStyleCnt="4"/>
      <dgm:spPr/>
    </dgm:pt>
    <dgm:pt modelId="{D185BC28-E0AD-46AE-B4D0-CB2EA3CB3FE2}" type="pres">
      <dgm:prSet presAssocID="{FA21D345-CD07-41D5-AF28-ED1D6DB1C90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B3192FD-BFE2-4BB7-A265-4169E98B79FD}" type="pres">
      <dgm:prSet presAssocID="{FA21D345-CD07-41D5-AF28-ED1D6DB1C905}" presName="extraNode" presStyleLbl="node1" presStyleIdx="0" presStyleCnt="4"/>
      <dgm:spPr/>
    </dgm:pt>
    <dgm:pt modelId="{7F303D68-9A76-4E8B-9EB1-A84356F55FCB}" type="pres">
      <dgm:prSet presAssocID="{FA21D345-CD07-41D5-AF28-ED1D6DB1C905}" presName="dstNode" presStyleLbl="node1" presStyleIdx="0" presStyleCnt="4"/>
      <dgm:spPr/>
    </dgm:pt>
    <dgm:pt modelId="{C088280E-C0C7-47A5-985B-D1E5DC64C5FF}" type="pres">
      <dgm:prSet presAssocID="{93A92E1E-4B47-42C4-ADE4-685FEE22B1A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3145F-1ED2-43E1-A101-C1ABFBDAE763}" type="pres">
      <dgm:prSet presAssocID="{93A92E1E-4B47-42C4-ADE4-685FEE22B1A6}" presName="accent_1" presStyleCnt="0"/>
      <dgm:spPr/>
    </dgm:pt>
    <dgm:pt modelId="{E9BBB980-715C-4137-966B-1F02A0BDAA62}" type="pres">
      <dgm:prSet presAssocID="{93A92E1E-4B47-42C4-ADE4-685FEE22B1A6}" presName="accentRepeatNode" presStyleLbl="solidFgAcc1" presStyleIdx="0" presStyleCnt="4"/>
      <dgm:spPr/>
    </dgm:pt>
    <dgm:pt modelId="{601CFD61-903D-49CE-8D4F-E5AE0D811EFB}" type="pres">
      <dgm:prSet presAssocID="{09EA3088-62FA-4C42-BEDD-E9E52CB0D1C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EA460-0A8D-44E7-A791-7B1720638726}" type="pres">
      <dgm:prSet presAssocID="{09EA3088-62FA-4C42-BEDD-E9E52CB0D1C4}" presName="accent_2" presStyleCnt="0"/>
      <dgm:spPr/>
    </dgm:pt>
    <dgm:pt modelId="{EEF9FAFC-D94E-4683-BED0-3D4360A48514}" type="pres">
      <dgm:prSet presAssocID="{09EA3088-62FA-4C42-BEDD-E9E52CB0D1C4}" presName="accentRepeatNode" presStyleLbl="solidFgAcc1" presStyleIdx="1" presStyleCnt="4"/>
      <dgm:spPr/>
    </dgm:pt>
    <dgm:pt modelId="{636185EF-0617-4133-B7C4-5D094BB75BBC}" type="pres">
      <dgm:prSet presAssocID="{6D6D7100-090C-4AD5-A99D-6B612FB465B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340B5-181E-45A3-8DE1-EB0B5AC07519}" type="pres">
      <dgm:prSet presAssocID="{6D6D7100-090C-4AD5-A99D-6B612FB465B2}" presName="accent_3" presStyleCnt="0"/>
      <dgm:spPr/>
    </dgm:pt>
    <dgm:pt modelId="{C859E55A-1706-40A5-AA80-1D3248CF3E31}" type="pres">
      <dgm:prSet presAssocID="{6D6D7100-090C-4AD5-A99D-6B612FB465B2}" presName="accentRepeatNode" presStyleLbl="solidFgAcc1" presStyleIdx="2" presStyleCnt="4"/>
      <dgm:spPr/>
    </dgm:pt>
    <dgm:pt modelId="{986E5B3A-5F13-4DCC-9F4B-EAE25F784E17}" type="pres">
      <dgm:prSet presAssocID="{1C3543E3-7642-422A-9C73-6D07C3B03B3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E54A7-D2A0-443C-9D98-CF8F8A490284}" type="pres">
      <dgm:prSet presAssocID="{1C3543E3-7642-422A-9C73-6D07C3B03B3A}" presName="accent_4" presStyleCnt="0"/>
      <dgm:spPr/>
    </dgm:pt>
    <dgm:pt modelId="{2311EFF1-0B08-4917-BD71-D6D9EC491A97}" type="pres">
      <dgm:prSet presAssocID="{1C3543E3-7642-422A-9C73-6D07C3B03B3A}" presName="accentRepeatNode" presStyleLbl="solidFgAcc1" presStyleIdx="3" presStyleCnt="4"/>
      <dgm:spPr/>
    </dgm:pt>
  </dgm:ptLst>
  <dgm:cxnLst>
    <dgm:cxn modelId="{919C5F0D-CE79-4C6D-A2C8-28EC31CE3414}" type="presOf" srcId="{1C3543E3-7642-422A-9C73-6D07C3B03B3A}" destId="{986E5B3A-5F13-4DCC-9F4B-EAE25F784E17}" srcOrd="0" destOrd="0" presId="urn:microsoft.com/office/officeart/2008/layout/VerticalCurvedList"/>
    <dgm:cxn modelId="{667C8336-355B-433F-82F8-F3E61A9481FF}" type="presOf" srcId="{93A92E1E-4B47-42C4-ADE4-685FEE22B1A6}" destId="{C088280E-C0C7-47A5-985B-D1E5DC64C5FF}" srcOrd="0" destOrd="0" presId="urn:microsoft.com/office/officeart/2008/layout/VerticalCurvedList"/>
    <dgm:cxn modelId="{5DF6D275-698B-41B2-BCEF-F312C66FC383}" type="presOf" srcId="{FA21D345-CD07-41D5-AF28-ED1D6DB1C905}" destId="{0412199B-D791-4C28-B227-165D42C3B2EA}" srcOrd="0" destOrd="0" presId="urn:microsoft.com/office/officeart/2008/layout/VerticalCurvedList"/>
    <dgm:cxn modelId="{1EE89275-89FF-4CC2-A05A-753BE26849C1}" srcId="{FA21D345-CD07-41D5-AF28-ED1D6DB1C905}" destId="{1C3543E3-7642-422A-9C73-6D07C3B03B3A}" srcOrd="3" destOrd="0" parTransId="{D9F76723-1FCC-41A7-B733-5C546146FA9D}" sibTransId="{3B2BD732-9AC5-4B3D-BF74-7EADE8842654}"/>
    <dgm:cxn modelId="{AAE7D244-5EA9-4112-88E5-82429CC84984}" srcId="{FA21D345-CD07-41D5-AF28-ED1D6DB1C905}" destId="{93A92E1E-4B47-42C4-ADE4-685FEE22B1A6}" srcOrd="0" destOrd="0" parTransId="{F3C1A0B1-CEDB-4166-AE03-533842F13D99}" sibTransId="{CC86D616-1AF0-47FA-AB60-4BDA27FC189A}"/>
    <dgm:cxn modelId="{92B68851-068D-4395-8841-9FF50A5DC512}" srcId="{FA21D345-CD07-41D5-AF28-ED1D6DB1C905}" destId="{09EA3088-62FA-4C42-BEDD-E9E52CB0D1C4}" srcOrd="1" destOrd="0" parTransId="{61559405-F8B4-4082-AD55-A346D76DB605}" sibTransId="{8432C68D-4FDD-46C9-98EB-C5C3CD2573FB}"/>
    <dgm:cxn modelId="{1CB78942-8F34-417D-AE3A-88F34E8D8D48}" srcId="{FA21D345-CD07-41D5-AF28-ED1D6DB1C905}" destId="{6D6D7100-090C-4AD5-A99D-6B612FB465B2}" srcOrd="2" destOrd="0" parTransId="{1B3134A7-19DC-4639-96E1-28D7602A743B}" sibTransId="{42ABF476-8617-4425-984B-2F4E10D21A1A}"/>
    <dgm:cxn modelId="{D00B0661-31C3-4F8F-BF10-EE7B4EA77D32}" type="presOf" srcId="{CC86D616-1AF0-47FA-AB60-4BDA27FC189A}" destId="{D185BC28-E0AD-46AE-B4D0-CB2EA3CB3FE2}" srcOrd="0" destOrd="0" presId="urn:microsoft.com/office/officeart/2008/layout/VerticalCurvedList"/>
    <dgm:cxn modelId="{95693B2A-A8DA-49DD-8810-6B801439BDA4}" type="presOf" srcId="{09EA3088-62FA-4C42-BEDD-E9E52CB0D1C4}" destId="{601CFD61-903D-49CE-8D4F-E5AE0D811EFB}" srcOrd="0" destOrd="0" presId="urn:microsoft.com/office/officeart/2008/layout/VerticalCurvedList"/>
    <dgm:cxn modelId="{DD03BE7D-2C8D-4EBF-BCDD-82A205358624}" type="presOf" srcId="{6D6D7100-090C-4AD5-A99D-6B612FB465B2}" destId="{636185EF-0617-4133-B7C4-5D094BB75BBC}" srcOrd="0" destOrd="0" presId="urn:microsoft.com/office/officeart/2008/layout/VerticalCurvedList"/>
    <dgm:cxn modelId="{992BBCF0-9B86-478B-A6D0-066312ED582F}" type="presParOf" srcId="{0412199B-D791-4C28-B227-165D42C3B2EA}" destId="{BDBD1441-5FBB-4B7B-9AA0-D603A01767D8}" srcOrd="0" destOrd="0" presId="urn:microsoft.com/office/officeart/2008/layout/VerticalCurvedList"/>
    <dgm:cxn modelId="{B48BB3D0-8A47-45F9-AEB2-9B97FEEFF997}" type="presParOf" srcId="{BDBD1441-5FBB-4B7B-9AA0-D603A01767D8}" destId="{26B1DD0F-0DB8-4A1B-B22E-60205BEE7A18}" srcOrd="0" destOrd="0" presId="urn:microsoft.com/office/officeart/2008/layout/VerticalCurvedList"/>
    <dgm:cxn modelId="{6C2B7360-AB34-4D1B-83BB-5C4BA8C6C6BE}" type="presParOf" srcId="{26B1DD0F-0DB8-4A1B-B22E-60205BEE7A18}" destId="{A3286F4F-3091-45D8-8381-F84F581BD1EE}" srcOrd="0" destOrd="0" presId="urn:microsoft.com/office/officeart/2008/layout/VerticalCurvedList"/>
    <dgm:cxn modelId="{D9C3579C-8215-4322-9C53-F836BD78326C}" type="presParOf" srcId="{26B1DD0F-0DB8-4A1B-B22E-60205BEE7A18}" destId="{D185BC28-E0AD-46AE-B4D0-CB2EA3CB3FE2}" srcOrd="1" destOrd="0" presId="urn:microsoft.com/office/officeart/2008/layout/VerticalCurvedList"/>
    <dgm:cxn modelId="{BD6D72C7-AEA5-4773-994C-033B3DBD8AD0}" type="presParOf" srcId="{26B1DD0F-0DB8-4A1B-B22E-60205BEE7A18}" destId="{0B3192FD-BFE2-4BB7-A265-4169E98B79FD}" srcOrd="2" destOrd="0" presId="urn:microsoft.com/office/officeart/2008/layout/VerticalCurvedList"/>
    <dgm:cxn modelId="{EE07124A-D1F3-4D59-8458-786756AE700D}" type="presParOf" srcId="{26B1DD0F-0DB8-4A1B-B22E-60205BEE7A18}" destId="{7F303D68-9A76-4E8B-9EB1-A84356F55FCB}" srcOrd="3" destOrd="0" presId="urn:microsoft.com/office/officeart/2008/layout/VerticalCurvedList"/>
    <dgm:cxn modelId="{88CFDDBC-C41F-4714-B952-EFBB9D83BCB4}" type="presParOf" srcId="{BDBD1441-5FBB-4B7B-9AA0-D603A01767D8}" destId="{C088280E-C0C7-47A5-985B-D1E5DC64C5FF}" srcOrd="1" destOrd="0" presId="urn:microsoft.com/office/officeart/2008/layout/VerticalCurvedList"/>
    <dgm:cxn modelId="{36190B4A-43C2-46BB-9D02-78567502985E}" type="presParOf" srcId="{BDBD1441-5FBB-4B7B-9AA0-D603A01767D8}" destId="{4B03145F-1ED2-43E1-A101-C1ABFBDAE763}" srcOrd="2" destOrd="0" presId="urn:microsoft.com/office/officeart/2008/layout/VerticalCurvedList"/>
    <dgm:cxn modelId="{21A9B345-81C9-4A96-B467-BC659C1A46E8}" type="presParOf" srcId="{4B03145F-1ED2-43E1-A101-C1ABFBDAE763}" destId="{E9BBB980-715C-4137-966B-1F02A0BDAA62}" srcOrd="0" destOrd="0" presId="urn:microsoft.com/office/officeart/2008/layout/VerticalCurvedList"/>
    <dgm:cxn modelId="{30F0AEE3-3CCB-4DA2-8C1F-15131418CBBF}" type="presParOf" srcId="{BDBD1441-5FBB-4B7B-9AA0-D603A01767D8}" destId="{601CFD61-903D-49CE-8D4F-E5AE0D811EFB}" srcOrd="3" destOrd="0" presId="urn:microsoft.com/office/officeart/2008/layout/VerticalCurvedList"/>
    <dgm:cxn modelId="{02C5ABB3-E8C3-4938-8675-5C85FEF0E9DA}" type="presParOf" srcId="{BDBD1441-5FBB-4B7B-9AA0-D603A01767D8}" destId="{162EA460-0A8D-44E7-A791-7B1720638726}" srcOrd="4" destOrd="0" presId="urn:microsoft.com/office/officeart/2008/layout/VerticalCurvedList"/>
    <dgm:cxn modelId="{73AE02CA-D2C3-447F-BE97-3BD711DAC80A}" type="presParOf" srcId="{162EA460-0A8D-44E7-A791-7B1720638726}" destId="{EEF9FAFC-D94E-4683-BED0-3D4360A48514}" srcOrd="0" destOrd="0" presId="urn:microsoft.com/office/officeart/2008/layout/VerticalCurvedList"/>
    <dgm:cxn modelId="{980B734A-F904-4221-ACBD-B575DC248C95}" type="presParOf" srcId="{BDBD1441-5FBB-4B7B-9AA0-D603A01767D8}" destId="{636185EF-0617-4133-B7C4-5D094BB75BBC}" srcOrd="5" destOrd="0" presId="urn:microsoft.com/office/officeart/2008/layout/VerticalCurvedList"/>
    <dgm:cxn modelId="{9B8E6B03-52BF-4B44-ABC7-7B88B588FBD1}" type="presParOf" srcId="{BDBD1441-5FBB-4B7B-9AA0-D603A01767D8}" destId="{855340B5-181E-45A3-8DE1-EB0B5AC07519}" srcOrd="6" destOrd="0" presId="urn:microsoft.com/office/officeart/2008/layout/VerticalCurvedList"/>
    <dgm:cxn modelId="{A09712AD-A180-45C8-858B-ACAD19DC28D7}" type="presParOf" srcId="{855340B5-181E-45A3-8DE1-EB0B5AC07519}" destId="{C859E55A-1706-40A5-AA80-1D3248CF3E31}" srcOrd="0" destOrd="0" presId="urn:microsoft.com/office/officeart/2008/layout/VerticalCurvedList"/>
    <dgm:cxn modelId="{465920DB-612F-4D90-8510-BE72BC923A60}" type="presParOf" srcId="{BDBD1441-5FBB-4B7B-9AA0-D603A01767D8}" destId="{986E5B3A-5F13-4DCC-9F4B-EAE25F784E17}" srcOrd="7" destOrd="0" presId="urn:microsoft.com/office/officeart/2008/layout/VerticalCurvedList"/>
    <dgm:cxn modelId="{7B283EC1-2AAA-484B-A765-0B583ABDE2A7}" type="presParOf" srcId="{BDBD1441-5FBB-4B7B-9AA0-D603A01767D8}" destId="{5BFE54A7-D2A0-443C-9D98-CF8F8A490284}" srcOrd="8" destOrd="0" presId="urn:microsoft.com/office/officeart/2008/layout/VerticalCurvedList"/>
    <dgm:cxn modelId="{47D8CAA7-93FD-46C9-B81A-74E8186E76B0}" type="presParOf" srcId="{5BFE54A7-D2A0-443C-9D98-CF8F8A490284}" destId="{2311EFF1-0B08-4917-BD71-D6D9EC491A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21D345-CD07-41D5-AF28-ED1D6DB1C90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3A92E1E-4B47-42C4-ADE4-685FEE22B1A6}">
      <dgm:prSet phldrT="[文本]"/>
      <dgm:spPr/>
      <dgm:t>
        <a:bodyPr/>
        <a:lstStyle/>
        <a:p>
          <a:r>
            <a:rPr lang="zh-CN" altLang="en-US" dirty="0" smtClean="0"/>
            <a:t>基于人口统计学的推荐</a:t>
          </a:r>
          <a:endParaRPr lang="zh-CN" altLang="en-US" dirty="0"/>
        </a:p>
      </dgm:t>
    </dgm:pt>
    <dgm:pt modelId="{F3C1A0B1-CEDB-4166-AE03-533842F13D99}" type="parTrans" cxnId="{AAE7D244-5EA9-4112-88E5-82429CC84984}">
      <dgm:prSet/>
      <dgm:spPr/>
      <dgm:t>
        <a:bodyPr/>
        <a:lstStyle/>
        <a:p>
          <a:endParaRPr lang="zh-CN" altLang="en-US"/>
        </a:p>
      </dgm:t>
    </dgm:pt>
    <dgm:pt modelId="{CC86D616-1AF0-47FA-AB60-4BDA27FC189A}" type="sibTrans" cxnId="{AAE7D244-5EA9-4112-88E5-82429CC84984}">
      <dgm:prSet/>
      <dgm:spPr/>
      <dgm:t>
        <a:bodyPr/>
        <a:lstStyle/>
        <a:p>
          <a:endParaRPr lang="zh-CN" altLang="en-US"/>
        </a:p>
      </dgm:t>
    </dgm:pt>
    <dgm:pt modelId="{09EA3088-62FA-4C42-BEDD-E9E52CB0D1C4}">
      <dgm:prSet phldrT="[文本]"/>
      <dgm:spPr/>
      <dgm:t>
        <a:bodyPr/>
        <a:lstStyle/>
        <a:p>
          <a:r>
            <a:rPr lang="zh-CN" altLang="en-US" dirty="0" smtClean="0"/>
            <a:t>基于内容的推荐</a:t>
          </a:r>
          <a:endParaRPr lang="zh-CN" altLang="en-US" dirty="0"/>
        </a:p>
      </dgm:t>
    </dgm:pt>
    <dgm:pt modelId="{61559405-F8B4-4082-AD55-A346D76DB605}" type="parTrans" cxnId="{92B68851-068D-4395-8841-9FF50A5DC512}">
      <dgm:prSet/>
      <dgm:spPr/>
      <dgm:t>
        <a:bodyPr/>
        <a:lstStyle/>
        <a:p>
          <a:endParaRPr lang="zh-CN" altLang="en-US"/>
        </a:p>
      </dgm:t>
    </dgm:pt>
    <dgm:pt modelId="{8432C68D-4FDD-46C9-98EB-C5C3CD2573FB}" type="sibTrans" cxnId="{92B68851-068D-4395-8841-9FF50A5DC512}">
      <dgm:prSet/>
      <dgm:spPr/>
      <dgm:t>
        <a:bodyPr/>
        <a:lstStyle/>
        <a:p>
          <a:endParaRPr lang="zh-CN" altLang="en-US"/>
        </a:p>
      </dgm:t>
    </dgm:pt>
    <dgm:pt modelId="{6D6D7100-090C-4AD5-A99D-6B612FB465B2}">
      <dgm:prSet phldrT="[文本]"/>
      <dgm:spPr/>
      <dgm:t>
        <a:bodyPr/>
        <a:lstStyle/>
        <a:p>
          <a:r>
            <a:rPr lang="zh-CN" altLang="en-US" dirty="0" smtClean="0"/>
            <a:t>基于关联规则的推荐</a:t>
          </a:r>
          <a:endParaRPr lang="zh-CN" altLang="en-US" dirty="0"/>
        </a:p>
      </dgm:t>
    </dgm:pt>
    <dgm:pt modelId="{1B3134A7-19DC-4639-96E1-28D7602A743B}" type="parTrans" cxnId="{1CB78942-8F34-417D-AE3A-88F34E8D8D48}">
      <dgm:prSet/>
      <dgm:spPr/>
      <dgm:t>
        <a:bodyPr/>
        <a:lstStyle/>
        <a:p>
          <a:endParaRPr lang="zh-CN" altLang="en-US"/>
        </a:p>
      </dgm:t>
    </dgm:pt>
    <dgm:pt modelId="{42ABF476-8617-4425-984B-2F4E10D21A1A}" type="sibTrans" cxnId="{1CB78942-8F34-417D-AE3A-88F34E8D8D48}">
      <dgm:prSet/>
      <dgm:spPr/>
      <dgm:t>
        <a:bodyPr/>
        <a:lstStyle/>
        <a:p>
          <a:endParaRPr lang="zh-CN" altLang="en-US"/>
        </a:p>
      </dgm:t>
    </dgm:pt>
    <dgm:pt modelId="{1C3543E3-7642-422A-9C73-6D07C3B03B3A}">
      <dgm:prSet/>
      <dgm:spPr/>
      <dgm:t>
        <a:bodyPr/>
        <a:lstStyle/>
        <a:p>
          <a:r>
            <a:rPr lang="zh-CN" altLang="en-US" dirty="0" smtClean="0"/>
            <a:t>基于协同过滤的推荐</a:t>
          </a:r>
          <a:endParaRPr lang="zh-CN" altLang="en-US" dirty="0"/>
        </a:p>
      </dgm:t>
    </dgm:pt>
    <dgm:pt modelId="{D9F76723-1FCC-41A7-B733-5C546146FA9D}" type="parTrans" cxnId="{1EE89275-89FF-4CC2-A05A-753BE26849C1}">
      <dgm:prSet/>
      <dgm:spPr/>
      <dgm:t>
        <a:bodyPr/>
        <a:lstStyle/>
        <a:p>
          <a:endParaRPr lang="zh-CN" altLang="en-US"/>
        </a:p>
      </dgm:t>
    </dgm:pt>
    <dgm:pt modelId="{3B2BD732-9AC5-4B3D-BF74-7EADE8842654}" type="sibTrans" cxnId="{1EE89275-89FF-4CC2-A05A-753BE26849C1}">
      <dgm:prSet/>
      <dgm:spPr/>
      <dgm:t>
        <a:bodyPr/>
        <a:lstStyle/>
        <a:p>
          <a:endParaRPr lang="zh-CN" altLang="en-US"/>
        </a:p>
      </dgm:t>
    </dgm:pt>
    <dgm:pt modelId="{0412199B-D791-4C28-B227-165D42C3B2EA}" type="pres">
      <dgm:prSet presAssocID="{FA21D345-CD07-41D5-AF28-ED1D6DB1C9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DBD1441-5FBB-4B7B-9AA0-D603A01767D8}" type="pres">
      <dgm:prSet presAssocID="{FA21D345-CD07-41D5-AF28-ED1D6DB1C905}" presName="Name1" presStyleCnt="0"/>
      <dgm:spPr/>
    </dgm:pt>
    <dgm:pt modelId="{26B1DD0F-0DB8-4A1B-B22E-60205BEE7A18}" type="pres">
      <dgm:prSet presAssocID="{FA21D345-CD07-41D5-AF28-ED1D6DB1C905}" presName="cycle" presStyleCnt="0"/>
      <dgm:spPr/>
    </dgm:pt>
    <dgm:pt modelId="{A3286F4F-3091-45D8-8381-F84F581BD1EE}" type="pres">
      <dgm:prSet presAssocID="{FA21D345-CD07-41D5-AF28-ED1D6DB1C905}" presName="srcNode" presStyleLbl="node1" presStyleIdx="0" presStyleCnt="4"/>
      <dgm:spPr/>
    </dgm:pt>
    <dgm:pt modelId="{D185BC28-E0AD-46AE-B4D0-CB2EA3CB3FE2}" type="pres">
      <dgm:prSet presAssocID="{FA21D345-CD07-41D5-AF28-ED1D6DB1C90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B3192FD-BFE2-4BB7-A265-4169E98B79FD}" type="pres">
      <dgm:prSet presAssocID="{FA21D345-CD07-41D5-AF28-ED1D6DB1C905}" presName="extraNode" presStyleLbl="node1" presStyleIdx="0" presStyleCnt="4"/>
      <dgm:spPr/>
    </dgm:pt>
    <dgm:pt modelId="{7F303D68-9A76-4E8B-9EB1-A84356F55FCB}" type="pres">
      <dgm:prSet presAssocID="{FA21D345-CD07-41D5-AF28-ED1D6DB1C905}" presName="dstNode" presStyleLbl="node1" presStyleIdx="0" presStyleCnt="4"/>
      <dgm:spPr/>
    </dgm:pt>
    <dgm:pt modelId="{C088280E-C0C7-47A5-985B-D1E5DC64C5FF}" type="pres">
      <dgm:prSet presAssocID="{93A92E1E-4B47-42C4-ADE4-685FEE22B1A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03145F-1ED2-43E1-A101-C1ABFBDAE763}" type="pres">
      <dgm:prSet presAssocID="{93A92E1E-4B47-42C4-ADE4-685FEE22B1A6}" presName="accent_1" presStyleCnt="0"/>
      <dgm:spPr/>
    </dgm:pt>
    <dgm:pt modelId="{E9BBB980-715C-4137-966B-1F02A0BDAA62}" type="pres">
      <dgm:prSet presAssocID="{93A92E1E-4B47-42C4-ADE4-685FEE22B1A6}" presName="accentRepeatNode" presStyleLbl="solidFgAcc1" presStyleIdx="0" presStyleCnt="4"/>
      <dgm:spPr/>
    </dgm:pt>
    <dgm:pt modelId="{601CFD61-903D-49CE-8D4F-E5AE0D811EFB}" type="pres">
      <dgm:prSet presAssocID="{09EA3088-62FA-4C42-BEDD-E9E52CB0D1C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EA460-0A8D-44E7-A791-7B1720638726}" type="pres">
      <dgm:prSet presAssocID="{09EA3088-62FA-4C42-BEDD-E9E52CB0D1C4}" presName="accent_2" presStyleCnt="0"/>
      <dgm:spPr/>
    </dgm:pt>
    <dgm:pt modelId="{EEF9FAFC-D94E-4683-BED0-3D4360A48514}" type="pres">
      <dgm:prSet presAssocID="{09EA3088-62FA-4C42-BEDD-E9E52CB0D1C4}" presName="accentRepeatNode" presStyleLbl="solidFgAcc1" presStyleIdx="1" presStyleCnt="4"/>
      <dgm:spPr/>
    </dgm:pt>
    <dgm:pt modelId="{636185EF-0617-4133-B7C4-5D094BB75BBC}" type="pres">
      <dgm:prSet presAssocID="{6D6D7100-090C-4AD5-A99D-6B612FB465B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340B5-181E-45A3-8DE1-EB0B5AC07519}" type="pres">
      <dgm:prSet presAssocID="{6D6D7100-090C-4AD5-A99D-6B612FB465B2}" presName="accent_3" presStyleCnt="0"/>
      <dgm:spPr/>
    </dgm:pt>
    <dgm:pt modelId="{C859E55A-1706-40A5-AA80-1D3248CF3E31}" type="pres">
      <dgm:prSet presAssocID="{6D6D7100-090C-4AD5-A99D-6B612FB465B2}" presName="accentRepeatNode" presStyleLbl="solidFgAcc1" presStyleIdx="2" presStyleCnt="4"/>
      <dgm:spPr/>
    </dgm:pt>
    <dgm:pt modelId="{986E5B3A-5F13-4DCC-9F4B-EAE25F784E17}" type="pres">
      <dgm:prSet presAssocID="{1C3543E3-7642-422A-9C73-6D07C3B03B3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FE54A7-D2A0-443C-9D98-CF8F8A490284}" type="pres">
      <dgm:prSet presAssocID="{1C3543E3-7642-422A-9C73-6D07C3B03B3A}" presName="accent_4" presStyleCnt="0"/>
      <dgm:spPr/>
    </dgm:pt>
    <dgm:pt modelId="{2311EFF1-0B08-4917-BD71-D6D9EC491A97}" type="pres">
      <dgm:prSet presAssocID="{1C3543E3-7642-422A-9C73-6D07C3B03B3A}" presName="accentRepeatNode" presStyleLbl="solidFgAcc1" presStyleIdx="3" presStyleCnt="4"/>
      <dgm:spPr/>
    </dgm:pt>
  </dgm:ptLst>
  <dgm:cxnLst>
    <dgm:cxn modelId="{919C5F0D-CE79-4C6D-A2C8-28EC31CE3414}" type="presOf" srcId="{1C3543E3-7642-422A-9C73-6D07C3B03B3A}" destId="{986E5B3A-5F13-4DCC-9F4B-EAE25F784E17}" srcOrd="0" destOrd="0" presId="urn:microsoft.com/office/officeart/2008/layout/VerticalCurvedList"/>
    <dgm:cxn modelId="{667C8336-355B-433F-82F8-F3E61A9481FF}" type="presOf" srcId="{93A92E1E-4B47-42C4-ADE4-685FEE22B1A6}" destId="{C088280E-C0C7-47A5-985B-D1E5DC64C5FF}" srcOrd="0" destOrd="0" presId="urn:microsoft.com/office/officeart/2008/layout/VerticalCurvedList"/>
    <dgm:cxn modelId="{5DF6D275-698B-41B2-BCEF-F312C66FC383}" type="presOf" srcId="{FA21D345-CD07-41D5-AF28-ED1D6DB1C905}" destId="{0412199B-D791-4C28-B227-165D42C3B2EA}" srcOrd="0" destOrd="0" presId="urn:microsoft.com/office/officeart/2008/layout/VerticalCurvedList"/>
    <dgm:cxn modelId="{1EE89275-89FF-4CC2-A05A-753BE26849C1}" srcId="{FA21D345-CD07-41D5-AF28-ED1D6DB1C905}" destId="{1C3543E3-7642-422A-9C73-6D07C3B03B3A}" srcOrd="3" destOrd="0" parTransId="{D9F76723-1FCC-41A7-B733-5C546146FA9D}" sibTransId="{3B2BD732-9AC5-4B3D-BF74-7EADE8842654}"/>
    <dgm:cxn modelId="{AAE7D244-5EA9-4112-88E5-82429CC84984}" srcId="{FA21D345-CD07-41D5-AF28-ED1D6DB1C905}" destId="{93A92E1E-4B47-42C4-ADE4-685FEE22B1A6}" srcOrd="0" destOrd="0" parTransId="{F3C1A0B1-CEDB-4166-AE03-533842F13D99}" sibTransId="{CC86D616-1AF0-47FA-AB60-4BDA27FC189A}"/>
    <dgm:cxn modelId="{92B68851-068D-4395-8841-9FF50A5DC512}" srcId="{FA21D345-CD07-41D5-AF28-ED1D6DB1C905}" destId="{09EA3088-62FA-4C42-BEDD-E9E52CB0D1C4}" srcOrd="1" destOrd="0" parTransId="{61559405-F8B4-4082-AD55-A346D76DB605}" sibTransId="{8432C68D-4FDD-46C9-98EB-C5C3CD2573FB}"/>
    <dgm:cxn modelId="{1CB78942-8F34-417D-AE3A-88F34E8D8D48}" srcId="{FA21D345-CD07-41D5-AF28-ED1D6DB1C905}" destId="{6D6D7100-090C-4AD5-A99D-6B612FB465B2}" srcOrd="2" destOrd="0" parTransId="{1B3134A7-19DC-4639-96E1-28D7602A743B}" sibTransId="{42ABF476-8617-4425-984B-2F4E10D21A1A}"/>
    <dgm:cxn modelId="{D00B0661-31C3-4F8F-BF10-EE7B4EA77D32}" type="presOf" srcId="{CC86D616-1AF0-47FA-AB60-4BDA27FC189A}" destId="{D185BC28-E0AD-46AE-B4D0-CB2EA3CB3FE2}" srcOrd="0" destOrd="0" presId="urn:microsoft.com/office/officeart/2008/layout/VerticalCurvedList"/>
    <dgm:cxn modelId="{95693B2A-A8DA-49DD-8810-6B801439BDA4}" type="presOf" srcId="{09EA3088-62FA-4C42-BEDD-E9E52CB0D1C4}" destId="{601CFD61-903D-49CE-8D4F-E5AE0D811EFB}" srcOrd="0" destOrd="0" presId="urn:microsoft.com/office/officeart/2008/layout/VerticalCurvedList"/>
    <dgm:cxn modelId="{DD03BE7D-2C8D-4EBF-BCDD-82A205358624}" type="presOf" srcId="{6D6D7100-090C-4AD5-A99D-6B612FB465B2}" destId="{636185EF-0617-4133-B7C4-5D094BB75BBC}" srcOrd="0" destOrd="0" presId="urn:microsoft.com/office/officeart/2008/layout/VerticalCurvedList"/>
    <dgm:cxn modelId="{992BBCF0-9B86-478B-A6D0-066312ED582F}" type="presParOf" srcId="{0412199B-D791-4C28-B227-165D42C3B2EA}" destId="{BDBD1441-5FBB-4B7B-9AA0-D603A01767D8}" srcOrd="0" destOrd="0" presId="urn:microsoft.com/office/officeart/2008/layout/VerticalCurvedList"/>
    <dgm:cxn modelId="{B48BB3D0-8A47-45F9-AEB2-9B97FEEFF997}" type="presParOf" srcId="{BDBD1441-5FBB-4B7B-9AA0-D603A01767D8}" destId="{26B1DD0F-0DB8-4A1B-B22E-60205BEE7A18}" srcOrd="0" destOrd="0" presId="urn:microsoft.com/office/officeart/2008/layout/VerticalCurvedList"/>
    <dgm:cxn modelId="{6C2B7360-AB34-4D1B-83BB-5C4BA8C6C6BE}" type="presParOf" srcId="{26B1DD0F-0DB8-4A1B-B22E-60205BEE7A18}" destId="{A3286F4F-3091-45D8-8381-F84F581BD1EE}" srcOrd="0" destOrd="0" presId="urn:microsoft.com/office/officeart/2008/layout/VerticalCurvedList"/>
    <dgm:cxn modelId="{D9C3579C-8215-4322-9C53-F836BD78326C}" type="presParOf" srcId="{26B1DD0F-0DB8-4A1B-B22E-60205BEE7A18}" destId="{D185BC28-E0AD-46AE-B4D0-CB2EA3CB3FE2}" srcOrd="1" destOrd="0" presId="urn:microsoft.com/office/officeart/2008/layout/VerticalCurvedList"/>
    <dgm:cxn modelId="{BD6D72C7-AEA5-4773-994C-033B3DBD8AD0}" type="presParOf" srcId="{26B1DD0F-0DB8-4A1B-B22E-60205BEE7A18}" destId="{0B3192FD-BFE2-4BB7-A265-4169E98B79FD}" srcOrd="2" destOrd="0" presId="urn:microsoft.com/office/officeart/2008/layout/VerticalCurvedList"/>
    <dgm:cxn modelId="{EE07124A-D1F3-4D59-8458-786756AE700D}" type="presParOf" srcId="{26B1DD0F-0DB8-4A1B-B22E-60205BEE7A18}" destId="{7F303D68-9A76-4E8B-9EB1-A84356F55FCB}" srcOrd="3" destOrd="0" presId="urn:microsoft.com/office/officeart/2008/layout/VerticalCurvedList"/>
    <dgm:cxn modelId="{88CFDDBC-C41F-4714-B952-EFBB9D83BCB4}" type="presParOf" srcId="{BDBD1441-5FBB-4B7B-9AA0-D603A01767D8}" destId="{C088280E-C0C7-47A5-985B-D1E5DC64C5FF}" srcOrd="1" destOrd="0" presId="urn:microsoft.com/office/officeart/2008/layout/VerticalCurvedList"/>
    <dgm:cxn modelId="{36190B4A-43C2-46BB-9D02-78567502985E}" type="presParOf" srcId="{BDBD1441-5FBB-4B7B-9AA0-D603A01767D8}" destId="{4B03145F-1ED2-43E1-A101-C1ABFBDAE763}" srcOrd="2" destOrd="0" presId="urn:microsoft.com/office/officeart/2008/layout/VerticalCurvedList"/>
    <dgm:cxn modelId="{21A9B345-81C9-4A96-B467-BC659C1A46E8}" type="presParOf" srcId="{4B03145F-1ED2-43E1-A101-C1ABFBDAE763}" destId="{E9BBB980-715C-4137-966B-1F02A0BDAA62}" srcOrd="0" destOrd="0" presId="urn:microsoft.com/office/officeart/2008/layout/VerticalCurvedList"/>
    <dgm:cxn modelId="{30F0AEE3-3CCB-4DA2-8C1F-15131418CBBF}" type="presParOf" srcId="{BDBD1441-5FBB-4B7B-9AA0-D603A01767D8}" destId="{601CFD61-903D-49CE-8D4F-E5AE0D811EFB}" srcOrd="3" destOrd="0" presId="urn:microsoft.com/office/officeart/2008/layout/VerticalCurvedList"/>
    <dgm:cxn modelId="{02C5ABB3-E8C3-4938-8675-5C85FEF0E9DA}" type="presParOf" srcId="{BDBD1441-5FBB-4B7B-9AA0-D603A01767D8}" destId="{162EA460-0A8D-44E7-A791-7B1720638726}" srcOrd="4" destOrd="0" presId="urn:microsoft.com/office/officeart/2008/layout/VerticalCurvedList"/>
    <dgm:cxn modelId="{73AE02CA-D2C3-447F-BE97-3BD711DAC80A}" type="presParOf" srcId="{162EA460-0A8D-44E7-A791-7B1720638726}" destId="{EEF9FAFC-D94E-4683-BED0-3D4360A48514}" srcOrd="0" destOrd="0" presId="urn:microsoft.com/office/officeart/2008/layout/VerticalCurvedList"/>
    <dgm:cxn modelId="{980B734A-F904-4221-ACBD-B575DC248C95}" type="presParOf" srcId="{BDBD1441-5FBB-4B7B-9AA0-D603A01767D8}" destId="{636185EF-0617-4133-B7C4-5D094BB75BBC}" srcOrd="5" destOrd="0" presId="urn:microsoft.com/office/officeart/2008/layout/VerticalCurvedList"/>
    <dgm:cxn modelId="{9B8E6B03-52BF-4B44-ABC7-7B88B588FBD1}" type="presParOf" srcId="{BDBD1441-5FBB-4B7B-9AA0-D603A01767D8}" destId="{855340B5-181E-45A3-8DE1-EB0B5AC07519}" srcOrd="6" destOrd="0" presId="urn:microsoft.com/office/officeart/2008/layout/VerticalCurvedList"/>
    <dgm:cxn modelId="{A09712AD-A180-45C8-858B-ACAD19DC28D7}" type="presParOf" srcId="{855340B5-181E-45A3-8DE1-EB0B5AC07519}" destId="{C859E55A-1706-40A5-AA80-1D3248CF3E31}" srcOrd="0" destOrd="0" presId="urn:microsoft.com/office/officeart/2008/layout/VerticalCurvedList"/>
    <dgm:cxn modelId="{465920DB-612F-4D90-8510-BE72BC923A60}" type="presParOf" srcId="{BDBD1441-5FBB-4B7B-9AA0-D603A01767D8}" destId="{986E5B3A-5F13-4DCC-9F4B-EAE25F784E17}" srcOrd="7" destOrd="0" presId="urn:microsoft.com/office/officeart/2008/layout/VerticalCurvedList"/>
    <dgm:cxn modelId="{7B283EC1-2AAA-484B-A765-0B583ABDE2A7}" type="presParOf" srcId="{BDBD1441-5FBB-4B7B-9AA0-D603A01767D8}" destId="{5BFE54A7-D2A0-443C-9D98-CF8F8A490284}" srcOrd="8" destOrd="0" presId="urn:microsoft.com/office/officeart/2008/layout/VerticalCurvedList"/>
    <dgm:cxn modelId="{47D8CAA7-93FD-46C9-B81A-74E8186E76B0}" type="presParOf" srcId="{5BFE54A7-D2A0-443C-9D98-CF8F8A490284}" destId="{2311EFF1-0B08-4917-BD71-D6D9EC491A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5C4D55-7035-4C3F-B754-474375B338EF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</dgm:pt>
    <dgm:pt modelId="{68501354-B2E5-4BA6-8C46-62E05D207C58}">
      <dgm:prSet phldrT="[文本]"/>
      <dgm:spPr/>
      <dgm:t>
        <a:bodyPr/>
        <a:lstStyle/>
        <a:p>
          <a:r>
            <a:rPr lang="zh-CN" altLang="en-US" dirty="0" smtClean="0"/>
            <a:t>基于信任的推荐</a:t>
          </a:r>
          <a:endParaRPr lang="zh-CN" altLang="en-US" dirty="0"/>
        </a:p>
      </dgm:t>
    </dgm:pt>
    <dgm:pt modelId="{D888DC6C-AAF0-4E3C-B76A-2F7432B5DAC1}" type="parTrans" cxnId="{B9FF8091-B918-49B5-99E0-EBE1523BB5C1}">
      <dgm:prSet/>
      <dgm:spPr/>
      <dgm:t>
        <a:bodyPr/>
        <a:lstStyle/>
        <a:p>
          <a:endParaRPr lang="zh-CN" altLang="en-US"/>
        </a:p>
      </dgm:t>
    </dgm:pt>
    <dgm:pt modelId="{F1A6E3B2-32CF-4751-90AE-1FF11C64A297}" type="sibTrans" cxnId="{B9FF8091-B918-49B5-99E0-EBE1523BB5C1}">
      <dgm:prSet/>
      <dgm:spPr/>
      <dgm:t>
        <a:bodyPr/>
        <a:lstStyle/>
        <a:p>
          <a:endParaRPr lang="zh-CN" altLang="en-US"/>
        </a:p>
      </dgm:t>
    </dgm:pt>
    <dgm:pt modelId="{0552E43E-24D6-45BE-B782-3BFDEB012BEA}" type="pres">
      <dgm:prSet presAssocID="{045C4D55-7035-4C3F-B754-474375B338EF}" presName="Name0" presStyleCnt="0">
        <dgm:presLayoutVars>
          <dgm:dir/>
          <dgm:animLvl val="lvl"/>
          <dgm:resizeHandles val="exact"/>
        </dgm:presLayoutVars>
      </dgm:prSet>
      <dgm:spPr/>
    </dgm:pt>
    <dgm:pt modelId="{7BF39743-3AA3-4FE6-AFAD-9C99A75D47C7}" type="pres">
      <dgm:prSet presAssocID="{045C4D55-7035-4C3F-B754-474375B338EF}" presName="dummy" presStyleCnt="0"/>
      <dgm:spPr/>
    </dgm:pt>
    <dgm:pt modelId="{B590F850-3E45-48BA-885B-F46FF211B8EA}" type="pres">
      <dgm:prSet presAssocID="{045C4D55-7035-4C3F-B754-474375B338EF}" presName="linH" presStyleCnt="0"/>
      <dgm:spPr/>
    </dgm:pt>
    <dgm:pt modelId="{2F8B6560-5541-4B92-B8EF-2ABD1858A724}" type="pres">
      <dgm:prSet presAssocID="{045C4D55-7035-4C3F-B754-474375B338EF}" presName="padding1" presStyleCnt="0"/>
      <dgm:spPr/>
    </dgm:pt>
    <dgm:pt modelId="{FEDECC22-B2E8-4777-B7E5-67C1EB6A381D}" type="pres">
      <dgm:prSet presAssocID="{68501354-B2E5-4BA6-8C46-62E05D207C58}" presName="linV" presStyleCnt="0"/>
      <dgm:spPr/>
    </dgm:pt>
    <dgm:pt modelId="{662AAB85-0BBA-4059-8939-8EAE1ABED3BA}" type="pres">
      <dgm:prSet presAssocID="{68501354-B2E5-4BA6-8C46-62E05D207C58}" presName="spVertical1" presStyleCnt="0"/>
      <dgm:spPr/>
    </dgm:pt>
    <dgm:pt modelId="{54CD5E58-FCFF-47A3-B637-E246CBA7385D}" type="pres">
      <dgm:prSet presAssocID="{68501354-B2E5-4BA6-8C46-62E05D207C58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1162-50FB-4E97-9436-E081EEC94D4A}" type="pres">
      <dgm:prSet presAssocID="{68501354-B2E5-4BA6-8C46-62E05D207C58}" presName="spVertical2" presStyleCnt="0"/>
      <dgm:spPr/>
    </dgm:pt>
    <dgm:pt modelId="{8AC6C588-B00B-408C-BC94-659A39E0302F}" type="pres">
      <dgm:prSet presAssocID="{68501354-B2E5-4BA6-8C46-62E05D207C58}" presName="spVertical3" presStyleCnt="0"/>
      <dgm:spPr/>
    </dgm:pt>
    <dgm:pt modelId="{48E67FA9-BF91-427F-8FC0-1FE4FAA15CD0}" type="pres">
      <dgm:prSet presAssocID="{045C4D55-7035-4C3F-B754-474375B338EF}" presName="padding2" presStyleCnt="0"/>
      <dgm:spPr/>
    </dgm:pt>
    <dgm:pt modelId="{5926509E-D003-4E38-A6ED-B8C1FEAF4244}" type="pres">
      <dgm:prSet presAssocID="{045C4D55-7035-4C3F-B754-474375B338EF}" presName="negArrow" presStyleCnt="0"/>
      <dgm:spPr/>
    </dgm:pt>
    <dgm:pt modelId="{E62BA167-7391-4657-8820-0F4E8F42E3F3}" type="pres">
      <dgm:prSet presAssocID="{045C4D55-7035-4C3F-B754-474375B338EF}" presName="backgroundArrow" presStyleLbl="node1" presStyleIdx="0" presStyleCnt="1"/>
      <dgm:spPr/>
    </dgm:pt>
  </dgm:ptLst>
  <dgm:cxnLst>
    <dgm:cxn modelId="{7D4127DE-2B31-458E-9C03-641BC048F0D0}" type="presOf" srcId="{045C4D55-7035-4C3F-B754-474375B338EF}" destId="{0552E43E-24D6-45BE-B782-3BFDEB012BEA}" srcOrd="0" destOrd="0" presId="urn:microsoft.com/office/officeart/2005/8/layout/hProcess3"/>
    <dgm:cxn modelId="{B9FF8091-B918-49B5-99E0-EBE1523BB5C1}" srcId="{045C4D55-7035-4C3F-B754-474375B338EF}" destId="{68501354-B2E5-4BA6-8C46-62E05D207C58}" srcOrd="0" destOrd="0" parTransId="{D888DC6C-AAF0-4E3C-B76A-2F7432B5DAC1}" sibTransId="{F1A6E3B2-32CF-4751-90AE-1FF11C64A297}"/>
    <dgm:cxn modelId="{5B0D28D7-A298-463E-A819-C53A3F3F4C04}" type="presOf" srcId="{68501354-B2E5-4BA6-8C46-62E05D207C58}" destId="{54CD5E58-FCFF-47A3-B637-E246CBA7385D}" srcOrd="0" destOrd="0" presId="urn:microsoft.com/office/officeart/2005/8/layout/hProcess3"/>
    <dgm:cxn modelId="{1B119B7E-4442-41A1-AA52-9133DFFCBD64}" type="presParOf" srcId="{0552E43E-24D6-45BE-B782-3BFDEB012BEA}" destId="{7BF39743-3AA3-4FE6-AFAD-9C99A75D47C7}" srcOrd="0" destOrd="0" presId="urn:microsoft.com/office/officeart/2005/8/layout/hProcess3"/>
    <dgm:cxn modelId="{6E8F102A-D8B0-4F54-80B8-4EF095D4DE39}" type="presParOf" srcId="{0552E43E-24D6-45BE-B782-3BFDEB012BEA}" destId="{B590F850-3E45-48BA-885B-F46FF211B8EA}" srcOrd="1" destOrd="0" presId="urn:microsoft.com/office/officeart/2005/8/layout/hProcess3"/>
    <dgm:cxn modelId="{48549075-9E70-41F7-9505-F16E8B1E61BB}" type="presParOf" srcId="{B590F850-3E45-48BA-885B-F46FF211B8EA}" destId="{2F8B6560-5541-4B92-B8EF-2ABD1858A724}" srcOrd="0" destOrd="0" presId="urn:microsoft.com/office/officeart/2005/8/layout/hProcess3"/>
    <dgm:cxn modelId="{890C1000-151E-471B-854E-88A8F61AAA60}" type="presParOf" srcId="{B590F850-3E45-48BA-885B-F46FF211B8EA}" destId="{FEDECC22-B2E8-4777-B7E5-67C1EB6A381D}" srcOrd="1" destOrd="0" presId="urn:microsoft.com/office/officeart/2005/8/layout/hProcess3"/>
    <dgm:cxn modelId="{A456763C-CAFC-42C1-92FC-0C012ECF60AA}" type="presParOf" srcId="{FEDECC22-B2E8-4777-B7E5-67C1EB6A381D}" destId="{662AAB85-0BBA-4059-8939-8EAE1ABED3BA}" srcOrd="0" destOrd="0" presId="urn:microsoft.com/office/officeart/2005/8/layout/hProcess3"/>
    <dgm:cxn modelId="{90C8EDF1-C985-4195-A6B0-DC1FA56406A6}" type="presParOf" srcId="{FEDECC22-B2E8-4777-B7E5-67C1EB6A381D}" destId="{54CD5E58-FCFF-47A3-B637-E246CBA7385D}" srcOrd="1" destOrd="0" presId="urn:microsoft.com/office/officeart/2005/8/layout/hProcess3"/>
    <dgm:cxn modelId="{0A96DF88-19B3-4B50-BAFA-78750428CE92}" type="presParOf" srcId="{FEDECC22-B2E8-4777-B7E5-67C1EB6A381D}" destId="{42A21162-50FB-4E97-9436-E081EEC94D4A}" srcOrd="2" destOrd="0" presId="urn:microsoft.com/office/officeart/2005/8/layout/hProcess3"/>
    <dgm:cxn modelId="{584CFAC9-18F9-41FA-B52E-5EE0D397FE1A}" type="presParOf" srcId="{FEDECC22-B2E8-4777-B7E5-67C1EB6A381D}" destId="{8AC6C588-B00B-408C-BC94-659A39E0302F}" srcOrd="3" destOrd="0" presId="urn:microsoft.com/office/officeart/2005/8/layout/hProcess3"/>
    <dgm:cxn modelId="{0850458A-8BBF-4300-9EF9-5C7CDF27062D}" type="presParOf" srcId="{B590F850-3E45-48BA-885B-F46FF211B8EA}" destId="{48E67FA9-BF91-427F-8FC0-1FE4FAA15CD0}" srcOrd="2" destOrd="0" presId="urn:microsoft.com/office/officeart/2005/8/layout/hProcess3"/>
    <dgm:cxn modelId="{7C6DEB5F-686F-4B9F-98BE-FFD26DC29644}" type="presParOf" srcId="{B590F850-3E45-48BA-885B-F46FF211B8EA}" destId="{5926509E-D003-4E38-A6ED-B8C1FEAF4244}" srcOrd="3" destOrd="0" presId="urn:microsoft.com/office/officeart/2005/8/layout/hProcess3"/>
    <dgm:cxn modelId="{6B974819-A9A4-4624-A160-360F78B778F4}" type="presParOf" srcId="{B590F850-3E45-48BA-885B-F46FF211B8EA}" destId="{E62BA167-7391-4657-8820-0F4E8F42E3F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55F32B-E37C-441F-A3AA-A61299321637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37CC7868-7FB2-47FB-8232-C3ADA3C49D54}">
      <dgm:prSet phldrT="[文本]"/>
      <dgm:spPr/>
      <dgm:t>
        <a:bodyPr/>
        <a:lstStyle/>
        <a:p>
          <a:r>
            <a:rPr lang="zh-CN" altLang="en-US" dirty="0" smtClean="0"/>
            <a:t>定义</a:t>
          </a:r>
          <a:endParaRPr lang="zh-CN" altLang="en-US" dirty="0"/>
        </a:p>
      </dgm:t>
    </dgm:pt>
    <dgm:pt modelId="{80535C4D-CBE0-4D16-B645-992E40F66A55}" type="parTrans" cxnId="{BBDCA5BD-9C84-4CA3-AA8E-834D64E2CCA0}">
      <dgm:prSet/>
      <dgm:spPr/>
      <dgm:t>
        <a:bodyPr/>
        <a:lstStyle/>
        <a:p>
          <a:endParaRPr lang="zh-CN" altLang="en-US"/>
        </a:p>
      </dgm:t>
    </dgm:pt>
    <dgm:pt modelId="{FEC9461E-EC8D-4B1F-862E-C999C153EFA2}" type="sibTrans" cxnId="{BBDCA5BD-9C84-4CA3-AA8E-834D64E2CCA0}">
      <dgm:prSet/>
      <dgm:spPr/>
      <dgm:t>
        <a:bodyPr/>
        <a:lstStyle/>
        <a:p>
          <a:endParaRPr lang="zh-CN" altLang="en-US"/>
        </a:p>
      </dgm:t>
    </dgm:pt>
    <dgm:pt modelId="{FB8AC375-6FE5-49EA-8A33-0010DCB93A1E}">
      <dgm:prSet phldrT="[文本]"/>
      <dgm:spPr/>
      <dgm:t>
        <a:bodyPr/>
        <a:lstStyle/>
        <a:p>
          <a:r>
            <a:rPr lang="zh-CN" altLang="en-US" dirty="0" smtClean="0"/>
            <a:t>信任</a:t>
          </a:r>
          <a:endParaRPr lang="zh-CN" altLang="en-US" dirty="0"/>
        </a:p>
      </dgm:t>
    </dgm:pt>
    <dgm:pt modelId="{6762C4A4-6AF1-4D0C-BD42-4DE3B24E3423}" type="parTrans" cxnId="{97F4FE1C-147D-45C2-B4AC-9AEB3362BE55}">
      <dgm:prSet/>
      <dgm:spPr/>
      <dgm:t>
        <a:bodyPr/>
        <a:lstStyle/>
        <a:p>
          <a:endParaRPr lang="zh-CN" altLang="en-US"/>
        </a:p>
      </dgm:t>
    </dgm:pt>
    <dgm:pt modelId="{FDA588A3-3F36-49C7-AA49-6C18FB1E1EFA}" type="sibTrans" cxnId="{97F4FE1C-147D-45C2-B4AC-9AEB3362BE55}">
      <dgm:prSet/>
      <dgm:spPr/>
      <dgm:t>
        <a:bodyPr/>
        <a:lstStyle/>
        <a:p>
          <a:endParaRPr lang="zh-CN" altLang="en-US"/>
        </a:p>
      </dgm:t>
    </dgm:pt>
    <dgm:pt modelId="{93578704-08D1-4C2E-A421-51F6416D1F4B}" type="pres">
      <dgm:prSet presAssocID="{CF55F32B-E37C-441F-A3AA-A6129932163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650D086-6604-48CF-8E65-D20CABE68F48}" type="pres">
      <dgm:prSet presAssocID="{37CC7868-7FB2-47FB-8232-C3ADA3C49D54}" presName="posSpace" presStyleCnt="0"/>
      <dgm:spPr/>
    </dgm:pt>
    <dgm:pt modelId="{D22205BD-3E83-4C76-BD40-CBC7BA9909C6}" type="pres">
      <dgm:prSet presAssocID="{37CC7868-7FB2-47FB-8232-C3ADA3C49D54}" presName="vertFlow" presStyleCnt="0"/>
      <dgm:spPr/>
    </dgm:pt>
    <dgm:pt modelId="{3F8ECD63-30EC-4055-8AB5-A16FFFD525AA}" type="pres">
      <dgm:prSet presAssocID="{37CC7868-7FB2-47FB-8232-C3ADA3C49D54}" presName="topSpace" presStyleCnt="0"/>
      <dgm:spPr/>
    </dgm:pt>
    <dgm:pt modelId="{EDAE7779-955E-43AA-A245-3C3A8EB05B81}" type="pres">
      <dgm:prSet presAssocID="{37CC7868-7FB2-47FB-8232-C3ADA3C49D54}" presName="firstComp" presStyleCnt="0"/>
      <dgm:spPr/>
    </dgm:pt>
    <dgm:pt modelId="{3403F098-799F-42E0-81D6-E403AB6EF8B6}" type="pres">
      <dgm:prSet presAssocID="{37CC7868-7FB2-47FB-8232-C3ADA3C49D54}" presName="firstChild" presStyleLbl="bgAccFollowNode1" presStyleIdx="0" presStyleCnt="1"/>
      <dgm:spPr/>
      <dgm:t>
        <a:bodyPr/>
        <a:lstStyle/>
        <a:p>
          <a:endParaRPr lang="zh-CN" altLang="en-US"/>
        </a:p>
      </dgm:t>
    </dgm:pt>
    <dgm:pt modelId="{9C233E06-DF84-46C7-A925-6CE4793E527A}" type="pres">
      <dgm:prSet presAssocID="{37CC7868-7FB2-47FB-8232-C3ADA3C49D54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44241-5897-4904-A202-C9A3ADA03E36}" type="pres">
      <dgm:prSet presAssocID="{37CC7868-7FB2-47FB-8232-C3ADA3C49D54}" presName="negSpace" presStyleCnt="0"/>
      <dgm:spPr/>
    </dgm:pt>
    <dgm:pt modelId="{A0FDC207-C213-498E-8E86-A245C9989624}" type="pres">
      <dgm:prSet presAssocID="{37CC7868-7FB2-47FB-8232-C3ADA3C49D54}" presName="circle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6BF1574D-1FC7-4EA0-9C7B-9947E8B83ADA}" type="presOf" srcId="{CF55F32B-E37C-441F-A3AA-A61299321637}" destId="{93578704-08D1-4C2E-A421-51F6416D1F4B}" srcOrd="0" destOrd="0" presId="urn:microsoft.com/office/officeart/2005/8/layout/hList9"/>
    <dgm:cxn modelId="{895B7CCA-B035-44BB-AF46-DC43556CA6A5}" type="presOf" srcId="{37CC7868-7FB2-47FB-8232-C3ADA3C49D54}" destId="{A0FDC207-C213-498E-8E86-A245C9989624}" srcOrd="0" destOrd="0" presId="urn:microsoft.com/office/officeart/2005/8/layout/hList9"/>
    <dgm:cxn modelId="{C35A6106-12BD-4DF6-A541-58D790A1FC5C}" type="presOf" srcId="{FB8AC375-6FE5-49EA-8A33-0010DCB93A1E}" destId="{9C233E06-DF84-46C7-A925-6CE4793E527A}" srcOrd="1" destOrd="0" presId="urn:microsoft.com/office/officeart/2005/8/layout/hList9"/>
    <dgm:cxn modelId="{1E0AAD5A-36BE-40F8-B91D-CC8CA50E73D3}" type="presOf" srcId="{FB8AC375-6FE5-49EA-8A33-0010DCB93A1E}" destId="{3403F098-799F-42E0-81D6-E403AB6EF8B6}" srcOrd="0" destOrd="0" presId="urn:microsoft.com/office/officeart/2005/8/layout/hList9"/>
    <dgm:cxn modelId="{97F4FE1C-147D-45C2-B4AC-9AEB3362BE55}" srcId="{37CC7868-7FB2-47FB-8232-C3ADA3C49D54}" destId="{FB8AC375-6FE5-49EA-8A33-0010DCB93A1E}" srcOrd="0" destOrd="0" parTransId="{6762C4A4-6AF1-4D0C-BD42-4DE3B24E3423}" sibTransId="{FDA588A3-3F36-49C7-AA49-6C18FB1E1EFA}"/>
    <dgm:cxn modelId="{BBDCA5BD-9C84-4CA3-AA8E-834D64E2CCA0}" srcId="{CF55F32B-E37C-441F-A3AA-A61299321637}" destId="{37CC7868-7FB2-47FB-8232-C3ADA3C49D54}" srcOrd="0" destOrd="0" parTransId="{80535C4D-CBE0-4D16-B645-992E40F66A55}" sibTransId="{FEC9461E-EC8D-4B1F-862E-C999C153EFA2}"/>
    <dgm:cxn modelId="{77FA8E77-8AEC-4761-B38B-15F0D9E8E923}" type="presParOf" srcId="{93578704-08D1-4C2E-A421-51F6416D1F4B}" destId="{3650D086-6604-48CF-8E65-D20CABE68F48}" srcOrd="0" destOrd="0" presId="urn:microsoft.com/office/officeart/2005/8/layout/hList9"/>
    <dgm:cxn modelId="{4517FC2E-3B3F-4EAA-8AD1-65AB3D02BB48}" type="presParOf" srcId="{93578704-08D1-4C2E-A421-51F6416D1F4B}" destId="{D22205BD-3E83-4C76-BD40-CBC7BA9909C6}" srcOrd="1" destOrd="0" presId="urn:microsoft.com/office/officeart/2005/8/layout/hList9"/>
    <dgm:cxn modelId="{30E39766-D8ED-4CE4-B067-C45025942B5A}" type="presParOf" srcId="{D22205BD-3E83-4C76-BD40-CBC7BA9909C6}" destId="{3F8ECD63-30EC-4055-8AB5-A16FFFD525AA}" srcOrd="0" destOrd="0" presId="urn:microsoft.com/office/officeart/2005/8/layout/hList9"/>
    <dgm:cxn modelId="{073CA26F-0CAE-47AB-BA7A-8AECD43487FF}" type="presParOf" srcId="{D22205BD-3E83-4C76-BD40-CBC7BA9909C6}" destId="{EDAE7779-955E-43AA-A245-3C3A8EB05B81}" srcOrd="1" destOrd="0" presId="urn:microsoft.com/office/officeart/2005/8/layout/hList9"/>
    <dgm:cxn modelId="{DCCB192D-36AA-4DF7-837B-01CE1B72DADF}" type="presParOf" srcId="{EDAE7779-955E-43AA-A245-3C3A8EB05B81}" destId="{3403F098-799F-42E0-81D6-E403AB6EF8B6}" srcOrd="0" destOrd="0" presId="urn:microsoft.com/office/officeart/2005/8/layout/hList9"/>
    <dgm:cxn modelId="{F8EF35E4-C740-451D-A919-159194356F76}" type="presParOf" srcId="{EDAE7779-955E-43AA-A245-3C3A8EB05B81}" destId="{9C233E06-DF84-46C7-A925-6CE4793E527A}" srcOrd="1" destOrd="0" presId="urn:microsoft.com/office/officeart/2005/8/layout/hList9"/>
    <dgm:cxn modelId="{E72210DD-0545-4709-B8A2-B053B15FCFD3}" type="presParOf" srcId="{93578704-08D1-4C2E-A421-51F6416D1F4B}" destId="{EE544241-5897-4904-A202-C9A3ADA03E36}" srcOrd="2" destOrd="0" presId="urn:microsoft.com/office/officeart/2005/8/layout/hList9"/>
    <dgm:cxn modelId="{0557909F-7ACB-41BE-BFA0-02C492616C14}" type="presParOf" srcId="{93578704-08D1-4C2E-A421-51F6416D1F4B}" destId="{A0FDC207-C213-498E-8E86-A245C9989624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D3C7-4AA7-45D7-9CFB-5E76CD64C08B}">
      <dsp:nvSpPr>
        <dsp:cNvPr id="0" name=""/>
        <dsp:cNvSpPr/>
      </dsp:nvSpPr>
      <dsp:spPr>
        <a:xfrm>
          <a:off x="0" y="0"/>
          <a:ext cx="6000328" cy="0"/>
        </a:xfrm>
        <a:prstGeom prst="lin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08F03-7A7F-42DA-8B6E-66625B76C019}">
      <dsp:nvSpPr>
        <dsp:cNvPr id="0" name=""/>
        <dsp:cNvSpPr/>
      </dsp:nvSpPr>
      <dsp:spPr>
        <a:xfrm>
          <a:off x="0" y="0"/>
          <a:ext cx="1200065" cy="25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目</a:t>
          </a:r>
          <a:endParaRPr lang="en-US" altLang="zh-CN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录</a:t>
          </a:r>
          <a:endParaRPr lang="zh-CN" altLang="en-US" sz="3200" kern="1200" dirty="0"/>
        </a:p>
      </dsp:txBody>
      <dsp:txXfrm>
        <a:off x="0" y="0"/>
        <a:ext cx="1200065" cy="2520280"/>
      </dsp:txXfrm>
    </dsp:sp>
    <dsp:sp modelId="{3F526F6D-25AF-4EDE-9FBF-EB8B370D84F0}">
      <dsp:nvSpPr>
        <dsp:cNvPr id="0" name=""/>
        <dsp:cNvSpPr/>
      </dsp:nvSpPr>
      <dsp:spPr>
        <a:xfrm>
          <a:off x="1290070" y="39379"/>
          <a:ext cx="4710257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概况介绍</a:t>
          </a:r>
          <a:endParaRPr lang="zh-CN" altLang="en-US" sz="3200" kern="1200" dirty="0"/>
        </a:p>
      </dsp:txBody>
      <dsp:txXfrm>
        <a:off x="1290070" y="39379"/>
        <a:ext cx="4710257" cy="787587"/>
      </dsp:txXfrm>
    </dsp:sp>
    <dsp:sp modelId="{650969C0-46B6-4CB6-96AB-EC07810C4E54}">
      <dsp:nvSpPr>
        <dsp:cNvPr id="0" name=""/>
        <dsp:cNvSpPr/>
      </dsp:nvSpPr>
      <dsp:spPr>
        <a:xfrm>
          <a:off x="1200065" y="826966"/>
          <a:ext cx="4800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C24E9-3508-419B-A7DD-189C4178FCAE}">
      <dsp:nvSpPr>
        <dsp:cNvPr id="0" name=""/>
        <dsp:cNvSpPr/>
      </dsp:nvSpPr>
      <dsp:spPr>
        <a:xfrm>
          <a:off x="1290070" y="866346"/>
          <a:ext cx="4710257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关键技术</a:t>
          </a:r>
          <a:endParaRPr lang="zh-CN" altLang="en-US" sz="3200" kern="1200" dirty="0"/>
        </a:p>
      </dsp:txBody>
      <dsp:txXfrm>
        <a:off x="1290070" y="866346"/>
        <a:ext cx="4710257" cy="787587"/>
      </dsp:txXfrm>
    </dsp:sp>
    <dsp:sp modelId="{6E36CF1B-A4E1-4CC3-A905-5920A6A4747E}">
      <dsp:nvSpPr>
        <dsp:cNvPr id="0" name=""/>
        <dsp:cNvSpPr/>
      </dsp:nvSpPr>
      <dsp:spPr>
        <a:xfrm>
          <a:off x="1200065" y="1653933"/>
          <a:ext cx="4800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7761F-9C49-41BB-8B36-0116899CBF11}">
      <dsp:nvSpPr>
        <dsp:cNvPr id="0" name=""/>
        <dsp:cNvSpPr/>
      </dsp:nvSpPr>
      <dsp:spPr>
        <a:xfrm>
          <a:off x="1290070" y="1693313"/>
          <a:ext cx="4710257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应用场景</a:t>
          </a:r>
          <a:endParaRPr lang="zh-CN" altLang="en-US" sz="3200" kern="1200" dirty="0"/>
        </a:p>
      </dsp:txBody>
      <dsp:txXfrm>
        <a:off x="1290070" y="1693313"/>
        <a:ext cx="4710257" cy="787587"/>
      </dsp:txXfrm>
    </dsp:sp>
    <dsp:sp modelId="{7046DEBC-D534-477E-BA68-1C638E292DBF}">
      <dsp:nvSpPr>
        <dsp:cNvPr id="0" name=""/>
        <dsp:cNvSpPr/>
      </dsp:nvSpPr>
      <dsp:spPr>
        <a:xfrm>
          <a:off x="1200065" y="2480900"/>
          <a:ext cx="4800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3F098-799F-42E0-81D6-E403AB6EF8B6}">
      <dsp:nvSpPr>
        <dsp:cNvPr id="0" name=""/>
        <dsp:cNvSpPr/>
      </dsp:nvSpPr>
      <dsp:spPr>
        <a:xfrm>
          <a:off x="1368158" y="331987"/>
          <a:ext cx="1726978" cy="5866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偏好相似度</a:t>
          </a:r>
          <a:endParaRPr lang="zh-CN" altLang="en-US" sz="2000" kern="1200" dirty="0"/>
        </a:p>
      </dsp:txBody>
      <dsp:txXfrm>
        <a:off x="1644475" y="331987"/>
        <a:ext cx="1450662" cy="586660"/>
      </dsp:txXfrm>
    </dsp:sp>
    <dsp:sp modelId="{A0FDC207-C213-498E-8E86-A245C9989624}">
      <dsp:nvSpPr>
        <dsp:cNvPr id="0" name=""/>
        <dsp:cNvSpPr/>
      </dsp:nvSpPr>
      <dsp:spPr>
        <a:xfrm>
          <a:off x="800218" y="230"/>
          <a:ext cx="784474" cy="7382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定义</a:t>
          </a:r>
          <a:endParaRPr lang="zh-CN" altLang="en-US" sz="2100" kern="1200" dirty="0"/>
        </a:p>
      </dsp:txBody>
      <dsp:txXfrm>
        <a:off x="915102" y="108337"/>
        <a:ext cx="554706" cy="5219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4CCC0-D4DA-4EAF-94B3-133EFF8E7F31}">
      <dsp:nvSpPr>
        <dsp:cNvPr id="0" name=""/>
        <dsp:cNvSpPr/>
      </dsp:nvSpPr>
      <dsp:spPr>
        <a:xfrm>
          <a:off x="1685793" y="1079726"/>
          <a:ext cx="828540" cy="828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807130" y="1201063"/>
        <a:ext cx="585866" cy="585866"/>
      </dsp:txXfrm>
    </dsp:sp>
    <dsp:sp modelId="{3FEC34F6-1AD1-4D47-B182-CAB0073511FF}">
      <dsp:nvSpPr>
        <dsp:cNvPr id="0" name=""/>
        <dsp:cNvSpPr/>
      </dsp:nvSpPr>
      <dsp:spPr>
        <a:xfrm rot="16200000">
          <a:off x="2011934" y="777579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038373" y="860359"/>
        <a:ext cx="123381" cy="169021"/>
      </dsp:txXfrm>
    </dsp:sp>
    <dsp:sp modelId="{CD5EA474-176E-4E7F-8655-CEFAB95D3F81}">
      <dsp:nvSpPr>
        <dsp:cNvPr id="0" name=""/>
        <dsp:cNvSpPr/>
      </dsp:nvSpPr>
      <dsp:spPr>
        <a:xfrm>
          <a:off x="1727220" y="1473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兴趣</a:t>
          </a:r>
          <a:endParaRPr lang="zh-CN" altLang="en-US" sz="1800" kern="1200" dirty="0"/>
        </a:p>
      </dsp:txBody>
      <dsp:txXfrm>
        <a:off x="1836423" y="110676"/>
        <a:ext cx="527280" cy="527280"/>
      </dsp:txXfrm>
    </dsp:sp>
    <dsp:sp modelId="{859096E2-2FB9-4AE0-AEA7-C5E8A4A1D640}">
      <dsp:nvSpPr>
        <dsp:cNvPr id="0" name=""/>
        <dsp:cNvSpPr/>
      </dsp:nvSpPr>
      <dsp:spPr>
        <a:xfrm rot="19285714">
          <a:off x="2461928" y="994285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467696" y="1067110"/>
        <a:ext cx="123381" cy="169021"/>
      </dsp:txXfrm>
    </dsp:sp>
    <dsp:sp modelId="{FA4C6C08-3964-4C37-9A43-9A37FD89210E}">
      <dsp:nvSpPr>
        <dsp:cNvPr id="0" name=""/>
        <dsp:cNvSpPr/>
      </dsp:nvSpPr>
      <dsp:spPr>
        <a:xfrm>
          <a:off x="2602621" y="423044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行为</a:t>
          </a:r>
          <a:endParaRPr lang="zh-CN" altLang="en-US" sz="1800" kern="1200" dirty="0"/>
        </a:p>
      </dsp:txBody>
      <dsp:txXfrm>
        <a:off x="2711824" y="532247"/>
        <a:ext cx="527280" cy="527280"/>
      </dsp:txXfrm>
    </dsp:sp>
    <dsp:sp modelId="{A3A7A2B6-06D4-49E6-B6D1-A9C4FAC8BA95}">
      <dsp:nvSpPr>
        <dsp:cNvPr id="0" name=""/>
        <dsp:cNvSpPr/>
      </dsp:nvSpPr>
      <dsp:spPr>
        <a:xfrm rot="771429">
          <a:off x="2573068" y="1481219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573731" y="1531677"/>
        <a:ext cx="123381" cy="169021"/>
      </dsp:txXfrm>
    </dsp:sp>
    <dsp:sp modelId="{7BA5DE07-6EA1-40A0-AD0C-B0C037383134}">
      <dsp:nvSpPr>
        <dsp:cNvPr id="0" name=""/>
        <dsp:cNvSpPr/>
      </dsp:nvSpPr>
      <dsp:spPr>
        <a:xfrm>
          <a:off x="2818827" y="1370305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品牌</a:t>
          </a:r>
          <a:endParaRPr lang="zh-CN" altLang="en-US" sz="1800" kern="1200" dirty="0"/>
        </a:p>
      </dsp:txBody>
      <dsp:txXfrm>
        <a:off x="2928030" y="1479508"/>
        <a:ext cx="527280" cy="527280"/>
      </dsp:txXfrm>
    </dsp:sp>
    <dsp:sp modelId="{D2A14793-D1E4-4F6A-BD69-05C692FAF84B}">
      <dsp:nvSpPr>
        <dsp:cNvPr id="0" name=""/>
        <dsp:cNvSpPr/>
      </dsp:nvSpPr>
      <dsp:spPr>
        <a:xfrm rot="3857143">
          <a:off x="2261662" y="1871710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276630" y="1904230"/>
        <a:ext cx="123381" cy="169021"/>
      </dsp:txXfrm>
    </dsp:sp>
    <dsp:sp modelId="{14C76C7E-5D69-4C14-9A10-4B5A0609C4C8}">
      <dsp:nvSpPr>
        <dsp:cNvPr id="0" name=""/>
        <dsp:cNvSpPr/>
      </dsp:nvSpPr>
      <dsp:spPr>
        <a:xfrm>
          <a:off x="2213031" y="2129949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社交</a:t>
          </a:r>
          <a:endParaRPr lang="zh-CN" altLang="en-US" sz="1800" kern="1200" dirty="0"/>
        </a:p>
      </dsp:txBody>
      <dsp:txXfrm>
        <a:off x="2322234" y="2239152"/>
        <a:ext cx="527280" cy="527280"/>
      </dsp:txXfrm>
    </dsp:sp>
    <dsp:sp modelId="{8E0FBE22-D050-498A-949A-7A5C4309DDCF}">
      <dsp:nvSpPr>
        <dsp:cNvPr id="0" name=""/>
        <dsp:cNvSpPr/>
      </dsp:nvSpPr>
      <dsp:spPr>
        <a:xfrm rot="6942857">
          <a:off x="1762205" y="1871710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800115" y="1904230"/>
        <a:ext cx="123381" cy="169021"/>
      </dsp:txXfrm>
    </dsp:sp>
    <dsp:sp modelId="{FFAAF8A7-38BF-4E6E-9A21-B96E49220D95}">
      <dsp:nvSpPr>
        <dsp:cNvPr id="0" name=""/>
        <dsp:cNvSpPr/>
      </dsp:nvSpPr>
      <dsp:spPr>
        <a:xfrm>
          <a:off x="1241409" y="2129949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收入</a:t>
          </a:r>
          <a:endParaRPr lang="zh-CN" altLang="en-US" sz="1800" kern="1200" dirty="0"/>
        </a:p>
      </dsp:txBody>
      <dsp:txXfrm>
        <a:off x="1350612" y="2239152"/>
        <a:ext cx="527280" cy="527280"/>
      </dsp:txXfrm>
    </dsp:sp>
    <dsp:sp modelId="{06980686-7DB8-45E8-A43F-32259688564F}">
      <dsp:nvSpPr>
        <dsp:cNvPr id="0" name=""/>
        <dsp:cNvSpPr/>
      </dsp:nvSpPr>
      <dsp:spPr>
        <a:xfrm rot="10028571">
          <a:off x="1450800" y="1481219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503015" y="1531677"/>
        <a:ext cx="123381" cy="169021"/>
      </dsp:txXfrm>
    </dsp:sp>
    <dsp:sp modelId="{5D125ACA-2034-4FD4-9B3E-C13919509AE9}">
      <dsp:nvSpPr>
        <dsp:cNvPr id="0" name=""/>
        <dsp:cNvSpPr/>
      </dsp:nvSpPr>
      <dsp:spPr>
        <a:xfrm>
          <a:off x="635614" y="1370305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婚姻</a:t>
          </a:r>
          <a:endParaRPr lang="zh-CN" altLang="en-US" sz="1800" kern="1200" dirty="0"/>
        </a:p>
      </dsp:txBody>
      <dsp:txXfrm>
        <a:off x="744817" y="1479508"/>
        <a:ext cx="527280" cy="527280"/>
      </dsp:txXfrm>
    </dsp:sp>
    <dsp:sp modelId="{C0088877-A11F-4A0A-8174-D4A64C4B7EEA}">
      <dsp:nvSpPr>
        <dsp:cNvPr id="0" name=""/>
        <dsp:cNvSpPr/>
      </dsp:nvSpPr>
      <dsp:spPr>
        <a:xfrm rot="13114286">
          <a:off x="1561939" y="994285"/>
          <a:ext cx="176259" cy="281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609049" y="1067110"/>
        <a:ext cx="123381" cy="169021"/>
      </dsp:txXfrm>
    </dsp:sp>
    <dsp:sp modelId="{864EF1B2-BA16-4185-A2C3-B46B6A42B680}">
      <dsp:nvSpPr>
        <dsp:cNvPr id="0" name=""/>
        <dsp:cNvSpPr/>
      </dsp:nvSpPr>
      <dsp:spPr>
        <a:xfrm>
          <a:off x="851820" y="423044"/>
          <a:ext cx="745686" cy="745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诚信</a:t>
          </a:r>
          <a:endParaRPr lang="zh-CN" altLang="en-US" sz="1800" kern="1200" dirty="0"/>
        </a:p>
      </dsp:txBody>
      <dsp:txXfrm>
        <a:off x="961023" y="532247"/>
        <a:ext cx="527280" cy="527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71694-02C0-4639-B7FE-5D1084D9EE6B}">
      <dsp:nvSpPr>
        <dsp:cNvPr id="0" name=""/>
        <dsp:cNvSpPr/>
      </dsp:nvSpPr>
      <dsp:spPr>
        <a:xfrm>
          <a:off x="0" y="278391"/>
          <a:ext cx="4200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50560-B9BA-433A-BCA1-B8AA2DBE90C0}">
      <dsp:nvSpPr>
        <dsp:cNvPr id="0" name=""/>
        <dsp:cNvSpPr/>
      </dsp:nvSpPr>
      <dsp:spPr>
        <a:xfrm>
          <a:off x="210006" y="71751"/>
          <a:ext cx="29400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28" tIns="0" rIns="11112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结构化数据设计</a:t>
          </a:r>
          <a:endParaRPr lang="zh-CN" altLang="en-US" sz="1400" kern="1200" dirty="0"/>
        </a:p>
      </dsp:txBody>
      <dsp:txXfrm>
        <a:off x="230181" y="91926"/>
        <a:ext cx="2899739" cy="372930"/>
      </dsp:txXfrm>
    </dsp:sp>
    <dsp:sp modelId="{FD87D525-0A53-431F-890A-9FC64C92D884}">
      <dsp:nvSpPr>
        <dsp:cNvPr id="0" name=""/>
        <dsp:cNvSpPr/>
      </dsp:nvSpPr>
      <dsp:spPr>
        <a:xfrm>
          <a:off x="0" y="913431"/>
          <a:ext cx="4200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EFB8D-0BCA-484D-A86C-31CB58FE475D}">
      <dsp:nvSpPr>
        <dsp:cNvPr id="0" name=""/>
        <dsp:cNvSpPr/>
      </dsp:nvSpPr>
      <dsp:spPr>
        <a:xfrm>
          <a:off x="210006" y="706791"/>
          <a:ext cx="29400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28" tIns="0" rIns="11112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文本分类</a:t>
          </a:r>
          <a:endParaRPr lang="zh-CN" altLang="en-US" sz="1400" kern="1200" dirty="0"/>
        </a:p>
      </dsp:txBody>
      <dsp:txXfrm>
        <a:off x="230181" y="726966"/>
        <a:ext cx="2899739" cy="372930"/>
      </dsp:txXfrm>
    </dsp:sp>
    <dsp:sp modelId="{4E229AA9-0AAE-486C-B3ED-53976F1D6939}">
      <dsp:nvSpPr>
        <dsp:cNvPr id="0" name=""/>
        <dsp:cNvSpPr/>
      </dsp:nvSpPr>
      <dsp:spPr>
        <a:xfrm>
          <a:off x="0" y="1548471"/>
          <a:ext cx="4200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3E423-0861-495A-95AA-47EF669052FF}">
      <dsp:nvSpPr>
        <dsp:cNvPr id="0" name=""/>
        <dsp:cNvSpPr/>
      </dsp:nvSpPr>
      <dsp:spPr>
        <a:xfrm>
          <a:off x="210006" y="1341832"/>
          <a:ext cx="29400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28" tIns="0" rIns="11112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数据挖掘</a:t>
          </a:r>
          <a:endParaRPr lang="zh-CN" altLang="en-US" sz="1400" kern="1200" dirty="0"/>
        </a:p>
      </dsp:txBody>
      <dsp:txXfrm>
        <a:off x="230181" y="1362007"/>
        <a:ext cx="2899739" cy="372930"/>
      </dsp:txXfrm>
    </dsp:sp>
    <dsp:sp modelId="{AB51A627-7C30-4854-A37A-368D884BA3F3}">
      <dsp:nvSpPr>
        <dsp:cNvPr id="0" name=""/>
        <dsp:cNvSpPr/>
      </dsp:nvSpPr>
      <dsp:spPr>
        <a:xfrm>
          <a:off x="0" y="2183512"/>
          <a:ext cx="4200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CD79-CAC7-45DE-AD27-4BFD3EF2C235}">
      <dsp:nvSpPr>
        <dsp:cNvPr id="0" name=""/>
        <dsp:cNvSpPr/>
      </dsp:nvSpPr>
      <dsp:spPr>
        <a:xfrm>
          <a:off x="210006" y="1976872"/>
          <a:ext cx="29400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28" tIns="0" rIns="11112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社交网络传播扩散</a:t>
          </a:r>
          <a:endParaRPr lang="zh-CN" altLang="en-US" sz="1400" kern="1200" dirty="0"/>
        </a:p>
      </dsp:txBody>
      <dsp:txXfrm>
        <a:off x="230181" y="1997047"/>
        <a:ext cx="2899739" cy="3729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DA48E-7FCA-4625-94F6-063A060A97BB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用户</a:t>
          </a:r>
          <a:endParaRPr lang="zh-CN" altLang="en-US" sz="2900" kern="1200" dirty="0"/>
        </a:p>
      </dsp:txBody>
      <dsp:txXfrm>
        <a:off x="2641783" y="1779407"/>
        <a:ext cx="812433" cy="812433"/>
      </dsp:txXfrm>
    </dsp:sp>
    <dsp:sp modelId="{D74BBB9B-6C01-4808-88FA-573056259B57}">
      <dsp:nvSpPr>
        <dsp:cNvPr id="0" name=""/>
        <dsp:cNvSpPr/>
      </dsp:nvSpPr>
      <dsp:spPr>
        <a:xfrm rot="16200000">
          <a:off x="2926148" y="119281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62704" y="1307498"/>
        <a:ext cx="170592" cy="234386"/>
      </dsp:txXfrm>
    </dsp:sp>
    <dsp:sp modelId="{27BDD851-DA2A-4DC3-B3A6-3F299C0C19BF}">
      <dsp:nvSpPr>
        <dsp:cNvPr id="0" name=""/>
        <dsp:cNvSpPr/>
      </dsp:nvSpPr>
      <dsp:spPr>
        <a:xfrm>
          <a:off x="2473523" y="2376"/>
          <a:ext cx="1148953" cy="1148953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精准</a:t>
          </a:r>
          <a:endParaRPr lang="en-US" altLang="zh-CN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营销</a:t>
          </a:r>
          <a:endParaRPr lang="zh-CN" altLang="en-US" sz="1900" kern="1200" dirty="0"/>
        </a:p>
      </dsp:txBody>
      <dsp:txXfrm>
        <a:off x="2641783" y="170636"/>
        <a:ext cx="812433" cy="812433"/>
      </dsp:txXfrm>
    </dsp:sp>
    <dsp:sp modelId="{C6BF8B67-F264-4B7D-9DA6-02496047A2A6}">
      <dsp:nvSpPr>
        <dsp:cNvPr id="0" name=""/>
        <dsp:cNvSpPr/>
      </dsp:nvSpPr>
      <dsp:spPr>
        <a:xfrm rot="20520000">
          <a:off x="3684604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12136"/>
            <a:satOff val="-2403"/>
            <a:lumOff val="123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86393" y="1833289"/>
        <a:ext cx="170592" cy="234386"/>
      </dsp:txXfrm>
    </dsp:sp>
    <dsp:sp modelId="{90DF7C94-DEA6-4F28-A2EA-960A642313B9}">
      <dsp:nvSpPr>
        <dsp:cNvPr id="0" name=""/>
        <dsp:cNvSpPr/>
      </dsp:nvSpPr>
      <dsp:spPr>
        <a:xfrm>
          <a:off x="4003555" y="1114009"/>
          <a:ext cx="1148953" cy="1148953"/>
        </a:xfrm>
        <a:prstGeom prst="ellipse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流失</a:t>
          </a:r>
          <a:endParaRPr lang="en-US" altLang="zh-CN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预测</a:t>
          </a:r>
          <a:endParaRPr lang="zh-CN" altLang="en-US" sz="1900" kern="1200" dirty="0"/>
        </a:p>
      </dsp:txBody>
      <dsp:txXfrm>
        <a:off x="4171815" y="1282269"/>
        <a:ext cx="812433" cy="812433"/>
      </dsp:txXfrm>
    </dsp:sp>
    <dsp:sp modelId="{01EF140E-94D9-4B7D-9A08-E8A52669E62F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24272"/>
            <a:satOff val="-4806"/>
            <a:lumOff val="246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09969" y="2684038"/>
        <a:ext cx="170592" cy="234386"/>
      </dsp:txXfrm>
    </dsp:sp>
    <dsp:sp modelId="{43E96B09-8159-4CD2-BC7C-BCD90E9CD676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辅助</a:t>
          </a:r>
          <a:endParaRPr lang="en-US" altLang="zh-CN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决策</a:t>
          </a:r>
          <a:endParaRPr lang="zh-CN" altLang="en-US" sz="1900" kern="1200" dirty="0"/>
        </a:p>
      </dsp:txBody>
      <dsp:txXfrm>
        <a:off x="3587395" y="3080930"/>
        <a:ext cx="812433" cy="812433"/>
      </dsp:txXfrm>
    </dsp:sp>
    <dsp:sp modelId="{90E4BE52-7D8E-49D8-B6BB-69251555BCCB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24272"/>
            <a:satOff val="-4806"/>
            <a:lumOff val="246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515438" y="2684038"/>
        <a:ext cx="170592" cy="234386"/>
      </dsp:txXfrm>
    </dsp:sp>
    <dsp:sp modelId="{491FE251-66CB-4C8F-A7C5-CA89BA7D1183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辅助产品设计</a:t>
          </a:r>
          <a:endParaRPr lang="zh-CN" altLang="en-US" sz="1900" kern="1200" dirty="0"/>
        </a:p>
      </dsp:txBody>
      <dsp:txXfrm>
        <a:off x="1696171" y="3080930"/>
        <a:ext cx="812433" cy="812433"/>
      </dsp:txXfrm>
    </dsp:sp>
    <dsp:sp modelId="{303B0E94-2597-434F-B2AA-137F37172039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12136"/>
            <a:satOff val="-2403"/>
            <a:lumOff val="123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239014" y="1833289"/>
        <a:ext cx="170592" cy="234386"/>
      </dsp:txXfrm>
    </dsp:sp>
    <dsp:sp modelId="{580BC2C1-9807-4C7F-BBD0-D6FAD7A4BD03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个性化推荐</a:t>
          </a:r>
          <a:endParaRPr lang="zh-CN" altLang="en-US" sz="1900" kern="1200" dirty="0"/>
        </a:p>
      </dsp:txBody>
      <dsp:txXfrm>
        <a:off x="1111751" y="1282269"/>
        <a:ext cx="812433" cy="812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5765-F320-4F19-AD62-84D54796677F}">
      <dsp:nvSpPr>
        <dsp:cNvPr id="0" name=""/>
        <dsp:cNvSpPr/>
      </dsp:nvSpPr>
      <dsp:spPr>
        <a:xfrm>
          <a:off x="2128419" y="1016162"/>
          <a:ext cx="2981367" cy="2981880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社交</a:t>
          </a:r>
          <a:endParaRPr lang="en-US" altLang="zh-CN" sz="40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媒体</a:t>
          </a:r>
          <a:endParaRPr lang="zh-CN" altLang="en-US" sz="4000" kern="1200" dirty="0"/>
        </a:p>
      </dsp:txBody>
      <dsp:txXfrm>
        <a:off x="2565030" y="1452848"/>
        <a:ext cx="2108145" cy="2108508"/>
      </dsp:txXfrm>
    </dsp:sp>
    <dsp:sp modelId="{284B8E99-95D8-483B-8A41-32128B58B791}">
      <dsp:nvSpPr>
        <dsp:cNvPr id="0" name=""/>
        <dsp:cNvSpPr/>
      </dsp:nvSpPr>
      <dsp:spPr>
        <a:xfrm>
          <a:off x="3045151" y="3776373"/>
          <a:ext cx="240344" cy="24031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4033-027B-4C4E-9BD1-D2A059C94731}">
      <dsp:nvSpPr>
        <dsp:cNvPr id="0" name=""/>
        <dsp:cNvSpPr/>
      </dsp:nvSpPr>
      <dsp:spPr>
        <a:xfrm>
          <a:off x="5301817" y="2226285"/>
          <a:ext cx="240344" cy="240319"/>
        </a:xfrm>
        <a:prstGeom prst="ellipse">
          <a:avLst/>
        </a:prstGeom>
        <a:solidFill>
          <a:schemeClr val="accent3">
            <a:shade val="80000"/>
            <a:hueOff val="12162"/>
            <a:satOff val="-80"/>
            <a:lumOff val="13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846B-FE97-4CC5-806A-F1918204CECE}">
      <dsp:nvSpPr>
        <dsp:cNvPr id="0" name=""/>
        <dsp:cNvSpPr/>
      </dsp:nvSpPr>
      <dsp:spPr>
        <a:xfrm>
          <a:off x="4153302" y="4032145"/>
          <a:ext cx="331466" cy="331971"/>
        </a:xfrm>
        <a:prstGeom prst="ellipse">
          <a:avLst/>
        </a:prstGeom>
        <a:solidFill>
          <a:schemeClr val="accent3">
            <a:shade val="80000"/>
            <a:hueOff val="24323"/>
            <a:satOff val="-159"/>
            <a:lumOff val="27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830DC-E367-42DB-9B15-D845AF489292}">
      <dsp:nvSpPr>
        <dsp:cNvPr id="0" name=""/>
        <dsp:cNvSpPr/>
      </dsp:nvSpPr>
      <dsp:spPr>
        <a:xfrm>
          <a:off x="3112423" y="1351330"/>
          <a:ext cx="240344" cy="240319"/>
        </a:xfrm>
        <a:prstGeom prst="ellipse">
          <a:avLst/>
        </a:prstGeom>
        <a:solidFill>
          <a:schemeClr val="accent3">
            <a:shade val="80000"/>
            <a:hueOff val="36485"/>
            <a:satOff val="-239"/>
            <a:lumOff val="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39636-4B67-4565-A948-861136DF2373}">
      <dsp:nvSpPr>
        <dsp:cNvPr id="0" name=""/>
        <dsp:cNvSpPr/>
      </dsp:nvSpPr>
      <dsp:spPr>
        <a:xfrm>
          <a:off x="2355920" y="2726640"/>
          <a:ext cx="240344" cy="240319"/>
        </a:xfrm>
        <a:prstGeom prst="ellipse">
          <a:avLst/>
        </a:prstGeom>
        <a:solidFill>
          <a:schemeClr val="accent3">
            <a:shade val="80000"/>
            <a:hueOff val="48646"/>
            <a:satOff val="-318"/>
            <a:lumOff val="54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72B11-B549-4320-A68F-1A67F594ECA4}">
      <dsp:nvSpPr>
        <dsp:cNvPr id="0" name=""/>
        <dsp:cNvSpPr/>
      </dsp:nvSpPr>
      <dsp:spPr>
        <a:xfrm>
          <a:off x="1196398" y="1554350"/>
          <a:ext cx="1212116" cy="1212254"/>
        </a:xfrm>
        <a:prstGeom prst="ellipse">
          <a:avLst/>
        </a:prstGeom>
        <a:solidFill>
          <a:schemeClr val="accent3">
            <a:shade val="80000"/>
            <a:hueOff val="60808"/>
            <a:satOff val="-398"/>
            <a:lumOff val="68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1373908" y="1731880"/>
        <a:ext cx="857096" cy="857194"/>
      </dsp:txXfrm>
    </dsp:sp>
    <dsp:sp modelId="{D41447F6-0FA0-42C8-B773-88604E5F72C6}">
      <dsp:nvSpPr>
        <dsp:cNvPr id="0" name=""/>
        <dsp:cNvSpPr/>
      </dsp:nvSpPr>
      <dsp:spPr>
        <a:xfrm>
          <a:off x="3494649" y="1361988"/>
          <a:ext cx="331466" cy="331971"/>
        </a:xfrm>
        <a:prstGeom prst="ellipse">
          <a:avLst/>
        </a:prstGeom>
        <a:solidFill>
          <a:schemeClr val="accent3">
            <a:shade val="80000"/>
            <a:hueOff val="72969"/>
            <a:satOff val="-477"/>
            <a:lumOff val="8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03B8A-56CF-43ED-B931-B1CFB203118C}">
      <dsp:nvSpPr>
        <dsp:cNvPr id="0" name=""/>
        <dsp:cNvSpPr/>
      </dsp:nvSpPr>
      <dsp:spPr>
        <a:xfrm>
          <a:off x="1310760" y="3121489"/>
          <a:ext cx="599331" cy="599466"/>
        </a:xfrm>
        <a:prstGeom prst="ellipse">
          <a:avLst/>
        </a:prstGeom>
        <a:solidFill>
          <a:schemeClr val="accent3">
            <a:shade val="80000"/>
            <a:hueOff val="85131"/>
            <a:satOff val="-557"/>
            <a:lumOff val="9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32D88-8931-4043-A824-8A319CEC88D3}">
      <dsp:nvSpPr>
        <dsp:cNvPr id="0" name=""/>
        <dsp:cNvSpPr/>
      </dsp:nvSpPr>
      <dsp:spPr>
        <a:xfrm>
          <a:off x="5416179" y="984190"/>
          <a:ext cx="1212116" cy="1212254"/>
        </a:xfrm>
        <a:prstGeom prst="ellipse">
          <a:avLst/>
        </a:prstGeom>
        <a:solidFill>
          <a:schemeClr val="accent3">
            <a:shade val="80000"/>
            <a:hueOff val="97292"/>
            <a:satOff val="-636"/>
            <a:lumOff val="109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5593689" y="1161720"/>
        <a:ext cx="857096" cy="857194"/>
      </dsp:txXfrm>
    </dsp:sp>
    <dsp:sp modelId="{0E9F8888-3F04-4D62-ADDF-33FF9E8CE25F}">
      <dsp:nvSpPr>
        <dsp:cNvPr id="0" name=""/>
        <dsp:cNvSpPr/>
      </dsp:nvSpPr>
      <dsp:spPr>
        <a:xfrm>
          <a:off x="4874946" y="1820779"/>
          <a:ext cx="331466" cy="331971"/>
        </a:xfrm>
        <a:prstGeom prst="ellipse">
          <a:avLst/>
        </a:prstGeom>
        <a:solidFill>
          <a:schemeClr val="accent3">
            <a:shade val="80000"/>
            <a:hueOff val="109454"/>
            <a:satOff val="-716"/>
            <a:lumOff val="12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5B2C-9664-4187-8AD3-354CC685E597}">
      <dsp:nvSpPr>
        <dsp:cNvPr id="0" name=""/>
        <dsp:cNvSpPr/>
      </dsp:nvSpPr>
      <dsp:spPr>
        <a:xfrm>
          <a:off x="1082647" y="3834987"/>
          <a:ext cx="240344" cy="240319"/>
        </a:xfrm>
        <a:prstGeom prst="ellipse">
          <a:avLst/>
        </a:prstGeom>
        <a:solidFill>
          <a:schemeClr val="accent3">
            <a:shade val="80000"/>
            <a:hueOff val="121615"/>
            <a:satOff val="-795"/>
            <a:lumOff val="136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86892-8620-4C96-B748-B98C47FF743E}">
      <dsp:nvSpPr>
        <dsp:cNvPr id="0" name=""/>
        <dsp:cNvSpPr/>
      </dsp:nvSpPr>
      <dsp:spPr>
        <a:xfrm>
          <a:off x="3477526" y="3492892"/>
          <a:ext cx="240344" cy="240319"/>
        </a:xfrm>
        <a:prstGeom prst="ellipse">
          <a:avLst/>
        </a:prstGeom>
        <a:solidFill>
          <a:schemeClr val="accent3">
            <a:shade val="80000"/>
            <a:hueOff val="133777"/>
            <a:satOff val="-875"/>
            <a:lumOff val="150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B7436-E0C7-411F-9DE7-96B6953DE098}">
      <dsp:nvSpPr>
        <dsp:cNvPr id="0" name=""/>
        <dsp:cNvSpPr/>
      </dsp:nvSpPr>
      <dsp:spPr>
        <a:xfrm>
          <a:off x="5986155" y="3078860"/>
          <a:ext cx="1212116" cy="1212254"/>
        </a:xfrm>
        <a:prstGeom prst="ellipse">
          <a:avLst/>
        </a:prstGeom>
        <a:solidFill>
          <a:schemeClr val="accent3">
            <a:shade val="80000"/>
            <a:hueOff val="145938"/>
            <a:satOff val="-954"/>
            <a:lumOff val="163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领英</a:t>
          </a:r>
          <a:endParaRPr lang="zh-CN" altLang="en-US" sz="2500" kern="1200" dirty="0"/>
        </a:p>
      </dsp:txBody>
      <dsp:txXfrm>
        <a:off x="6163665" y="3256390"/>
        <a:ext cx="857096" cy="857194"/>
      </dsp:txXfrm>
    </dsp:sp>
    <dsp:sp modelId="{CFDBB8B5-1560-45DC-9D51-838B391D1DEF}">
      <dsp:nvSpPr>
        <dsp:cNvPr id="0" name=""/>
        <dsp:cNvSpPr/>
      </dsp:nvSpPr>
      <dsp:spPr>
        <a:xfrm>
          <a:off x="5644292" y="3036764"/>
          <a:ext cx="240344" cy="240319"/>
        </a:xfrm>
        <a:prstGeom prst="ellipse">
          <a:avLst/>
        </a:prstGeom>
        <a:solidFill>
          <a:schemeClr val="accent3">
            <a:shade val="80000"/>
            <a:hueOff val="158100"/>
            <a:satOff val="-1034"/>
            <a:lumOff val="177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50617-1ED1-46C8-8BFA-D174050739F0}">
      <dsp:nvSpPr>
        <dsp:cNvPr id="0" name=""/>
        <dsp:cNvSpPr/>
      </dsp:nvSpPr>
      <dsp:spPr>
        <a:xfrm>
          <a:off x="2506976" y="4116337"/>
          <a:ext cx="1212116" cy="1212254"/>
        </a:xfrm>
        <a:prstGeom prst="ellipse">
          <a:avLst/>
        </a:prstGeom>
        <a:solidFill>
          <a:schemeClr val="accent3">
            <a:shade val="80000"/>
            <a:hueOff val="170261"/>
            <a:satOff val="-1113"/>
            <a:lumOff val="19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微博</a:t>
          </a:r>
          <a:endParaRPr lang="zh-CN" altLang="en-US" sz="2500" kern="1200" dirty="0"/>
        </a:p>
      </dsp:txBody>
      <dsp:txXfrm>
        <a:off x="2684486" y="4293867"/>
        <a:ext cx="857096" cy="857194"/>
      </dsp:txXfrm>
    </dsp:sp>
    <dsp:sp modelId="{E2175136-EAA0-4891-BBED-1046A07B852D}">
      <dsp:nvSpPr>
        <dsp:cNvPr id="0" name=""/>
        <dsp:cNvSpPr/>
      </dsp:nvSpPr>
      <dsp:spPr>
        <a:xfrm>
          <a:off x="3589442" y="4075307"/>
          <a:ext cx="240344" cy="240319"/>
        </a:xfrm>
        <a:prstGeom prst="ellipse">
          <a:avLst/>
        </a:prstGeom>
        <a:solidFill>
          <a:schemeClr val="accent3">
            <a:shade val="80000"/>
            <a:hueOff val="182423"/>
            <a:satOff val="-1193"/>
            <a:lumOff val="204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81176-C9AE-406B-9B26-7EB11359EEDC}">
      <dsp:nvSpPr>
        <dsp:cNvPr id="0" name=""/>
        <dsp:cNvSpPr/>
      </dsp:nvSpPr>
      <dsp:spPr>
        <a:xfrm>
          <a:off x="3662829" y="0"/>
          <a:ext cx="1212116" cy="1212254"/>
        </a:xfrm>
        <a:prstGeom prst="ellipse">
          <a:avLst/>
        </a:prstGeom>
        <a:solidFill>
          <a:schemeClr val="accent3">
            <a:shade val="80000"/>
            <a:hueOff val="194584"/>
            <a:satOff val="-1272"/>
            <a:lumOff val="21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3840339" y="177530"/>
        <a:ext cx="857096" cy="857194"/>
      </dsp:txXfrm>
    </dsp:sp>
    <dsp:sp modelId="{53E36E38-557E-4AE9-B079-642E50442C4A}">
      <dsp:nvSpPr>
        <dsp:cNvPr id="0" name=""/>
        <dsp:cNvSpPr/>
      </dsp:nvSpPr>
      <dsp:spPr>
        <a:xfrm>
          <a:off x="2168170" y="1314030"/>
          <a:ext cx="240344" cy="240319"/>
        </a:xfrm>
        <a:prstGeom prst="ellipse">
          <a:avLst/>
        </a:prstGeom>
        <a:solidFill>
          <a:schemeClr val="accent3">
            <a:shade val="80000"/>
            <a:hueOff val="206746"/>
            <a:satOff val="-1352"/>
            <a:lumOff val="23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8E4A0-7DA5-4030-9656-FAF7697BE044}">
      <dsp:nvSpPr>
        <dsp:cNvPr id="0" name=""/>
        <dsp:cNvSpPr/>
      </dsp:nvSpPr>
      <dsp:spPr>
        <a:xfrm>
          <a:off x="4966680" y="298401"/>
          <a:ext cx="240344" cy="240319"/>
        </a:xfrm>
        <a:prstGeom prst="ellipse">
          <a:avLst/>
        </a:prstGeom>
        <a:solidFill>
          <a:schemeClr val="accent3">
            <a:shade val="80000"/>
            <a:hueOff val="218907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8E75-D800-46C3-A07A-D94DE1E12D10}">
      <dsp:nvSpPr>
        <dsp:cNvPr id="0" name=""/>
        <dsp:cNvSpPr/>
      </dsp:nvSpPr>
      <dsp:spPr>
        <a:xfrm>
          <a:off x="1333188" y="688355"/>
          <a:ext cx="2496801" cy="166536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网络平均度反应了网络的疏密程度，而通过度分布则可以刻画不同节点的重要性。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32677" y="688355"/>
        <a:ext cx="2097313" cy="1665366"/>
      </dsp:txXfrm>
    </dsp:sp>
    <dsp:sp modelId="{A5C25D0C-A48A-41F2-A91B-1A80BA63974B}">
      <dsp:nvSpPr>
        <dsp:cNvPr id="0" name=""/>
        <dsp:cNvSpPr/>
      </dsp:nvSpPr>
      <dsp:spPr>
        <a:xfrm>
          <a:off x="1561" y="22541"/>
          <a:ext cx="1664534" cy="16645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度（</a:t>
          </a:r>
          <a:r>
            <a:rPr lang="en-US" altLang="zh-CN" sz="2000" b="1" kern="1200" dirty="0" smtClean="0"/>
            <a:t>Degree</a:t>
          </a:r>
          <a:r>
            <a:rPr lang="zh-CN" altLang="en-US" sz="2000" b="1" kern="1200" dirty="0" smtClean="0"/>
            <a:t>）</a:t>
          </a:r>
          <a:endParaRPr lang="zh-CN" altLang="en-US" sz="2000" kern="1200" dirty="0"/>
        </a:p>
      </dsp:txBody>
      <dsp:txXfrm>
        <a:off x="245326" y="266306"/>
        <a:ext cx="1177004" cy="1177004"/>
      </dsp:txXfrm>
    </dsp:sp>
    <dsp:sp modelId="{2C7DFE84-1512-4A90-A211-545537FB5976}">
      <dsp:nvSpPr>
        <dsp:cNvPr id="0" name=""/>
        <dsp:cNvSpPr/>
      </dsp:nvSpPr>
      <dsp:spPr>
        <a:xfrm>
          <a:off x="5494525" y="688355"/>
          <a:ext cx="2496801" cy="166536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常用来测量社交网络中社交关系的密集程度及演化趋势。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894013" y="688355"/>
        <a:ext cx="2097313" cy="1665366"/>
      </dsp:txXfrm>
    </dsp:sp>
    <dsp:sp modelId="{DD862CF0-47A2-4EE9-A925-ABF768ECAAAF}">
      <dsp:nvSpPr>
        <dsp:cNvPr id="0" name=""/>
        <dsp:cNvSpPr/>
      </dsp:nvSpPr>
      <dsp:spPr>
        <a:xfrm>
          <a:off x="4162897" y="22541"/>
          <a:ext cx="1664534" cy="16645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网络密度（</a:t>
          </a:r>
          <a:r>
            <a:rPr lang="en-US" altLang="zh-CN" sz="2000" b="1" kern="1200" dirty="0" smtClean="0"/>
            <a:t>Density</a:t>
          </a:r>
          <a:r>
            <a:rPr lang="zh-CN" altLang="en-US" sz="2000" b="1" kern="1200" dirty="0" smtClean="0"/>
            <a:t>）</a:t>
          </a:r>
          <a:endParaRPr lang="zh-CN" altLang="en-US" sz="2000" kern="1200" dirty="0"/>
        </a:p>
      </dsp:txBody>
      <dsp:txXfrm>
        <a:off x="4406662" y="266306"/>
        <a:ext cx="1177004" cy="1177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C1F1A-33E3-4D5D-9B92-1313ABCBBE2C}">
      <dsp:nvSpPr>
        <dsp:cNvPr id="0" name=""/>
        <dsp:cNvSpPr/>
      </dsp:nvSpPr>
      <dsp:spPr>
        <a:xfrm>
          <a:off x="1332808" y="758861"/>
          <a:ext cx="2496090" cy="166489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其用于刻画社交网络中一个人朋友们之间也互相是朋友的概率，反应了社交网络中的聚集性。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32183" y="758861"/>
        <a:ext cx="2096716" cy="1664892"/>
      </dsp:txXfrm>
    </dsp:sp>
    <dsp:sp modelId="{A93F97B9-900A-4590-AE9E-E41D83AB0A17}">
      <dsp:nvSpPr>
        <dsp:cNvPr id="0" name=""/>
        <dsp:cNvSpPr/>
      </dsp:nvSpPr>
      <dsp:spPr>
        <a:xfrm>
          <a:off x="1560" y="93237"/>
          <a:ext cx="1664060" cy="16640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度聚类系数（</a:t>
          </a:r>
          <a:r>
            <a:rPr lang="en-US" altLang="zh-CN" sz="1600" b="1" kern="1200" dirty="0" smtClean="0"/>
            <a:t>Clustering Coefficient</a:t>
          </a:r>
          <a:r>
            <a:rPr lang="zh-CN" altLang="en-US" sz="1600" b="1" kern="1200" dirty="0" smtClean="0"/>
            <a:t>）</a:t>
          </a:r>
          <a:endParaRPr lang="zh-CN" altLang="en-US" sz="1600" kern="1200" dirty="0"/>
        </a:p>
      </dsp:txBody>
      <dsp:txXfrm>
        <a:off x="245256" y="336933"/>
        <a:ext cx="1176668" cy="1176668"/>
      </dsp:txXfrm>
    </dsp:sp>
    <dsp:sp modelId="{D14647FF-FD71-47DA-ADF7-E6A011A7221E}">
      <dsp:nvSpPr>
        <dsp:cNvPr id="0" name=""/>
        <dsp:cNvSpPr/>
      </dsp:nvSpPr>
      <dsp:spPr>
        <a:xfrm>
          <a:off x="5492959" y="758861"/>
          <a:ext cx="2496090" cy="166489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体现了不同社群之间的中介节点在社交网络信息传递中的重要程度。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892334" y="758861"/>
        <a:ext cx="2096716" cy="1664892"/>
      </dsp:txXfrm>
    </dsp:sp>
    <dsp:sp modelId="{D29B476C-ED06-4CAC-BBAE-128726A553F4}">
      <dsp:nvSpPr>
        <dsp:cNvPr id="0" name=""/>
        <dsp:cNvSpPr/>
      </dsp:nvSpPr>
      <dsp:spPr>
        <a:xfrm>
          <a:off x="4161711" y="93237"/>
          <a:ext cx="1664060" cy="16640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介数（</a:t>
          </a:r>
          <a:r>
            <a:rPr lang="en-US" altLang="zh-CN" sz="1600" b="1" kern="1200" dirty="0" err="1" smtClean="0"/>
            <a:t>Betweeness</a:t>
          </a:r>
          <a:r>
            <a:rPr lang="zh-CN" altLang="en-US" sz="1600" b="1" kern="1200" dirty="0" smtClean="0"/>
            <a:t>）</a:t>
          </a:r>
          <a:endParaRPr lang="zh-CN" altLang="en-US" sz="1600" kern="1200" dirty="0"/>
        </a:p>
      </dsp:txBody>
      <dsp:txXfrm>
        <a:off x="4405407" y="336933"/>
        <a:ext cx="1176668" cy="1176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DBF26-D698-413A-8CD6-618F1F4CDB66}">
      <dsp:nvSpPr>
        <dsp:cNvPr id="0" name=""/>
        <dsp:cNvSpPr/>
      </dsp:nvSpPr>
      <dsp:spPr>
        <a:xfrm>
          <a:off x="1464259" y="2506085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强关系网络</a:t>
          </a:r>
          <a:endParaRPr lang="zh-CN" altLang="en-US" sz="2800" kern="1200" dirty="0"/>
        </a:p>
      </dsp:txBody>
      <dsp:txXfrm>
        <a:off x="1730081" y="2735270"/>
        <a:ext cx="1181332" cy="1018514"/>
      </dsp:txXfrm>
    </dsp:sp>
    <dsp:sp modelId="{083418C1-3BAA-41F3-B373-F96DA229AD6B}">
      <dsp:nvSpPr>
        <dsp:cNvPr id="0" name=""/>
        <dsp:cNvSpPr/>
      </dsp:nvSpPr>
      <dsp:spPr>
        <a:xfrm>
          <a:off x="1508759" y="3158099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C782C-D0D6-46A2-9B80-2488EA24ED65}">
      <dsp:nvSpPr>
        <dsp:cNvPr id="0" name=""/>
        <dsp:cNvSpPr/>
      </dsp:nvSpPr>
      <dsp:spPr>
        <a:xfrm>
          <a:off x="0" y="1712821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082F-576C-4A58-A511-32247550751E}">
      <dsp:nvSpPr>
        <dsp:cNvPr id="0" name=""/>
        <dsp:cNvSpPr/>
      </dsp:nvSpPr>
      <dsp:spPr>
        <a:xfrm>
          <a:off x="1166164" y="2994608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9A12C-176D-4004-9752-863906A56F12}">
      <dsp:nvSpPr>
        <dsp:cNvPr id="0" name=""/>
        <dsp:cNvSpPr/>
      </dsp:nvSpPr>
      <dsp:spPr>
        <a:xfrm>
          <a:off x="2923641" y="1695262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弱关系网络</a:t>
          </a:r>
          <a:endParaRPr lang="zh-CN" altLang="en-US" sz="2800" kern="1200" dirty="0"/>
        </a:p>
      </dsp:txBody>
      <dsp:txXfrm>
        <a:off x="3189463" y="1924447"/>
        <a:ext cx="1181332" cy="1018514"/>
      </dsp:txXfrm>
    </dsp:sp>
    <dsp:sp modelId="{FE75E5E2-A4A8-4E12-A201-39A067401817}">
      <dsp:nvSpPr>
        <dsp:cNvPr id="0" name=""/>
        <dsp:cNvSpPr/>
      </dsp:nvSpPr>
      <dsp:spPr>
        <a:xfrm>
          <a:off x="4094683" y="2975488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09621-D6E9-4A01-BCE8-810266BA52D5}">
      <dsp:nvSpPr>
        <dsp:cNvPr id="0" name=""/>
        <dsp:cNvSpPr/>
      </dsp:nvSpPr>
      <dsp:spPr>
        <a:xfrm>
          <a:off x="4383024" y="2499336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547" t="-124281" r="-91099" b="-22775"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D91A8-41E6-4315-9C6B-17CBF8D5EC14}">
      <dsp:nvSpPr>
        <dsp:cNvPr id="0" name=""/>
        <dsp:cNvSpPr/>
      </dsp:nvSpPr>
      <dsp:spPr>
        <a:xfrm>
          <a:off x="4427524" y="3158099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93E58-4607-4196-B041-C74010B5F43D}">
      <dsp:nvSpPr>
        <dsp:cNvPr id="0" name=""/>
        <dsp:cNvSpPr/>
      </dsp:nvSpPr>
      <dsp:spPr>
        <a:xfrm>
          <a:off x="1464259" y="887951"/>
          <a:ext cx="1712976" cy="14768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职业社交网络</a:t>
          </a:r>
          <a:endParaRPr lang="zh-CN" altLang="en-US" sz="2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30081" y="1117136"/>
        <a:ext cx="1181332" cy="1018514"/>
      </dsp:txXfrm>
    </dsp:sp>
    <dsp:sp modelId="{D8CBEFB8-745D-45D7-A02E-DC4470B3476C}">
      <dsp:nvSpPr>
        <dsp:cNvPr id="0" name=""/>
        <dsp:cNvSpPr/>
      </dsp:nvSpPr>
      <dsp:spPr>
        <a:xfrm>
          <a:off x="2625547" y="919947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17096-DF7C-493A-80E0-5B9BFCF317F8}">
      <dsp:nvSpPr>
        <dsp:cNvPr id="0" name=""/>
        <dsp:cNvSpPr/>
      </dsp:nvSpPr>
      <dsp:spPr>
        <a:xfrm>
          <a:off x="2923641" y="81030"/>
          <a:ext cx="1712976" cy="147688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AB1CC-4C97-4658-8F1E-AB447FFBD5D2}">
      <dsp:nvSpPr>
        <dsp:cNvPr id="0" name=""/>
        <dsp:cNvSpPr/>
      </dsp:nvSpPr>
      <dsp:spPr>
        <a:xfrm>
          <a:off x="2974238" y="729532"/>
          <a:ext cx="200558" cy="1728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C28-E0AD-46AE-B4D0-CB2EA3CB3FE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8280E-C0C7-47A5-985B-D1E5DC64C5FF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度中心性</a:t>
          </a:r>
          <a:endParaRPr lang="zh-CN" altLang="en-US" sz="3100" kern="1200" dirty="0"/>
        </a:p>
      </dsp:txBody>
      <dsp:txXfrm>
        <a:off x="460128" y="312440"/>
        <a:ext cx="5580684" cy="625205"/>
      </dsp:txXfrm>
    </dsp:sp>
    <dsp:sp modelId="{E9BBB980-715C-4137-966B-1F02A0BDAA62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CFD61-903D-49CE-8D4F-E5AE0D811EFB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PageRank</a:t>
          </a:r>
          <a:endParaRPr lang="zh-CN" altLang="en-US" sz="3100" kern="1200" dirty="0"/>
        </a:p>
      </dsp:txBody>
      <dsp:txXfrm>
        <a:off x="818573" y="1250411"/>
        <a:ext cx="5222240" cy="625205"/>
      </dsp:txXfrm>
    </dsp:sp>
    <dsp:sp modelId="{EEF9FAFC-D94E-4683-BED0-3D4360A48514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185EF-0617-4133-B7C4-5D094BB75BB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K-shell</a:t>
          </a:r>
          <a:endParaRPr lang="zh-CN" altLang="en-US" sz="3100" kern="1200" dirty="0"/>
        </a:p>
      </dsp:txBody>
      <dsp:txXfrm>
        <a:off x="818573" y="2188382"/>
        <a:ext cx="5222240" cy="625205"/>
      </dsp:txXfrm>
    </dsp:sp>
    <dsp:sp modelId="{C859E55A-1706-40A5-AA80-1D3248CF3E3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5B3A-5F13-4DCC-9F4B-EAE25F784E17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介数中心性</a:t>
          </a:r>
          <a:endParaRPr lang="zh-CN" altLang="en-US" sz="3100" kern="1200" dirty="0"/>
        </a:p>
      </dsp:txBody>
      <dsp:txXfrm>
        <a:off x="460128" y="3126353"/>
        <a:ext cx="5580684" cy="625205"/>
      </dsp:txXfrm>
    </dsp:sp>
    <dsp:sp modelId="{2311EFF1-0B08-4917-BD71-D6D9EC491A97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C28-E0AD-46AE-B4D0-CB2EA3CB3FE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8280E-C0C7-47A5-985B-D1E5DC64C5FF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基于人口统计学的推荐</a:t>
          </a:r>
          <a:endParaRPr lang="zh-CN" altLang="en-US" sz="3100" kern="1200" dirty="0"/>
        </a:p>
      </dsp:txBody>
      <dsp:txXfrm>
        <a:off x="460128" y="312440"/>
        <a:ext cx="5580684" cy="625205"/>
      </dsp:txXfrm>
    </dsp:sp>
    <dsp:sp modelId="{E9BBB980-715C-4137-966B-1F02A0BDAA62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CFD61-903D-49CE-8D4F-E5AE0D811EFB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基于内容的推荐</a:t>
          </a:r>
          <a:endParaRPr lang="zh-CN" altLang="en-US" sz="3100" kern="1200" dirty="0"/>
        </a:p>
      </dsp:txBody>
      <dsp:txXfrm>
        <a:off x="818573" y="1250411"/>
        <a:ext cx="5222240" cy="625205"/>
      </dsp:txXfrm>
    </dsp:sp>
    <dsp:sp modelId="{EEF9FAFC-D94E-4683-BED0-3D4360A48514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185EF-0617-4133-B7C4-5D094BB75BBC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基于关联规则的推荐</a:t>
          </a:r>
          <a:endParaRPr lang="zh-CN" altLang="en-US" sz="3100" kern="1200" dirty="0"/>
        </a:p>
      </dsp:txBody>
      <dsp:txXfrm>
        <a:off x="818573" y="2188382"/>
        <a:ext cx="5222240" cy="625205"/>
      </dsp:txXfrm>
    </dsp:sp>
    <dsp:sp modelId="{C859E55A-1706-40A5-AA80-1D3248CF3E3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5B3A-5F13-4DCC-9F4B-EAE25F784E17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基于协同过滤的推荐</a:t>
          </a:r>
          <a:endParaRPr lang="zh-CN" altLang="en-US" sz="3100" kern="1200" dirty="0"/>
        </a:p>
      </dsp:txBody>
      <dsp:txXfrm>
        <a:off x="460128" y="3126353"/>
        <a:ext cx="5580684" cy="625205"/>
      </dsp:txXfrm>
    </dsp:sp>
    <dsp:sp modelId="{2311EFF1-0B08-4917-BD71-D6D9EC491A97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BA167-7391-4657-8820-0F4E8F42E3F3}">
      <dsp:nvSpPr>
        <dsp:cNvPr id="0" name=""/>
        <dsp:cNvSpPr/>
      </dsp:nvSpPr>
      <dsp:spPr>
        <a:xfrm>
          <a:off x="0" y="15999"/>
          <a:ext cx="6096000" cy="40320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5E58-FCFF-47A3-B637-E246CBA7385D}">
      <dsp:nvSpPr>
        <dsp:cNvPr id="0" name=""/>
        <dsp:cNvSpPr/>
      </dsp:nvSpPr>
      <dsp:spPr>
        <a:xfrm>
          <a:off x="491728" y="1024000"/>
          <a:ext cx="4994671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0" rIns="0" bIns="5689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 smtClean="0"/>
            <a:t>基于信任的推荐</a:t>
          </a:r>
          <a:endParaRPr lang="zh-CN" altLang="en-US" sz="5600" kern="1200" dirty="0"/>
        </a:p>
      </dsp:txBody>
      <dsp:txXfrm>
        <a:off x="491728" y="1024000"/>
        <a:ext cx="4994671" cy="2016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3F098-799F-42E0-81D6-E403AB6EF8B6}">
      <dsp:nvSpPr>
        <dsp:cNvPr id="0" name=""/>
        <dsp:cNvSpPr/>
      </dsp:nvSpPr>
      <dsp:spPr>
        <a:xfrm>
          <a:off x="1538388" y="299227"/>
          <a:ext cx="1122048" cy="74840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信任</a:t>
          </a:r>
          <a:endParaRPr lang="zh-CN" altLang="en-US" sz="2500" kern="1200" dirty="0"/>
        </a:p>
      </dsp:txBody>
      <dsp:txXfrm>
        <a:off x="1717916" y="299227"/>
        <a:ext cx="942520" cy="748406"/>
      </dsp:txXfrm>
    </dsp:sp>
    <dsp:sp modelId="{A0FDC207-C213-498E-8E86-A245C9989624}">
      <dsp:nvSpPr>
        <dsp:cNvPr id="0" name=""/>
        <dsp:cNvSpPr/>
      </dsp:nvSpPr>
      <dsp:spPr>
        <a:xfrm>
          <a:off x="939962" y="14"/>
          <a:ext cx="748032" cy="7480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定义</a:t>
          </a:r>
          <a:endParaRPr lang="zh-CN" altLang="en-US" sz="2000" kern="1200" dirty="0"/>
        </a:p>
      </dsp:txBody>
      <dsp:txXfrm>
        <a:off x="1049509" y="109561"/>
        <a:ext cx="528938" cy="52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ED42-46EB-46C2-9BD8-8A824382A074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52E69-F075-4D6C-BC3A-2D172D2C54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41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0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5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6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6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8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8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7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7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9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8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52E69-F075-4D6C-BC3A-2D172D2C54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8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0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6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6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1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2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.jp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2.xml"/><Relationship Id="rId11" Type="http://schemas.openxmlformats.org/officeDocument/2006/relationships/image" Target="../media/image4.png"/><Relationship Id="rId5" Type="http://schemas.openxmlformats.org/officeDocument/2006/relationships/diagramData" Target="../diagrams/data2.xml"/><Relationship Id="rId1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2.xml"/><Relationship Id="rId1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-1" y="3390900"/>
            <a:ext cx="1809399" cy="3418284"/>
          </a:xfrm>
          <a:prstGeom prst="rect">
            <a:avLst/>
          </a:prstGeom>
          <a:effectLst/>
        </p:spPr>
      </p:pic>
      <p:cxnSp>
        <p:nvCxnSpPr>
          <p:cNvPr id="4" name="直接连接符 3"/>
          <p:cNvCxnSpPr/>
          <p:nvPr/>
        </p:nvCxnSpPr>
        <p:spPr>
          <a:xfrm>
            <a:off x="0" y="2885281"/>
            <a:ext cx="12016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259185" y="2450306"/>
            <a:ext cx="0" cy="433388"/>
          </a:xfrm>
          <a:prstGeom prst="line">
            <a:avLst/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52848" y="2594769"/>
            <a:ext cx="0" cy="288925"/>
          </a:xfrm>
          <a:prstGeom prst="line">
            <a:avLst/>
          </a:prstGeom>
          <a:ln w="41275">
            <a:solidFill>
              <a:srgbClr val="009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09398" y="2282279"/>
            <a:ext cx="5786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社交网络分析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2160" y="4638377"/>
            <a:ext cx="2893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陈潇雅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3220180788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乔婷婷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3220180845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吉梦瑶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3220180810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音频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253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虚拟社区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971600" y="292494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社区结构是复杂网络节点集合的若干子集，每个子集内部的节点之间的连接相对非常紧密，而不同子集节点之间的连边相对稀疏。</a:t>
            </a:r>
          </a:p>
        </p:txBody>
      </p:sp>
    </p:spTree>
    <p:extLst>
      <p:ext uri="{BB962C8B-B14F-4D97-AF65-F5344CB8AC3E}">
        <p14:creationId xmlns:p14="http://schemas.microsoft.com/office/powerpoint/2010/main" val="17838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虚拟社区</a:t>
            </a:r>
            <a:endParaRPr lang="zh-CN" altLang="en-US" sz="32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14173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9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用户行为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20" y="1628800"/>
            <a:ext cx="2596485" cy="25703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805" y="3068960"/>
            <a:ext cx="4967547" cy="3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个体影响力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423987"/>
            <a:ext cx="5724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信息检索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899592" y="2132856"/>
            <a:ext cx="7614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信息检索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(Information Retrieval)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是从大规模非结构化数据中获取信息的过程，例如搜索引擎就是典型的信息检索技术的应用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社交网络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中的信息检索可以分为内容搜索、内容分类、社交网络推荐三个方面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社交网络推荐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13" y="1242149"/>
            <a:ext cx="5942857" cy="52317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844824"/>
            <a:ext cx="1872208" cy="13338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221088"/>
            <a:ext cx="1872208" cy="14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832" y="292494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92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5400" dirty="0">
              <a:solidFill>
                <a:srgbClr val="0092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8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影响力分析</a:t>
            </a:r>
            <a:endParaRPr lang="zh-CN" altLang="en-US" sz="3200" dirty="0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6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度中心性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23528" y="1268760"/>
            <a:ext cx="8596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节点的度越大，节点越</a:t>
            </a:r>
            <a:r>
              <a:rPr lang="zh-CN" altLang="en-US" sz="3200" dirty="0">
                <a:latin typeface="+mn-ea"/>
              </a:rPr>
              <a:t>重要</a:t>
            </a:r>
            <a:r>
              <a:rPr lang="zh-CN" altLang="en-US" sz="3200" dirty="0" smtClean="0">
                <a:latin typeface="+mn-ea"/>
              </a:rPr>
              <a:t>。</a:t>
            </a:r>
            <a:r>
              <a:rPr lang="zh-CN" altLang="en-US" sz="3200" dirty="0">
                <a:latin typeface="+mn-ea"/>
              </a:rPr>
              <a:t> 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560" y="2278504"/>
            <a:ext cx="630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刻画网络的局部特性，</a:t>
            </a:r>
            <a:endParaRPr lang="en-US" altLang="zh-CN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              无法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从全局刻画网络征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00" y="4204909"/>
            <a:ext cx="2510909" cy="227484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04453" y="383793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认识的都是大牛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PageRank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11560" y="227687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Google</a:t>
            </a:r>
            <a:r>
              <a:rPr lang="zh-CN" altLang="en-US" sz="2800" dirty="0">
                <a:latin typeface="+mn-ea"/>
              </a:rPr>
              <a:t>创始人拉里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佩奇和谢尔盖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布林于</a:t>
            </a:r>
            <a:r>
              <a:rPr lang="en-US" altLang="zh-CN" sz="2800" dirty="0">
                <a:latin typeface="+mn-ea"/>
              </a:rPr>
              <a:t>1997</a:t>
            </a:r>
            <a:r>
              <a:rPr lang="zh-CN" altLang="en-US" sz="2800" dirty="0">
                <a:latin typeface="+mn-ea"/>
              </a:rPr>
              <a:t>年构建早期的搜索系统原型时提出的链接分析</a:t>
            </a:r>
            <a:r>
              <a:rPr lang="zh-CN" altLang="en-US" sz="2800" dirty="0" smtClean="0">
                <a:latin typeface="+mn-ea"/>
              </a:rPr>
              <a:t>算法，</a:t>
            </a:r>
            <a:r>
              <a:rPr lang="en-US" altLang="zh-CN" sz="2800" dirty="0">
                <a:latin typeface="+mn-ea"/>
              </a:rPr>
              <a:t>Google</a:t>
            </a:r>
            <a:r>
              <a:rPr lang="zh-CN" altLang="en-US" sz="2800" dirty="0">
                <a:latin typeface="+mn-ea"/>
              </a:rPr>
              <a:t>用来衡量一个网站的好坏的唯一标准</a:t>
            </a:r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7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31110950"/>
              </p:ext>
            </p:extLst>
          </p:nvPr>
        </p:nvGraphicFramePr>
        <p:xfrm>
          <a:off x="1547664" y="1844824"/>
          <a:ext cx="6000328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75656" y="2606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社交网络分析</a:t>
            </a:r>
            <a:endParaRPr lang="zh-CN" altLang="en-US" sz="3200" dirty="0"/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"/>
    </mc:Choice>
    <mc:Fallback xmlns="">
      <p:transition spd="slow" advTm="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PageRank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925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如果网页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存在一个指向网页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的连接，则表明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的所有者认为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比较重要，从而把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的一部分重要性得分赋予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一</a:t>
            </a:r>
            <a:r>
              <a:rPr lang="zh-CN" altLang="en-US" sz="2400" dirty="0">
                <a:latin typeface="+mn-ea"/>
              </a:rPr>
              <a:t>个页面的得票数由所有链向它的页面的重要性来决定，到一个页面的超链接相当于对该页投一票。一个页面的</a:t>
            </a:r>
            <a:r>
              <a:rPr lang="en-US" altLang="zh-CN" sz="2400" dirty="0">
                <a:latin typeface="+mn-ea"/>
              </a:rPr>
              <a:t>PageRank</a:t>
            </a:r>
            <a:r>
              <a:rPr lang="zh-CN" altLang="en-US" sz="2400" dirty="0">
                <a:latin typeface="+mn-ea"/>
              </a:rPr>
              <a:t>是由所有链向它的页面（链入页面）的重要性经过递归算法得到的。一个有较多链入的页面会有较高的等级，相反如果一个页面没有任何链入页面，那么它没有</a:t>
            </a:r>
            <a:r>
              <a:rPr lang="zh-CN" altLang="en-US" sz="2400" dirty="0" smtClean="0">
                <a:latin typeface="+mn-ea"/>
              </a:rPr>
              <a:t>等级。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04" y="5204996"/>
            <a:ext cx="1512168" cy="1369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8144" y="48290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小子不错嘛，投你一票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6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PageRank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节点的重要性取决于</a:t>
            </a:r>
            <a:r>
              <a:rPr lang="zh-CN" altLang="en-US" sz="3200" dirty="0" smtClean="0"/>
              <a:t>网络中</a:t>
            </a:r>
            <a:r>
              <a:rPr lang="zh-CN" altLang="en-US" sz="3200" dirty="0"/>
              <a:t>指向该节点的节点数量和质量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610" y="3022213"/>
            <a:ext cx="4325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悬挂节点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04" y="5204996"/>
            <a:ext cx="1512168" cy="136999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00192" y="48356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人生与寂寞同行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586540" y="155679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01520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62876" y="465313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58348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02764" y="210046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882684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50908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18388" y="261122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66860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0"/>
            <a:endCxn id="8" idx="4"/>
          </p:cNvCxnSpPr>
          <p:nvPr/>
        </p:nvCxnSpPr>
        <p:spPr>
          <a:xfrm flipV="1">
            <a:off x="3594924" y="1916832"/>
            <a:ext cx="1356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5"/>
          </p:cNvCxnSpPr>
          <p:nvPr/>
        </p:nvCxnSpPr>
        <p:spPr>
          <a:xfrm flipV="1">
            <a:off x="3261334" y="3592297"/>
            <a:ext cx="435425" cy="103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7"/>
          </p:cNvCxnSpPr>
          <p:nvPr/>
        </p:nvCxnSpPr>
        <p:spPr>
          <a:xfrm flipH="1">
            <a:off x="3408727" y="3465004"/>
            <a:ext cx="1490725" cy="12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5" idx="7"/>
          </p:cNvCxnSpPr>
          <p:nvPr/>
        </p:nvCxnSpPr>
        <p:spPr>
          <a:xfrm flipH="1">
            <a:off x="5128535" y="2407774"/>
            <a:ext cx="516410" cy="9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5"/>
          </p:cNvCxnSpPr>
          <p:nvPr/>
        </p:nvCxnSpPr>
        <p:spPr>
          <a:xfrm flipH="1" flipV="1">
            <a:off x="5128535" y="3592297"/>
            <a:ext cx="1443097" cy="88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78667" y="4776592"/>
            <a:ext cx="1592793" cy="5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959700" y="4492922"/>
            <a:ext cx="1245357" cy="21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6" idx="2"/>
          </p:cNvCxnSpPr>
          <p:nvPr/>
        </p:nvCxnSpPr>
        <p:spPr>
          <a:xfrm>
            <a:off x="2442796" y="2784537"/>
            <a:ext cx="1008112" cy="680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002364" y="2425243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708038" y="4623719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89552" y="5013176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619672" y="4754970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5" idx="1"/>
            <a:endCxn id="8" idx="5"/>
          </p:cNvCxnSpPr>
          <p:nvPr/>
        </p:nvCxnSpPr>
        <p:spPr>
          <a:xfrm flipH="1" flipV="1">
            <a:off x="3832391" y="1864105"/>
            <a:ext cx="1092474" cy="1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690554" y="3097470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57" idx="1"/>
            <a:endCxn id="14" idx="5"/>
          </p:cNvCxnSpPr>
          <p:nvPr/>
        </p:nvCxnSpPr>
        <p:spPr>
          <a:xfrm flipH="1" flipV="1">
            <a:off x="5848615" y="2407774"/>
            <a:ext cx="876749" cy="74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944567" y="2976089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491880" y="155679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06860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68216" y="465313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3688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210046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88024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56248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23728" y="261122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0"/>
            <a:endCxn id="8" idx="4"/>
          </p:cNvCxnSpPr>
          <p:nvPr/>
        </p:nvCxnSpPr>
        <p:spPr>
          <a:xfrm flipV="1">
            <a:off x="3500264" y="1916832"/>
            <a:ext cx="1356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5"/>
          </p:cNvCxnSpPr>
          <p:nvPr/>
        </p:nvCxnSpPr>
        <p:spPr>
          <a:xfrm flipV="1">
            <a:off x="3166674" y="3592297"/>
            <a:ext cx="435425" cy="103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7"/>
          </p:cNvCxnSpPr>
          <p:nvPr/>
        </p:nvCxnSpPr>
        <p:spPr>
          <a:xfrm flipH="1">
            <a:off x="3314067" y="3465004"/>
            <a:ext cx="1490725" cy="12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5" idx="7"/>
          </p:cNvCxnSpPr>
          <p:nvPr/>
        </p:nvCxnSpPr>
        <p:spPr>
          <a:xfrm flipH="1">
            <a:off x="5033875" y="2407774"/>
            <a:ext cx="516410" cy="9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543472" y="2407774"/>
            <a:ext cx="14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613378" y="4623719"/>
            <a:ext cx="9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194892" y="5013176"/>
            <a:ext cx="6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25012" y="4754970"/>
            <a:ext cx="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Ks=1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5" idx="1"/>
            <a:endCxn id="8" idx="5"/>
          </p:cNvCxnSpPr>
          <p:nvPr/>
        </p:nvCxnSpPr>
        <p:spPr>
          <a:xfrm flipH="1" flipV="1">
            <a:off x="3737731" y="1864105"/>
            <a:ext cx="1092474" cy="1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595894" y="3097470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849906" y="2976089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3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419872" y="1619508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834852" y="478786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96208" y="471585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691680" y="442782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36096" y="2163177"/>
            <a:ext cx="28803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16016" y="334770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84240" y="334770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051720" y="2673937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00192" y="442782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0"/>
            <a:endCxn id="8" idx="4"/>
          </p:cNvCxnSpPr>
          <p:nvPr/>
        </p:nvCxnSpPr>
        <p:spPr>
          <a:xfrm flipV="1">
            <a:off x="3428256" y="1979548"/>
            <a:ext cx="1356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5"/>
          </p:cNvCxnSpPr>
          <p:nvPr/>
        </p:nvCxnSpPr>
        <p:spPr>
          <a:xfrm flipV="1">
            <a:off x="3094666" y="3655013"/>
            <a:ext cx="435425" cy="103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7"/>
          </p:cNvCxnSpPr>
          <p:nvPr/>
        </p:nvCxnSpPr>
        <p:spPr>
          <a:xfrm flipH="1">
            <a:off x="3242059" y="3527720"/>
            <a:ext cx="1490725" cy="12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3"/>
            <a:endCxn id="15" idx="7"/>
          </p:cNvCxnSpPr>
          <p:nvPr/>
        </p:nvCxnSpPr>
        <p:spPr>
          <a:xfrm flipH="1">
            <a:off x="4961867" y="2470490"/>
            <a:ext cx="516410" cy="9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71464" y="2470490"/>
            <a:ext cx="14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541370" y="4686435"/>
            <a:ext cx="9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122884" y="5075892"/>
            <a:ext cx="6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453004" y="4817686"/>
            <a:ext cx="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Ks=1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5" idx="1"/>
            <a:endCxn id="8" idx="5"/>
          </p:cNvCxnSpPr>
          <p:nvPr/>
        </p:nvCxnSpPr>
        <p:spPr>
          <a:xfrm flipH="1" flipV="1">
            <a:off x="3665723" y="1926821"/>
            <a:ext cx="1092474" cy="1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523886" y="3160186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777898" y="3038805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459510" y="2622683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5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491880" y="155679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06860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68216" y="465313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3688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210046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88024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56248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23728" y="261122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0"/>
            <a:endCxn id="8" idx="4"/>
          </p:cNvCxnSpPr>
          <p:nvPr/>
        </p:nvCxnSpPr>
        <p:spPr>
          <a:xfrm flipV="1">
            <a:off x="3500264" y="1916832"/>
            <a:ext cx="1356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5"/>
          </p:cNvCxnSpPr>
          <p:nvPr/>
        </p:nvCxnSpPr>
        <p:spPr>
          <a:xfrm flipV="1">
            <a:off x="3166674" y="3592297"/>
            <a:ext cx="435425" cy="103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7"/>
          </p:cNvCxnSpPr>
          <p:nvPr/>
        </p:nvCxnSpPr>
        <p:spPr>
          <a:xfrm flipH="1">
            <a:off x="3314067" y="3465004"/>
            <a:ext cx="1490725" cy="12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543472" y="2407774"/>
            <a:ext cx="14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613378" y="4623719"/>
            <a:ext cx="9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194892" y="5013176"/>
            <a:ext cx="6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25012" y="4754970"/>
            <a:ext cx="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Ks=1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5" idx="1"/>
            <a:endCxn id="8" idx="5"/>
          </p:cNvCxnSpPr>
          <p:nvPr/>
        </p:nvCxnSpPr>
        <p:spPr>
          <a:xfrm flipH="1" flipV="1">
            <a:off x="3737731" y="1864105"/>
            <a:ext cx="1092474" cy="1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595894" y="3097470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849906" y="2976089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1518" y="2460501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2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491880" y="1556792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06860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68216" y="465313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3688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210046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88024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56248" y="328498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23728" y="261122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0"/>
            <a:endCxn id="8" idx="4"/>
          </p:cNvCxnSpPr>
          <p:nvPr/>
        </p:nvCxnSpPr>
        <p:spPr>
          <a:xfrm flipV="1">
            <a:off x="3500264" y="1916832"/>
            <a:ext cx="1356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5"/>
          </p:cNvCxnSpPr>
          <p:nvPr/>
        </p:nvCxnSpPr>
        <p:spPr>
          <a:xfrm flipV="1">
            <a:off x="3166674" y="3592297"/>
            <a:ext cx="435425" cy="103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7"/>
          </p:cNvCxnSpPr>
          <p:nvPr/>
        </p:nvCxnSpPr>
        <p:spPr>
          <a:xfrm flipH="1">
            <a:off x="3314067" y="3465004"/>
            <a:ext cx="1490725" cy="12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543472" y="2407774"/>
            <a:ext cx="14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613378" y="4623719"/>
            <a:ext cx="9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194892" y="5013176"/>
            <a:ext cx="6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525012" y="4754970"/>
            <a:ext cx="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Ks=1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5" idx="1"/>
            <a:endCxn id="8" idx="5"/>
          </p:cNvCxnSpPr>
          <p:nvPr/>
        </p:nvCxnSpPr>
        <p:spPr>
          <a:xfrm flipH="1" flipV="1">
            <a:off x="3737731" y="1864105"/>
            <a:ext cx="1092474" cy="147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595894" y="3097470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849906" y="2976089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31518" y="2460501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23928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212232" y="50223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66553" y="35158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73533" y="333771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2771800" y="1556792"/>
            <a:ext cx="28803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86780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8136" y="4653136"/>
            <a:ext cx="28803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43608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788024" y="210046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067944" y="3284984"/>
            <a:ext cx="28803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36168" y="3284984"/>
            <a:ext cx="288032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03648" y="2611221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52120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23392" y="2407774"/>
            <a:ext cx="14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93298" y="4623719"/>
            <a:ext cx="9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474812" y="5013176"/>
            <a:ext cx="6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4932" y="4754970"/>
            <a:ext cx="8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Ks=1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5875814" y="3097470"/>
            <a:ext cx="2377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129826" y="2976089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11438" y="2460501"/>
            <a:ext cx="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03848" y="15567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492152" y="5022348"/>
            <a:ext cx="75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346472" y="3515843"/>
            <a:ext cx="7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Ks=2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53452" y="3337711"/>
            <a:ext cx="72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Ks=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0272" y="282983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Ks</a:t>
            </a:r>
            <a:r>
              <a:rPr lang="zh-CN" altLang="en-US" dirty="0" smtClean="0"/>
              <a:t>值越大节点越重要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K-shell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是将网络一层层分解找出不同层次</a:t>
            </a:r>
            <a:r>
              <a:rPr lang="zh-CN" altLang="en-US" sz="3200" dirty="0" smtClean="0"/>
              <a:t>不同影响力</a:t>
            </a:r>
            <a:r>
              <a:rPr lang="zh-CN" altLang="en-US" sz="3200" dirty="0"/>
              <a:t>的节点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610" y="3022213"/>
            <a:ext cx="532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其度量重要性比较粗粒</a:t>
            </a:r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化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91" y="4583159"/>
            <a:ext cx="2510909" cy="22748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2753" y="4213827"/>
            <a:ext cx="19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就是这么糙！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介数中心性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47048" y="2420888"/>
            <a:ext cx="6833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以</a:t>
            </a:r>
            <a:r>
              <a:rPr lang="zh-CN" altLang="en-US" sz="3200" dirty="0"/>
              <a:t>经过某一节点的最短路径数目来刻画节点</a:t>
            </a:r>
            <a:r>
              <a:rPr lang="zh-CN" altLang="en-US" sz="3200" dirty="0" smtClean="0"/>
              <a:t>重要性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指标。它</a:t>
            </a:r>
            <a:r>
              <a:rPr lang="zh-CN" altLang="en-US" sz="3200" dirty="0"/>
              <a:t>体现了网络中节点对网络信息流动</a:t>
            </a:r>
            <a:r>
              <a:rPr lang="zh-CN" altLang="en-US" sz="3200" dirty="0" smtClean="0"/>
              <a:t>的影响力</a:t>
            </a:r>
            <a:r>
              <a:rPr lang="zh-CN" altLang="en-US" sz="3200" dirty="0" smtClean="0">
                <a:latin typeface="+mn-ea"/>
              </a:rPr>
              <a:t>。</a:t>
            </a:r>
            <a:r>
              <a:rPr lang="zh-CN" altLang="en-US" sz="3200" dirty="0">
                <a:latin typeface="+mn-ea"/>
              </a:rPr>
              <a:t> 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2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832" y="292494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92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概况介绍</a:t>
            </a:r>
            <a:endParaRPr lang="zh-CN" altLang="en-US" sz="5400" dirty="0">
              <a:solidFill>
                <a:srgbClr val="0092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介数中心性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3" y="1196752"/>
            <a:ext cx="3096344" cy="5032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55976" y="206084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我们用一个二维数组记录每对节点对 的所有最短路径的相关信息。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再</a:t>
            </a:r>
            <a:r>
              <a:rPr lang="zh-CN" altLang="en-US" dirty="0"/>
              <a:t>对该二维数组的信息 进行统计，得出每对节点对之间所有的最短路径数，以 及每条最短路径经过指定节点的个数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之后，利用一个 三维数组， 记录所有节点对的最短路径的条数和其中 经过指定节点的最短路径的条数</a:t>
            </a:r>
          </a:p>
        </p:txBody>
      </p:sp>
    </p:spTree>
    <p:extLst>
      <p:ext uri="{BB962C8B-B14F-4D97-AF65-F5344CB8AC3E}">
        <p14:creationId xmlns:p14="http://schemas.microsoft.com/office/powerpoint/2010/main" val="41354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影响力分析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55576" y="16288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节点间的贡献度</a:t>
            </a:r>
          </a:p>
        </p:txBody>
      </p:sp>
      <p:sp>
        <p:nvSpPr>
          <p:cNvPr id="4" name="矩形 3"/>
          <p:cNvSpPr/>
          <p:nvPr/>
        </p:nvSpPr>
        <p:spPr>
          <a:xfrm>
            <a:off x="1655822" y="2420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社交网络中节点之间的共同邻居越多说明节 点间的关系越密切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</a:t>
            </a:r>
            <a:r>
              <a:rPr lang="zh-CN" altLang="en-US" dirty="0"/>
              <a:t>对彼此的影响力就不仅与</a:t>
            </a:r>
            <a:r>
              <a:rPr lang="zh-CN" altLang="en-US" dirty="0" smtClean="0"/>
              <a:t>自身</a:t>
            </a:r>
            <a:r>
              <a:rPr lang="zh-CN" altLang="en-US" dirty="0"/>
              <a:t>所处的拓扑位置有关，还与共同邻居作用</a:t>
            </a:r>
            <a:r>
              <a:rPr lang="zh-CN" altLang="en-US" dirty="0" smtClean="0"/>
              <a:t>有关。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09" y="4869160"/>
            <a:ext cx="1571095" cy="1423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1570" y="4471412"/>
            <a:ext cx="179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抱歉，我们不熟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62" y="5059422"/>
            <a:ext cx="1440379" cy="14403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42281" y="47450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你</a:t>
            </a:r>
            <a:r>
              <a:rPr lang="zh-CN" altLang="en-US" dirty="0" smtClean="0"/>
              <a:t>是我的天使</a:t>
            </a:r>
            <a:endParaRPr lang="zh-CN" altLang="en-US" dirty="0"/>
          </a:p>
        </p:txBody>
      </p:sp>
      <p:sp>
        <p:nvSpPr>
          <p:cNvPr id="10" name="爆炸形 2 9"/>
          <p:cNvSpPr/>
          <p:nvPr/>
        </p:nvSpPr>
        <p:spPr>
          <a:xfrm>
            <a:off x="6416962" y="1703503"/>
            <a:ext cx="2547525" cy="1863440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个体对群体的影响力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9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26064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推荐</a:t>
            </a: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9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1663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基于信任的推荐</a:t>
            </a:r>
            <a:endParaRPr lang="zh-CN" altLang="en-US" sz="3200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9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1663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基于信任的推荐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2974"/>
            <a:ext cx="3960440" cy="3032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140968"/>
            <a:ext cx="4675146" cy="1800200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>
            <p:extLst/>
          </p:nvPr>
        </p:nvGraphicFramePr>
        <p:xfrm>
          <a:off x="-324544" y="1229223"/>
          <a:ext cx="3600400" cy="104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45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1663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基于信任的推荐</a:t>
            </a:r>
            <a:endParaRPr lang="zh-CN" altLang="en-US" sz="3200" dirty="0"/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-252536" y="1080783"/>
          <a:ext cx="4248472" cy="104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331640" y="27809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用户会对感兴趣的服务进行评价，</a:t>
            </a:r>
            <a:r>
              <a:rPr lang="zh-CN" altLang="en-US" dirty="0" smtClean="0"/>
              <a:t>而评分 </a:t>
            </a:r>
            <a:r>
              <a:rPr lang="zh-CN" altLang="en-US" dirty="0"/>
              <a:t>结果高也代表用户对此类项目的偏好程度大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 </a:t>
            </a:r>
            <a:r>
              <a:rPr lang="zh-CN" altLang="en-US" dirty="0"/>
              <a:t>此，</a:t>
            </a:r>
            <a:r>
              <a:rPr lang="zh-CN" altLang="en-US" dirty="0" smtClean="0"/>
              <a:t>可通 </a:t>
            </a:r>
            <a:r>
              <a:rPr lang="zh-CN" altLang="en-US" dirty="0"/>
              <a:t>过 用户对服务的评价情况获得用户之间的偏好相似度。</a:t>
            </a:r>
          </a:p>
        </p:txBody>
      </p:sp>
    </p:spTree>
    <p:extLst>
      <p:ext uri="{BB962C8B-B14F-4D97-AF65-F5344CB8AC3E}">
        <p14:creationId xmlns:p14="http://schemas.microsoft.com/office/powerpoint/2010/main" val="26949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11663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基于信任的推荐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65001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9832" y="292494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092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应用场景</a:t>
            </a:r>
            <a:endParaRPr lang="zh-CN" altLang="en-US" sz="5400" dirty="0">
              <a:solidFill>
                <a:srgbClr val="0092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5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男"/>
          <p:cNvSpPr/>
          <p:nvPr/>
        </p:nvSpPr>
        <p:spPr>
          <a:xfrm>
            <a:off x="6367531" y="2348880"/>
            <a:ext cx="566726" cy="153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541" y="0"/>
                </a:moveTo>
                <a:cubicBezTo>
                  <a:pt x="9273" y="0"/>
                  <a:pt x="8003" y="179"/>
                  <a:pt x="7035" y="538"/>
                </a:cubicBezTo>
                <a:cubicBezTo>
                  <a:pt x="5100" y="1256"/>
                  <a:pt x="5100" y="2421"/>
                  <a:pt x="7035" y="3139"/>
                </a:cubicBezTo>
                <a:cubicBezTo>
                  <a:pt x="8970" y="3857"/>
                  <a:pt x="12108" y="3857"/>
                  <a:pt x="14043" y="3139"/>
                </a:cubicBezTo>
                <a:cubicBezTo>
                  <a:pt x="15978" y="2421"/>
                  <a:pt x="15978" y="1256"/>
                  <a:pt x="14043" y="538"/>
                </a:cubicBezTo>
                <a:cubicBezTo>
                  <a:pt x="13075" y="179"/>
                  <a:pt x="11810" y="0"/>
                  <a:pt x="10541" y="0"/>
                </a:cubicBezTo>
                <a:close/>
                <a:moveTo>
                  <a:pt x="4861" y="4062"/>
                </a:moveTo>
                <a:cubicBezTo>
                  <a:pt x="2985" y="4062"/>
                  <a:pt x="1457" y="4336"/>
                  <a:pt x="914" y="4566"/>
                </a:cubicBezTo>
                <a:cubicBezTo>
                  <a:pt x="-20" y="4962"/>
                  <a:pt x="-22" y="5441"/>
                  <a:pt x="9" y="5608"/>
                </a:cubicBezTo>
                <a:lnTo>
                  <a:pt x="9" y="12393"/>
                </a:lnTo>
                <a:cubicBezTo>
                  <a:pt x="9" y="12729"/>
                  <a:pt x="742" y="13000"/>
                  <a:pt x="1646" y="13000"/>
                </a:cubicBezTo>
                <a:cubicBezTo>
                  <a:pt x="2551" y="13000"/>
                  <a:pt x="3283" y="12729"/>
                  <a:pt x="3283" y="12393"/>
                </a:cubicBezTo>
                <a:lnTo>
                  <a:pt x="3283" y="6779"/>
                </a:lnTo>
                <a:lnTo>
                  <a:pt x="4780" y="6779"/>
                </a:lnTo>
                <a:lnTo>
                  <a:pt x="4780" y="12641"/>
                </a:lnTo>
                <a:lnTo>
                  <a:pt x="4793" y="12641"/>
                </a:lnTo>
                <a:lnTo>
                  <a:pt x="4793" y="20628"/>
                </a:lnTo>
                <a:cubicBezTo>
                  <a:pt x="4793" y="21165"/>
                  <a:pt x="5965" y="21600"/>
                  <a:pt x="7413" y="21600"/>
                </a:cubicBezTo>
                <a:cubicBezTo>
                  <a:pt x="8860" y="21600"/>
                  <a:pt x="10037" y="21165"/>
                  <a:pt x="10037" y="20628"/>
                </a:cubicBezTo>
                <a:lnTo>
                  <a:pt x="10037" y="12641"/>
                </a:lnTo>
                <a:lnTo>
                  <a:pt x="11524" y="12641"/>
                </a:lnTo>
                <a:lnTo>
                  <a:pt x="11524" y="20628"/>
                </a:lnTo>
                <a:cubicBezTo>
                  <a:pt x="11524" y="21165"/>
                  <a:pt x="12700" y="21600"/>
                  <a:pt x="14147" y="21600"/>
                </a:cubicBezTo>
                <a:cubicBezTo>
                  <a:pt x="15595" y="21600"/>
                  <a:pt x="16767" y="21165"/>
                  <a:pt x="16767" y="20628"/>
                </a:cubicBezTo>
                <a:lnTo>
                  <a:pt x="16767" y="12641"/>
                </a:lnTo>
                <a:lnTo>
                  <a:pt x="16785" y="12641"/>
                </a:lnTo>
                <a:lnTo>
                  <a:pt x="16785" y="6779"/>
                </a:lnTo>
                <a:lnTo>
                  <a:pt x="18272" y="6779"/>
                </a:lnTo>
                <a:lnTo>
                  <a:pt x="18272" y="12393"/>
                </a:lnTo>
                <a:cubicBezTo>
                  <a:pt x="18272" y="12729"/>
                  <a:pt x="19004" y="13000"/>
                  <a:pt x="19909" y="13000"/>
                </a:cubicBezTo>
                <a:cubicBezTo>
                  <a:pt x="20814" y="13000"/>
                  <a:pt x="21546" y="12729"/>
                  <a:pt x="21546" y="12393"/>
                </a:cubicBezTo>
                <a:lnTo>
                  <a:pt x="21546" y="5608"/>
                </a:lnTo>
                <a:cubicBezTo>
                  <a:pt x="21578" y="5441"/>
                  <a:pt x="21576" y="4962"/>
                  <a:pt x="20641" y="4566"/>
                </a:cubicBezTo>
                <a:cubicBezTo>
                  <a:pt x="20099" y="4336"/>
                  <a:pt x="18084" y="4062"/>
                  <a:pt x="16208" y="4062"/>
                </a:cubicBezTo>
                <a:lnTo>
                  <a:pt x="10705" y="4062"/>
                </a:lnTo>
                <a:lnTo>
                  <a:pt x="10364" y="4062"/>
                </a:lnTo>
                <a:lnTo>
                  <a:pt x="4861" y="4062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男"/>
          <p:cNvSpPr/>
          <p:nvPr/>
        </p:nvSpPr>
        <p:spPr>
          <a:xfrm>
            <a:off x="3055163" y="2564904"/>
            <a:ext cx="566726" cy="153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541" y="0"/>
                </a:moveTo>
                <a:cubicBezTo>
                  <a:pt x="9273" y="0"/>
                  <a:pt x="8003" y="179"/>
                  <a:pt x="7035" y="538"/>
                </a:cubicBezTo>
                <a:cubicBezTo>
                  <a:pt x="5100" y="1256"/>
                  <a:pt x="5100" y="2421"/>
                  <a:pt x="7035" y="3139"/>
                </a:cubicBezTo>
                <a:cubicBezTo>
                  <a:pt x="8970" y="3857"/>
                  <a:pt x="12108" y="3857"/>
                  <a:pt x="14043" y="3139"/>
                </a:cubicBezTo>
                <a:cubicBezTo>
                  <a:pt x="15978" y="2421"/>
                  <a:pt x="15978" y="1256"/>
                  <a:pt x="14043" y="538"/>
                </a:cubicBezTo>
                <a:cubicBezTo>
                  <a:pt x="13075" y="179"/>
                  <a:pt x="11810" y="0"/>
                  <a:pt x="10541" y="0"/>
                </a:cubicBezTo>
                <a:close/>
                <a:moveTo>
                  <a:pt x="4861" y="4062"/>
                </a:moveTo>
                <a:cubicBezTo>
                  <a:pt x="2985" y="4062"/>
                  <a:pt x="1457" y="4336"/>
                  <a:pt x="914" y="4566"/>
                </a:cubicBezTo>
                <a:cubicBezTo>
                  <a:pt x="-20" y="4962"/>
                  <a:pt x="-22" y="5441"/>
                  <a:pt x="9" y="5608"/>
                </a:cubicBezTo>
                <a:lnTo>
                  <a:pt x="9" y="12393"/>
                </a:lnTo>
                <a:cubicBezTo>
                  <a:pt x="9" y="12729"/>
                  <a:pt x="742" y="13000"/>
                  <a:pt x="1646" y="13000"/>
                </a:cubicBezTo>
                <a:cubicBezTo>
                  <a:pt x="2551" y="13000"/>
                  <a:pt x="3283" y="12729"/>
                  <a:pt x="3283" y="12393"/>
                </a:cubicBezTo>
                <a:lnTo>
                  <a:pt x="3283" y="6779"/>
                </a:lnTo>
                <a:lnTo>
                  <a:pt x="4780" y="6779"/>
                </a:lnTo>
                <a:lnTo>
                  <a:pt x="4780" y="12641"/>
                </a:lnTo>
                <a:lnTo>
                  <a:pt x="4793" y="12641"/>
                </a:lnTo>
                <a:lnTo>
                  <a:pt x="4793" y="20628"/>
                </a:lnTo>
                <a:cubicBezTo>
                  <a:pt x="4793" y="21165"/>
                  <a:pt x="5965" y="21600"/>
                  <a:pt x="7413" y="21600"/>
                </a:cubicBezTo>
                <a:cubicBezTo>
                  <a:pt x="8860" y="21600"/>
                  <a:pt x="10037" y="21165"/>
                  <a:pt x="10037" y="20628"/>
                </a:cubicBezTo>
                <a:lnTo>
                  <a:pt x="10037" y="12641"/>
                </a:lnTo>
                <a:lnTo>
                  <a:pt x="11524" y="12641"/>
                </a:lnTo>
                <a:lnTo>
                  <a:pt x="11524" y="20628"/>
                </a:lnTo>
                <a:cubicBezTo>
                  <a:pt x="11524" y="21165"/>
                  <a:pt x="12700" y="21600"/>
                  <a:pt x="14147" y="21600"/>
                </a:cubicBezTo>
                <a:cubicBezTo>
                  <a:pt x="15595" y="21600"/>
                  <a:pt x="16767" y="21165"/>
                  <a:pt x="16767" y="20628"/>
                </a:cubicBezTo>
                <a:lnTo>
                  <a:pt x="16767" y="12641"/>
                </a:lnTo>
                <a:lnTo>
                  <a:pt x="16785" y="12641"/>
                </a:lnTo>
                <a:lnTo>
                  <a:pt x="16785" y="6779"/>
                </a:lnTo>
                <a:lnTo>
                  <a:pt x="18272" y="6779"/>
                </a:lnTo>
                <a:lnTo>
                  <a:pt x="18272" y="12393"/>
                </a:lnTo>
                <a:cubicBezTo>
                  <a:pt x="18272" y="12729"/>
                  <a:pt x="19004" y="13000"/>
                  <a:pt x="19909" y="13000"/>
                </a:cubicBezTo>
                <a:cubicBezTo>
                  <a:pt x="20814" y="13000"/>
                  <a:pt x="21546" y="12729"/>
                  <a:pt x="21546" y="12393"/>
                </a:cubicBezTo>
                <a:lnTo>
                  <a:pt x="21546" y="5608"/>
                </a:lnTo>
                <a:cubicBezTo>
                  <a:pt x="21578" y="5441"/>
                  <a:pt x="21576" y="4962"/>
                  <a:pt x="20641" y="4566"/>
                </a:cubicBezTo>
                <a:cubicBezTo>
                  <a:pt x="20099" y="4336"/>
                  <a:pt x="18084" y="4062"/>
                  <a:pt x="16208" y="4062"/>
                </a:cubicBezTo>
                <a:lnTo>
                  <a:pt x="10705" y="4062"/>
                </a:lnTo>
                <a:lnTo>
                  <a:pt x="10364" y="4062"/>
                </a:lnTo>
                <a:lnTo>
                  <a:pt x="4861" y="4062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男"/>
          <p:cNvSpPr/>
          <p:nvPr/>
        </p:nvSpPr>
        <p:spPr>
          <a:xfrm>
            <a:off x="6084168" y="2564904"/>
            <a:ext cx="566726" cy="153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541" y="0"/>
                </a:moveTo>
                <a:cubicBezTo>
                  <a:pt x="9273" y="0"/>
                  <a:pt x="8003" y="179"/>
                  <a:pt x="7035" y="538"/>
                </a:cubicBezTo>
                <a:cubicBezTo>
                  <a:pt x="5100" y="1256"/>
                  <a:pt x="5100" y="2421"/>
                  <a:pt x="7035" y="3139"/>
                </a:cubicBezTo>
                <a:cubicBezTo>
                  <a:pt x="8970" y="3857"/>
                  <a:pt x="12108" y="3857"/>
                  <a:pt x="14043" y="3139"/>
                </a:cubicBezTo>
                <a:cubicBezTo>
                  <a:pt x="15978" y="2421"/>
                  <a:pt x="15978" y="1256"/>
                  <a:pt x="14043" y="538"/>
                </a:cubicBezTo>
                <a:cubicBezTo>
                  <a:pt x="13075" y="179"/>
                  <a:pt x="11810" y="0"/>
                  <a:pt x="10541" y="0"/>
                </a:cubicBezTo>
                <a:close/>
                <a:moveTo>
                  <a:pt x="4861" y="4062"/>
                </a:moveTo>
                <a:cubicBezTo>
                  <a:pt x="2985" y="4062"/>
                  <a:pt x="1457" y="4336"/>
                  <a:pt x="914" y="4566"/>
                </a:cubicBezTo>
                <a:cubicBezTo>
                  <a:pt x="-20" y="4962"/>
                  <a:pt x="-22" y="5441"/>
                  <a:pt x="9" y="5608"/>
                </a:cubicBezTo>
                <a:lnTo>
                  <a:pt x="9" y="12393"/>
                </a:lnTo>
                <a:cubicBezTo>
                  <a:pt x="9" y="12729"/>
                  <a:pt x="742" y="13000"/>
                  <a:pt x="1646" y="13000"/>
                </a:cubicBezTo>
                <a:cubicBezTo>
                  <a:pt x="2551" y="13000"/>
                  <a:pt x="3283" y="12729"/>
                  <a:pt x="3283" y="12393"/>
                </a:cubicBezTo>
                <a:lnTo>
                  <a:pt x="3283" y="6779"/>
                </a:lnTo>
                <a:lnTo>
                  <a:pt x="4780" y="6779"/>
                </a:lnTo>
                <a:lnTo>
                  <a:pt x="4780" y="12641"/>
                </a:lnTo>
                <a:lnTo>
                  <a:pt x="4793" y="12641"/>
                </a:lnTo>
                <a:lnTo>
                  <a:pt x="4793" y="20628"/>
                </a:lnTo>
                <a:cubicBezTo>
                  <a:pt x="4793" y="21165"/>
                  <a:pt x="5965" y="21600"/>
                  <a:pt x="7413" y="21600"/>
                </a:cubicBezTo>
                <a:cubicBezTo>
                  <a:pt x="8860" y="21600"/>
                  <a:pt x="10037" y="21165"/>
                  <a:pt x="10037" y="20628"/>
                </a:cubicBezTo>
                <a:lnTo>
                  <a:pt x="10037" y="12641"/>
                </a:lnTo>
                <a:lnTo>
                  <a:pt x="11524" y="12641"/>
                </a:lnTo>
                <a:lnTo>
                  <a:pt x="11524" y="20628"/>
                </a:lnTo>
                <a:cubicBezTo>
                  <a:pt x="11524" y="21165"/>
                  <a:pt x="12700" y="21600"/>
                  <a:pt x="14147" y="21600"/>
                </a:cubicBezTo>
                <a:cubicBezTo>
                  <a:pt x="15595" y="21600"/>
                  <a:pt x="16767" y="21165"/>
                  <a:pt x="16767" y="20628"/>
                </a:cubicBezTo>
                <a:lnTo>
                  <a:pt x="16767" y="12641"/>
                </a:lnTo>
                <a:lnTo>
                  <a:pt x="16785" y="12641"/>
                </a:lnTo>
                <a:lnTo>
                  <a:pt x="16785" y="6779"/>
                </a:lnTo>
                <a:lnTo>
                  <a:pt x="18272" y="6779"/>
                </a:lnTo>
                <a:lnTo>
                  <a:pt x="18272" y="12393"/>
                </a:lnTo>
                <a:cubicBezTo>
                  <a:pt x="18272" y="12729"/>
                  <a:pt x="19004" y="13000"/>
                  <a:pt x="19909" y="13000"/>
                </a:cubicBezTo>
                <a:cubicBezTo>
                  <a:pt x="20814" y="13000"/>
                  <a:pt x="21546" y="12729"/>
                  <a:pt x="21546" y="12393"/>
                </a:cubicBezTo>
                <a:lnTo>
                  <a:pt x="21546" y="5608"/>
                </a:lnTo>
                <a:cubicBezTo>
                  <a:pt x="21578" y="5441"/>
                  <a:pt x="21576" y="4962"/>
                  <a:pt x="20641" y="4566"/>
                </a:cubicBezTo>
                <a:cubicBezTo>
                  <a:pt x="20099" y="4336"/>
                  <a:pt x="18084" y="4062"/>
                  <a:pt x="16208" y="4062"/>
                </a:cubicBezTo>
                <a:lnTo>
                  <a:pt x="10705" y="4062"/>
                </a:lnTo>
                <a:lnTo>
                  <a:pt x="10364" y="4062"/>
                </a:lnTo>
                <a:lnTo>
                  <a:pt x="4861" y="4062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男"/>
          <p:cNvSpPr/>
          <p:nvPr/>
        </p:nvSpPr>
        <p:spPr>
          <a:xfrm>
            <a:off x="6650894" y="2564904"/>
            <a:ext cx="566726" cy="153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541" y="0"/>
                </a:moveTo>
                <a:cubicBezTo>
                  <a:pt x="9273" y="0"/>
                  <a:pt x="8003" y="179"/>
                  <a:pt x="7035" y="538"/>
                </a:cubicBezTo>
                <a:cubicBezTo>
                  <a:pt x="5100" y="1256"/>
                  <a:pt x="5100" y="2421"/>
                  <a:pt x="7035" y="3139"/>
                </a:cubicBezTo>
                <a:cubicBezTo>
                  <a:pt x="8970" y="3857"/>
                  <a:pt x="12108" y="3857"/>
                  <a:pt x="14043" y="3139"/>
                </a:cubicBezTo>
                <a:cubicBezTo>
                  <a:pt x="15978" y="2421"/>
                  <a:pt x="15978" y="1256"/>
                  <a:pt x="14043" y="538"/>
                </a:cubicBezTo>
                <a:cubicBezTo>
                  <a:pt x="13075" y="179"/>
                  <a:pt x="11810" y="0"/>
                  <a:pt x="10541" y="0"/>
                </a:cubicBezTo>
                <a:close/>
                <a:moveTo>
                  <a:pt x="4861" y="4062"/>
                </a:moveTo>
                <a:cubicBezTo>
                  <a:pt x="2985" y="4062"/>
                  <a:pt x="1457" y="4336"/>
                  <a:pt x="914" y="4566"/>
                </a:cubicBezTo>
                <a:cubicBezTo>
                  <a:pt x="-20" y="4962"/>
                  <a:pt x="-22" y="5441"/>
                  <a:pt x="9" y="5608"/>
                </a:cubicBezTo>
                <a:lnTo>
                  <a:pt x="9" y="12393"/>
                </a:lnTo>
                <a:cubicBezTo>
                  <a:pt x="9" y="12729"/>
                  <a:pt x="742" y="13000"/>
                  <a:pt x="1646" y="13000"/>
                </a:cubicBezTo>
                <a:cubicBezTo>
                  <a:pt x="2551" y="13000"/>
                  <a:pt x="3283" y="12729"/>
                  <a:pt x="3283" y="12393"/>
                </a:cubicBezTo>
                <a:lnTo>
                  <a:pt x="3283" y="6779"/>
                </a:lnTo>
                <a:lnTo>
                  <a:pt x="4780" y="6779"/>
                </a:lnTo>
                <a:lnTo>
                  <a:pt x="4780" y="12641"/>
                </a:lnTo>
                <a:lnTo>
                  <a:pt x="4793" y="12641"/>
                </a:lnTo>
                <a:lnTo>
                  <a:pt x="4793" y="20628"/>
                </a:lnTo>
                <a:cubicBezTo>
                  <a:pt x="4793" y="21165"/>
                  <a:pt x="5965" y="21600"/>
                  <a:pt x="7413" y="21600"/>
                </a:cubicBezTo>
                <a:cubicBezTo>
                  <a:pt x="8860" y="21600"/>
                  <a:pt x="10037" y="21165"/>
                  <a:pt x="10037" y="20628"/>
                </a:cubicBezTo>
                <a:lnTo>
                  <a:pt x="10037" y="12641"/>
                </a:lnTo>
                <a:lnTo>
                  <a:pt x="11524" y="12641"/>
                </a:lnTo>
                <a:lnTo>
                  <a:pt x="11524" y="20628"/>
                </a:lnTo>
                <a:cubicBezTo>
                  <a:pt x="11524" y="21165"/>
                  <a:pt x="12700" y="21600"/>
                  <a:pt x="14147" y="21600"/>
                </a:cubicBezTo>
                <a:cubicBezTo>
                  <a:pt x="15595" y="21600"/>
                  <a:pt x="16767" y="21165"/>
                  <a:pt x="16767" y="20628"/>
                </a:cubicBezTo>
                <a:lnTo>
                  <a:pt x="16767" y="12641"/>
                </a:lnTo>
                <a:lnTo>
                  <a:pt x="16785" y="12641"/>
                </a:lnTo>
                <a:lnTo>
                  <a:pt x="16785" y="6779"/>
                </a:lnTo>
                <a:lnTo>
                  <a:pt x="18272" y="6779"/>
                </a:lnTo>
                <a:lnTo>
                  <a:pt x="18272" y="12393"/>
                </a:lnTo>
                <a:cubicBezTo>
                  <a:pt x="18272" y="12729"/>
                  <a:pt x="19004" y="13000"/>
                  <a:pt x="19909" y="13000"/>
                </a:cubicBezTo>
                <a:cubicBezTo>
                  <a:pt x="20814" y="13000"/>
                  <a:pt x="21546" y="12729"/>
                  <a:pt x="21546" y="12393"/>
                </a:cubicBezTo>
                <a:lnTo>
                  <a:pt x="21546" y="5608"/>
                </a:lnTo>
                <a:cubicBezTo>
                  <a:pt x="21578" y="5441"/>
                  <a:pt x="21576" y="4962"/>
                  <a:pt x="20641" y="4566"/>
                </a:cubicBezTo>
                <a:cubicBezTo>
                  <a:pt x="20099" y="4336"/>
                  <a:pt x="18084" y="4062"/>
                  <a:pt x="16208" y="4062"/>
                </a:cubicBezTo>
                <a:lnTo>
                  <a:pt x="10705" y="4062"/>
                </a:lnTo>
                <a:lnTo>
                  <a:pt x="10364" y="4062"/>
                </a:lnTo>
                <a:lnTo>
                  <a:pt x="4861" y="4062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551108" y="4365104"/>
            <a:ext cx="1728192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用户个体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6798" y="4388957"/>
            <a:ext cx="172819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社交群体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96280" y="3014367"/>
            <a:ext cx="648000" cy="64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3608" y="2852936"/>
            <a:ext cx="172819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1</a:t>
            </a:r>
            <a:endParaRPr lang="en-US" altLang="zh-CN" sz="2400" b="1" dirty="0" smtClean="0"/>
          </a:p>
        </p:txBody>
      </p:sp>
      <p:sp>
        <p:nvSpPr>
          <p:cNvPr id="14" name="椭圆 13"/>
          <p:cNvSpPr/>
          <p:nvPr/>
        </p:nvSpPr>
        <p:spPr>
          <a:xfrm>
            <a:off x="5041328" y="3006118"/>
            <a:ext cx="648000" cy="64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97658" y="2852936"/>
            <a:ext cx="172819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2</a:t>
            </a:r>
            <a:endParaRPr lang="en-US" altLang="zh-CN" sz="2400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31652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835057759"/>
              </p:ext>
            </p:extLst>
          </p:nvPr>
        </p:nvGraphicFramePr>
        <p:xfrm>
          <a:off x="5491603" y="2424098"/>
          <a:ext cx="4200128" cy="287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/>
          </p:nvPr>
        </p:nvGraphicFramePr>
        <p:xfrm>
          <a:off x="251520" y="2693144"/>
          <a:ext cx="420012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572000" y="312349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582331" y="377326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82331" y="442133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82331" y="506940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男"/>
          <p:cNvSpPr/>
          <p:nvPr/>
        </p:nvSpPr>
        <p:spPr>
          <a:xfrm>
            <a:off x="7308304" y="3231962"/>
            <a:ext cx="566726" cy="1530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541" y="0"/>
                </a:moveTo>
                <a:cubicBezTo>
                  <a:pt x="9273" y="0"/>
                  <a:pt x="8003" y="179"/>
                  <a:pt x="7035" y="538"/>
                </a:cubicBezTo>
                <a:cubicBezTo>
                  <a:pt x="5100" y="1256"/>
                  <a:pt x="5100" y="2421"/>
                  <a:pt x="7035" y="3139"/>
                </a:cubicBezTo>
                <a:cubicBezTo>
                  <a:pt x="8970" y="3857"/>
                  <a:pt x="12108" y="3857"/>
                  <a:pt x="14043" y="3139"/>
                </a:cubicBezTo>
                <a:cubicBezTo>
                  <a:pt x="15978" y="2421"/>
                  <a:pt x="15978" y="1256"/>
                  <a:pt x="14043" y="538"/>
                </a:cubicBezTo>
                <a:cubicBezTo>
                  <a:pt x="13075" y="179"/>
                  <a:pt x="11810" y="0"/>
                  <a:pt x="10541" y="0"/>
                </a:cubicBezTo>
                <a:close/>
                <a:moveTo>
                  <a:pt x="4861" y="4062"/>
                </a:moveTo>
                <a:cubicBezTo>
                  <a:pt x="2985" y="4062"/>
                  <a:pt x="1457" y="4336"/>
                  <a:pt x="914" y="4566"/>
                </a:cubicBezTo>
                <a:cubicBezTo>
                  <a:pt x="-20" y="4962"/>
                  <a:pt x="-22" y="5441"/>
                  <a:pt x="9" y="5608"/>
                </a:cubicBezTo>
                <a:lnTo>
                  <a:pt x="9" y="12393"/>
                </a:lnTo>
                <a:cubicBezTo>
                  <a:pt x="9" y="12729"/>
                  <a:pt x="742" y="13000"/>
                  <a:pt x="1646" y="13000"/>
                </a:cubicBezTo>
                <a:cubicBezTo>
                  <a:pt x="2551" y="13000"/>
                  <a:pt x="3283" y="12729"/>
                  <a:pt x="3283" y="12393"/>
                </a:cubicBezTo>
                <a:lnTo>
                  <a:pt x="3283" y="6779"/>
                </a:lnTo>
                <a:lnTo>
                  <a:pt x="4780" y="6779"/>
                </a:lnTo>
                <a:lnTo>
                  <a:pt x="4780" y="12641"/>
                </a:lnTo>
                <a:lnTo>
                  <a:pt x="4793" y="12641"/>
                </a:lnTo>
                <a:lnTo>
                  <a:pt x="4793" y="20628"/>
                </a:lnTo>
                <a:cubicBezTo>
                  <a:pt x="4793" y="21165"/>
                  <a:pt x="5965" y="21600"/>
                  <a:pt x="7413" y="21600"/>
                </a:cubicBezTo>
                <a:cubicBezTo>
                  <a:pt x="8860" y="21600"/>
                  <a:pt x="10037" y="21165"/>
                  <a:pt x="10037" y="20628"/>
                </a:cubicBezTo>
                <a:lnTo>
                  <a:pt x="10037" y="12641"/>
                </a:lnTo>
                <a:lnTo>
                  <a:pt x="11524" y="12641"/>
                </a:lnTo>
                <a:lnTo>
                  <a:pt x="11524" y="20628"/>
                </a:lnTo>
                <a:cubicBezTo>
                  <a:pt x="11524" y="21165"/>
                  <a:pt x="12700" y="21600"/>
                  <a:pt x="14147" y="21600"/>
                </a:cubicBezTo>
                <a:cubicBezTo>
                  <a:pt x="15595" y="21600"/>
                  <a:pt x="16767" y="21165"/>
                  <a:pt x="16767" y="20628"/>
                </a:cubicBezTo>
                <a:lnTo>
                  <a:pt x="16767" y="12641"/>
                </a:lnTo>
                <a:lnTo>
                  <a:pt x="16785" y="12641"/>
                </a:lnTo>
                <a:lnTo>
                  <a:pt x="16785" y="6779"/>
                </a:lnTo>
                <a:lnTo>
                  <a:pt x="18272" y="6779"/>
                </a:lnTo>
                <a:lnTo>
                  <a:pt x="18272" y="12393"/>
                </a:lnTo>
                <a:cubicBezTo>
                  <a:pt x="18272" y="12729"/>
                  <a:pt x="19004" y="13000"/>
                  <a:pt x="19909" y="13000"/>
                </a:cubicBezTo>
                <a:cubicBezTo>
                  <a:pt x="20814" y="13000"/>
                  <a:pt x="21546" y="12729"/>
                  <a:pt x="21546" y="12393"/>
                </a:cubicBezTo>
                <a:lnTo>
                  <a:pt x="21546" y="5608"/>
                </a:lnTo>
                <a:cubicBezTo>
                  <a:pt x="21578" y="5441"/>
                  <a:pt x="21576" y="4962"/>
                  <a:pt x="20641" y="4566"/>
                </a:cubicBezTo>
                <a:cubicBezTo>
                  <a:pt x="20099" y="4336"/>
                  <a:pt x="18084" y="4062"/>
                  <a:pt x="16208" y="4062"/>
                </a:cubicBezTo>
                <a:lnTo>
                  <a:pt x="10705" y="4062"/>
                </a:lnTo>
                <a:lnTo>
                  <a:pt x="10364" y="4062"/>
                </a:lnTo>
                <a:lnTo>
                  <a:pt x="4861" y="4062"/>
                </a:lnTo>
                <a:close/>
              </a:path>
            </a:pathLst>
          </a:cu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用户画像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16650" y="1273406"/>
            <a:ext cx="657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通过</a:t>
            </a:r>
            <a:r>
              <a:rPr lang="zh-CN" altLang="zh-CN" dirty="0"/>
              <a:t>研究用户的资料和行为，将其划分为不同的类型，进而采取不同的营销策略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1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概况</a:t>
            </a:r>
            <a:r>
              <a:rPr lang="zh-CN" altLang="en-US" sz="3200" dirty="0" smtClean="0"/>
              <a:t>介绍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2564904"/>
            <a:ext cx="6840760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“由许多节点构成的一种社会结构。节点通常是指个人或组织，而社交网络代表着各种社会关系。”</a:t>
            </a:r>
          </a:p>
        </p:txBody>
      </p:sp>
    </p:spTree>
    <p:extLst>
      <p:ext uri="{BB962C8B-B14F-4D97-AF65-F5344CB8AC3E}">
        <p14:creationId xmlns:p14="http://schemas.microsoft.com/office/powerpoint/2010/main" val="3925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用户画像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1580" y="146351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个性化服务</a:t>
            </a:r>
            <a:endParaRPr lang="zh-CN" altLang="en-US" sz="2400" b="1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54693543"/>
              </p:ext>
            </p:extLst>
          </p:nvPr>
        </p:nvGraphicFramePr>
        <p:xfrm>
          <a:off x="1432974" y="1894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0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533525"/>
            <a:ext cx="6638925" cy="3790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用户画像</a:t>
            </a:r>
          </a:p>
        </p:txBody>
      </p:sp>
    </p:spTree>
    <p:extLst>
      <p:ext uri="{BB962C8B-B14F-4D97-AF65-F5344CB8AC3E}">
        <p14:creationId xmlns:p14="http://schemas.microsoft.com/office/powerpoint/2010/main" val="6338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社交</a:t>
            </a:r>
            <a:r>
              <a:rPr lang="zh-CN" altLang="en-US" sz="3200" b="1" dirty="0" smtClean="0"/>
              <a:t>网络图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98" y="1412776"/>
            <a:ext cx="6080224" cy="45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5b0988e595225.cdn.sohucs.com/images/20180709/417ff99e8f9c4c1499f9bce658069eb8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3" y="1484784"/>
            <a:ext cx="527431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71600" y="4365104"/>
            <a:ext cx="33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物以类聚，人以群分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社交圈子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个体影响力分析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4048" y="4365104"/>
            <a:ext cx="3332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QQ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好友推荐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个性化商品推荐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病毒式营销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危机公关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推荐系统</a:t>
            </a:r>
          </a:p>
        </p:txBody>
      </p:sp>
    </p:spTree>
    <p:extLst>
      <p:ext uri="{BB962C8B-B14F-4D97-AF65-F5344CB8AC3E}">
        <p14:creationId xmlns:p14="http://schemas.microsoft.com/office/powerpoint/2010/main" val="32216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9652" y="213984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特定群体发现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疾病</a:t>
            </a:r>
            <a:r>
              <a:rPr lang="zh-CN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传播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由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一个中心点向外扩散，切断网络中的关键节点就可以有效阻止传染病的传播；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2643506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抑郁症群体：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Facebook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通过人工智能技术救助有自杀倾向的用户。目前，这项人工智能技术只在美国境内进行测试，它可以检测出含有自杀倾向的可疑帖子，而后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的社区运营团队会对这些可以帖子进行审查、核实等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依赖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用户发现好友的可疑内容，对含有自杀倾向的可疑帖子、评论或视频直播内容等进行标识，用户的好友们可以很容易在页面找到这些被突出标识的内容。</a:t>
            </a:r>
          </a:p>
        </p:txBody>
      </p:sp>
    </p:spTree>
    <p:extLst>
      <p:ext uri="{BB962C8B-B14F-4D97-AF65-F5344CB8AC3E}">
        <p14:creationId xmlns:p14="http://schemas.microsoft.com/office/powerpoint/2010/main" val="959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金融反欺诈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716016" y="1632086"/>
            <a:ext cx="4104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应用社交网络反欺诈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客户一度、二度关系是否触黑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客户消费关联商家是否异常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一机多人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识别组团欺诈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551" y="1632086"/>
            <a:ext cx="33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传统反欺诈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客户是否触黑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客户是否消费异常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横卷形 2"/>
          <p:cNvSpPr/>
          <p:nvPr/>
        </p:nvSpPr>
        <p:spPr>
          <a:xfrm>
            <a:off x="1702586" y="2672629"/>
            <a:ext cx="6120680" cy="3384376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00698" y="348765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两</a:t>
            </a:r>
            <a:r>
              <a:rPr lang="zh-CN" altLang="zh-CN" dirty="0">
                <a:solidFill>
                  <a:srgbClr val="FF0000"/>
                </a:solidFill>
              </a:rPr>
              <a:t>个上海车牌车辆与两个江苏车牌车辆发生了碰撞</a:t>
            </a:r>
            <a:r>
              <a:rPr lang="zh-CN" altLang="zh-CN" dirty="0" smtClean="0">
                <a:solidFill>
                  <a:srgbClr val="FF0000"/>
                </a:solidFill>
              </a:rPr>
              <a:t>事故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zh-CN" altLang="zh-CN" dirty="0" smtClean="0"/>
              <a:t>单</a:t>
            </a:r>
            <a:r>
              <a:rPr lang="zh-CN" altLang="zh-CN" dirty="0"/>
              <a:t>看感觉每个案件都很正常，但把他们放到</a:t>
            </a:r>
            <a:r>
              <a:rPr lang="en-US" altLang="zh-CN" dirty="0"/>
              <a:t>SNA</a:t>
            </a:r>
            <a:r>
              <a:rPr lang="zh-CN" altLang="zh-CN" dirty="0"/>
              <a:t>网络时，发现这个车的司机是那个案件的伤者，而一个案件的报案人又是另一个案件的司机。通过进一步调查分析，发现两个驾驶员驾驶不同车辆，一年内共</a:t>
            </a:r>
            <a:r>
              <a:rPr lang="en-US" altLang="zh-CN" dirty="0"/>
              <a:t>5</a:t>
            </a:r>
            <a:r>
              <a:rPr lang="zh-CN" altLang="zh-CN" dirty="0"/>
              <a:t>次。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547051"/>
            <a:ext cx="333244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案例一</a:t>
            </a:r>
            <a:endParaRPr lang="en-US" altLang="zh-CN" sz="2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金融反欺诈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2034715" y="1338532"/>
            <a:ext cx="578855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E3E3E"/>
                </a:solidFill>
                <a:latin typeface="-apple-system-font"/>
              </a:rPr>
              <a:t>车险理赔欺诈</a:t>
            </a:r>
            <a:r>
              <a:rPr lang="zh-CN" altLang="en-US" dirty="0" smtClean="0">
                <a:solidFill>
                  <a:srgbClr val="3E3E3E"/>
                </a:solidFill>
                <a:latin typeface="-apple-system-font"/>
              </a:rPr>
              <a:t>案件：利用</a:t>
            </a:r>
            <a:r>
              <a:rPr lang="zh-CN" altLang="en-US" dirty="0">
                <a:solidFill>
                  <a:srgbClr val="3E3E3E"/>
                </a:solidFill>
                <a:latin typeface="-apple-system-font"/>
              </a:rPr>
              <a:t>车辆涉案</a:t>
            </a:r>
            <a:r>
              <a:rPr lang="zh-CN" altLang="en-US" dirty="0" smtClean="0">
                <a:solidFill>
                  <a:srgbClr val="3E3E3E"/>
                </a:solidFill>
                <a:latin typeface="-apple-system-font"/>
              </a:rPr>
              <a:t>人员，包括</a:t>
            </a:r>
            <a:r>
              <a:rPr lang="zh-CN" altLang="en-US" dirty="0">
                <a:solidFill>
                  <a:srgbClr val="3E3E3E"/>
                </a:solidFill>
                <a:latin typeface="-apple-system-font"/>
              </a:rPr>
              <a:t>司机、报案人、受益人和伤者，以及修理厂、报案电话、检修地点、</a:t>
            </a:r>
            <a:r>
              <a:rPr lang="en-US" altLang="zh-CN" dirty="0">
                <a:solidFill>
                  <a:srgbClr val="3E3E3E"/>
                </a:solidFill>
                <a:latin typeface="-apple-system-font"/>
              </a:rPr>
              <a:t>GPS</a:t>
            </a:r>
            <a:r>
              <a:rPr lang="zh-CN" altLang="en-US" dirty="0">
                <a:solidFill>
                  <a:srgbClr val="3E3E3E"/>
                </a:solidFill>
                <a:latin typeface="-apple-system-font"/>
              </a:rPr>
              <a:t>信息等数据进行</a:t>
            </a:r>
            <a:r>
              <a:rPr lang="en-US" altLang="zh-CN" dirty="0">
                <a:solidFill>
                  <a:srgbClr val="3E3E3E"/>
                </a:solidFill>
                <a:latin typeface="-apple-system-font"/>
              </a:rPr>
              <a:t>SNA</a:t>
            </a:r>
            <a:r>
              <a:rPr lang="zh-CN" altLang="en-US" dirty="0">
                <a:solidFill>
                  <a:srgbClr val="3E3E3E"/>
                </a:solidFill>
                <a:latin typeface="-apple-system-font"/>
              </a:rPr>
              <a:t>分析，识别可能的骗保团伙。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41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9652" y="21398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金融反欺诈</a:t>
            </a:r>
            <a:endParaRPr lang="zh-CN" altLang="en-US" sz="3200" b="1" dirty="0"/>
          </a:p>
        </p:txBody>
      </p:sp>
      <p:sp>
        <p:nvSpPr>
          <p:cNvPr id="3" name="横卷形 2"/>
          <p:cNvSpPr/>
          <p:nvPr/>
        </p:nvSpPr>
        <p:spPr>
          <a:xfrm>
            <a:off x="1835696" y="1916832"/>
            <a:ext cx="6120680" cy="3384376"/>
          </a:xfrm>
          <a:prstGeom prst="horizont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24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5776" y="2708920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一修理厂员工通过驾驶道具车，充当三者，故意制造双方事故，短期内高频出险，利用</a:t>
            </a:r>
            <a:r>
              <a:rPr lang="zh-CN" altLang="zh-CN" dirty="0" smtClean="0"/>
              <a:t>交警</a:t>
            </a:r>
            <a:r>
              <a:rPr lang="en-US" altLang="zh-CN" dirty="0" smtClean="0"/>
              <a:t>“</a:t>
            </a:r>
            <a:r>
              <a:rPr lang="zh-CN" altLang="zh-CN" dirty="0" smtClean="0"/>
              <a:t>微</a:t>
            </a:r>
            <a:r>
              <a:rPr lang="zh-CN" altLang="zh-CN" dirty="0"/>
              <a:t>损案件</a:t>
            </a:r>
            <a:r>
              <a:rPr lang="zh-CN" altLang="zh-CN" dirty="0" smtClean="0"/>
              <a:t>快速处理</a:t>
            </a:r>
            <a:r>
              <a:rPr lang="en-US" altLang="zh-CN" dirty="0" smtClean="0"/>
              <a:t>”</a:t>
            </a:r>
            <a:r>
              <a:rPr lang="zh-CN" altLang="zh-CN" dirty="0" smtClean="0"/>
              <a:t>的</a:t>
            </a:r>
            <a:r>
              <a:rPr lang="zh-CN" altLang="zh-CN" dirty="0"/>
              <a:t>漏洞，自行拍摄车辆损失代替现场勘查，骗取保险赔款。通过</a:t>
            </a:r>
            <a:r>
              <a:rPr lang="en-US" altLang="zh-CN" dirty="0"/>
              <a:t>SNA</a:t>
            </a:r>
            <a:r>
              <a:rPr lang="zh-CN" altLang="zh-CN" dirty="0"/>
              <a:t>分析，除了修理厂的赵某某和蔡某某外，还发现了其他</a:t>
            </a:r>
            <a:r>
              <a:rPr lang="en-US" altLang="zh-CN" dirty="0"/>
              <a:t>7</a:t>
            </a:r>
            <a:r>
              <a:rPr lang="zh-CN" altLang="zh-CN" dirty="0"/>
              <a:t>名驾驶员，一举拿下这个骗保团伙。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5576" y="1338532"/>
            <a:ext cx="333244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案例二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799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7824" y="2924944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0092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  <a:endParaRPr lang="zh-CN" altLang="en-US" sz="4400" dirty="0">
              <a:solidFill>
                <a:srgbClr val="0092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概况</a:t>
            </a:r>
            <a:r>
              <a:rPr lang="zh-CN" altLang="en-US" sz="3200" dirty="0" smtClean="0"/>
              <a:t>介绍</a:t>
            </a:r>
            <a:endParaRPr lang="zh-CN" altLang="en-US" sz="32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05828408"/>
              </p:ext>
            </p:extLst>
          </p:nvPr>
        </p:nvGraphicFramePr>
        <p:xfrm>
          <a:off x="395536" y="1268760"/>
          <a:ext cx="828092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10712" r="19807" b="10733"/>
          <a:stretch/>
        </p:blipFill>
        <p:spPr>
          <a:xfrm>
            <a:off x="4283968" y="1556792"/>
            <a:ext cx="720080" cy="72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4640" r="4640" b="4640"/>
          <a:stretch/>
        </p:blipFill>
        <p:spPr>
          <a:xfrm>
            <a:off x="1835696" y="3068960"/>
            <a:ext cx="720080" cy="72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5" t="10625" r="10020" b="10625"/>
          <a:stretch/>
        </p:blipFill>
        <p:spPr>
          <a:xfrm>
            <a:off x="6113884" y="2479724"/>
            <a:ext cx="720080" cy="72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t="53151" r="37401" b="13250"/>
          <a:stretch/>
        </p:blipFill>
        <p:spPr>
          <a:xfrm>
            <a:off x="3131840" y="5589240"/>
            <a:ext cx="792088" cy="7920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8" t="4640" r="22663" b="4640"/>
          <a:stretch/>
        </p:blipFill>
        <p:spPr>
          <a:xfrm>
            <a:off x="6650828" y="4572965"/>
            <a:ext cx="729484" cy="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概况</a:t>
            </a:r>
            <a:r>
              <a:rPr lang="zh-CN" altLang="en-US" sz="3200" dirty="0" smtClean="0"/>
              <a:t>介绍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9258" r="7749" b="12326"/>
          <a:stretch/>
        </p:blipFill>
        <p:spPr>
          <a:xfrm>
            <a:off x="702187" y="1412776"/>
            <a:ext cx="3517094" cy="2232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254" r="6803" b="9445"/>
          <a:stretch/>
        </p:blipFill>
        <p:spPr>
          <a:xfrm>
            <a:off x="4788024" y="4120733"/>
            <a:ext cx="3517094" cy="2232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38140"/>
          <a:stretch/>
        </p:blipFill>
        <p:spPr>
          <a:xfrm>
            <a:off x="702187" y="4120733"/>
            <a:ext cx="3517094" cy="2427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1247247"/>
            <a:ext cx="3522774" cy="25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概况</a:t>
            </a:r>
            <a:r>
              <a:rPr lang="zh-CN" altLang="en-US" sz="3200" dirty="0" smtClean="0"/>
              <a:t>介绍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091665" cy="34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结构特性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3768"/>
            <a:ext cx="3263315" cy="2592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53768"/>
            <a:ext cx="2964219" cy="26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2562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统计特性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94612905"/>
              </p:ext>
            </p:extLst>
          </p:nvPr>
        </p:nvGraphicFramePr>
        <p:xfrm>
          <a:off x="323528" y="1268760"/>
          <a:ext cx="799288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605538211"/>
              </p:ext>
            </p:extLst>
          </p:nvPr>
        </p:nvGraphicFramePr>
        <p:xfrm>
          <a:off x="325805" y="3861048"/>
          <a:ext cx="7990611" cy="251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00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49050</TotalTime>
  <Words>1353</Words>
  <Application>Microsoft Office PowerPoint</Application>
  <PresentationFormat>全屏显示(4:3)</PresentationFormat>
  <Paragraphs>234</Paragraphs>
  <Slides>48</Slides>
  <Notes>15</Notes>
  <HiddenSlides>0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-apple-system-font</vt:lpstr>
      <vt:lpstr>Helvetica Neue Medium</vt:lpstr>
      <vt:lpstr>等线</vt:lpstr>
      <vt:lpstr>黑体</vt:lpstr>
      <vt:lpstr>华文细黑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Chully</cp:lastModifiedBy>
  <cp:revision>3204</cp:revision>
  <dcterms:modified xsi:type="dcterms:W3CDTF">2018-12-20T06:10:12Z</dcterms:modified>
</cp:coreProperties>
</file>