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3" r:id="rId30"/>
    <p:sldId id="302" r:id="rId31"/>
    <p:sldId id="304" r:id="rId32"/>
    <p:sldId id="305" r:id="rId33"/>
    <p:sldId id="306" r:id="rId34"/>
    <p:sldId id="307" r:id="rId35"/>
    <p:sldId id="308" r:id="rId36"/>
    <p:sldId id="311" r:id="rId37"/>
    <p:sldId id="312" r:id="rId38"/>
    <p:sldId id="313" r:id="rId39"/>
    <p:sldId id="309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266" r:id="rId51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53"/>
    <a:srgbClr val="FF97BA"/>
    <a:srgbClr val="FAC6FE"/>
    <a:srgbClr val="FFCC00"/>
    <a:srgbClr val="FF66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0" autoAdjust="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0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B2FF0-F227-4C59-B054-2F1B2E3BFAC9}" type="doc">
      <dgm:prSet loTypeId="urn:microsoft.com/office/officeart/2011/layout/TabList#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EE38363-7523-449D-93FF-73D3B03F1C56}">
      <dgm:prSet phldrT="[文本]" custT="1"/>
      <dgm:spPr>
        <a:effectLst>
          <a:outerShdw blurRad="20320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en-US" altLang="zh-CN" sz="2800" dirty="0" smtClean="0">
              <a:latin typeface="Berlin Sans FB Demi" panose="020E0802020502020306" pitchFamily="34" charset="0"/>
            </a:rPr>
            <a:t>1</a:t>
          </a:r>
          <a:endParaRPr lang="zh-CN" altLang="en-US" sz="2800" dirty="0"/>
        </a:p>
      </dgm:t>
    </dgm:pt>
    <dgm:pt modelId="{73162473-617E-4CDE-B559-E040573412A0}" type="parTrans" cxnId="{CAB9D5F9-31CD-4065-95F6-521D502889B9}">
      <dgm:prSet/>
      <dgm:spPr/>
      <dgm:t>
        <a:bodyPr/>
        <a:lstStyle/>
        <a:p>
          <a:endParaRPr lang="zh-CN" altLang="en-US"/>
        </a:p>
      </dgm:t>
    </dgm:pt>
    <dgm:pt modelId="{37562F58-1F15-40C5-82B7-E81C8988E653}" type="sibTrans" cxnId="{CAB9D5F9-31CD-4065-95F6-521D502889B9}">
      <dgm:prSet/>
      <dgm:spPr/>
      <dgm:t>
        <a:bodyPr/>
        <a:lstStyle/>
        <a:p>
          <a:endParaRPr lang="zh-CN" altLang="en-US"/>
        </a:p>
      </dgm:t>
    </dgm:pt>
    <dgm:pt modelId="{1592A2FC-A317-4F04-9AC0-0492C033015F}">
      <dgm:prSet phldrT="[文本]" custT="1"/>
      <dgm:spPr/>
      <dgm:t>
        <a:bodyPr/>
        <a:lstStyle/>
        <a:p>
          <a:pPr algn="ctr"/>
          <a:r>
            <a:rPr lang="zh-CN" altLang="en-US" sz="3200" dirty="0" smtClean="0"/>
            <a:t>        汉语分词定义</a:t>
          </a:r>
          <a:endParaRPr lang="zh-CN" altLang="en-US" sz="3200" b="1" dirty="0"/>
        </a:p>
      </dgm:t>
    </dgm:pt>
    <dgm:pt modelId="{4C790CA8-A1A6-4345-94EB-7AFDC76EA680}" type="parTrans" cxnId="{3B4F1C9F-3F2E-4422-92E9-053EEE3ABDAA}">
      <dgm:prSet/>
      <dgm:spPr/>
      <dgm:t>
        <a:bodyPr/>
        <a:lstStyle/>
        <a:p>
          <a:endParaRPr lang="zh-CN" altLang="en-US"/>
        </a:p>
      </dgm:t>
    </dgm:pt>
    <dgm:pt modelId="{920CC8AC-3C4C-4EFD-B01A-02EB6A9BEF36}" type="sibTrans" cxnId="{3B4F1C9F-3F2E-4422-92E9-053EEE3ABDAA}">
      <dgm:prSet/>
      <dgm:spPr/>
      <dgm:t>
        <a:bodyPr/>
        <a:lstStyle/>
        <a:p>
          <a:endParaRPr lang="zh-CN" altLang="en-US"/>
        </a:p>
      </dgm:t>
    </dgm:pt>
    <dgm:pt modelId="{913F85E5-2ED5-4D05-9F85-74616CA291EC}">
      <dgm:prSet phldrT="[文本]" custT="1"/>
      <dgm:spPr>
        <a:effectLst>
          <a:outerShdw blurRad="17780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en-US" altLang="zh-CN" sz="2800" dirty="0" smtClean="0">
              <a:latin typeface="Berlin Sans FB Demi" panose="020E0802020502020306" pitchFamily="34" charset="0"/>
            </a:rPr>
            <a:t>2</a:t>
          </a:r>
          <a:endParaRPr lang="zh-CN" altLang="en-US" sz="2800" dirty="0"/>
        </a:p>
      </dgm:t>
    </dgm:pt>
    <dgm:pt modelId="{47CF0901-DAD1-4260-940D-EF61F3CDA4F9}" type="parTrans" cxnId="{DE13C9FB-66E4-406D-9A54-D82107931D28}">
      <dgm:prSet/>
      <dgm:spPr/>
      <dgm:t>
        <a:bodyPr/>
        <a:lstStyle/>
        <a:p>
          <a:endParaRPr lang="zh-CN" altLang="en-US"/>
        </a:p>
      </dgm:t>
    </dgm:pt>
    <dgm:pt modelId="{F4A55674-3209-49B6-844F-E32F4669E275}" type="sibTrans" cxnId="{DE13C9FB-66E4-406D-9A54-D82107931D28}">
      <dgm:prSet/>
      <dgm:spPr/>
      <dgm:t>
        <a:bodyPr/>
        <a:lstStyle/>
        <a:p>
          <a:endParaRPr lang="zh-CN" altLang="en-US"/>
        </a:p>
      </dgm:t>
    </dgm:pt>
    <dgm:pt modelId="{CBA7FDA1-D0A4-43EE-A083-7918448F6598}">
      <dgm:prSet phldrT="[文本]" custT="1"/>
      <dgm:spPr>
        <a:effectLst>
          <a:outerShdw blurRad="26670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en-US" altLang="zh-CN" sz="2800" dirty="0" smtClean="0">
              <a:latin typeface="Berlin Sans FB Demi" panose="020E0802020502020306" pitchFamily="34" charset="0"/>
            </a:rPr>
            <a:t>3</a:t>
          </a:r>
          <a:endParaRPr lang="zh-CN" altLang="en-US" sz="2800" dirty="0"/>
        </a:p>
      </dgm:t>
    </dgm:pt>
    <dgm:pt modelId="{C1D9A6C1-E56F-4031-905F-2C2857509A3D}" type="parTrans" cxnId="{7C3F8319-6F5B-4AB8-A13F-8E85BBBDD5E2}">
      <dgm:prSet/>
      <dgm:spPr/>
      <dgm:t>
        <a:bodyPr/>
        <a:lstStyle/>
        <a:p>
          <a:endParaRPr lang="zh-CN" altLang="en-US"/>
        </a:p>
      </dgm:t>
    </dgm:pt>
    <dgm:pt modelId="{08E9D290-1E6D-4ABD-A06D-D449E7532B6C}" type="sibTrans" cxnId="{7C3F8319-6F5B-4AB8-A13F-8E85BBBDD5E2}">
      <dgm:prSet/>
      <dgm:spPr/>
      <dgm:t>
        <a:bodyPr/>
        <a:lstStyle/>
        <a:p>
          <a:endParaRPr lang="zh-CN" altLang="en-US"/>
        </a:p>
      </dgm:t>
    </dgm:pt>
    <dgm:pt modelId="{C74A21DB-6AE3-48AC-9F5C-05457C99F5E2}">
      <dgm:prSet phldrT="[文本]" custT="1"/>
      <dgm:spPr/>
      <dgm:t>
        <a:bodyPr/>
        <a:lstStyle/>
        <a:p>
          <a:pPr marL="0" algn="ctr" defTabSz="914400" rtl="0" eaLnBrk="1" latinLnBrk="0" hangingPunct="1"/>
          <a:r>
            <a:rPr lang="zh-CN" alt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     汉语分词难点</a:t>
          </a:r>
          <a:endParaRPr lang="zh-CN" altLang="en-US" sz="3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639431E-A8A2-4322-BDE8-FB10BA6B664A}" type="parTrans" cxnId="{2F4BE8A6-A197-4E1C-B8E5-4567F23C8FC9}">
      <dgm:prSet/>
      <dgm:spPr/>
      <dgm:t>
        <a:bodyPr/>
        <a:lstStyle/>
        <a:p>
          <a:endParaRPr lang="zh-CN" altLang="en-US"/>
        </a:p>
      </dgm:t>
    </dgm:pt>
    <dgm:pt modelId="{1C82DA5D-DD26-44DF-B361-AE74B6A9E757}" type="sibTrans" cxnId="{2F4BE8A6-A197-4E1C-B8E5-4567F23C8FC9}">
      <dgm:prSet/>
      <dgm:spPr/>
      <dgm:t>
        <a:bodyPr/>
        <a:lstStyle/>
        <a:p>
          <a:endParaRPr lang="zh-CN" altLang="en-US"/>
        </a:p>
      </dgm:t>
    </dgm:pt>
    <dgm:pt modelId="{8C586904-6AF5-48AA-A73B-91D4DCCC7D6C}">
      <dgm:prSet custT="1"/>
      <dgm:spPr>
        <a:effectLst>
          <a:outerShdw blurRad="21590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en-US" altLang="zh-CN" sz="2800" dirty="0" smtClean="0">
              <a:latin typeface="Berlin Sans FB Demi" panose="020E0802020502020306" pitchFamily="34" charset="0"/>
            </a:rPr>
            <a:t>4</a:t>
          </a:r>
          <a:endParaRPr lang="zh-CN" altLang="en-US" sz="2800" dirty="0"/>
        </a:p>
      </dgm:t>
    </dgm:pt>
    <dgm:pt modelId="{D5469AFE-0494-473F-A624-001A8063E7E9}" type="parTrans" cxnId="{A2FE05E8-5267-4121-8C7B-9B0E6BA83AAC}">
      <dgm:prSet/>
      <dgm:spPr/>
      <dgm:t>
        <a:bodyPr/>
        <a:lstStyle/>
        <a:p>
          <a:endParaRPr lang="zh-CN" altLang="en-US"/>
        </a:p>
      </dgm:t>
    </dgm:pt>
    <dgm:pt modelId="{F4C0EC1D-236C-45C6-A4BC-01C8C7C38766}" type="sibTrans" cxnId="{A2FE05E8-5267-4121-8C7B-9B0E6BA83AAC}">
      <dgm:prSet/>
      <dgm:spPr/>
      <dgm:t>
        <a:bodyPr/>
        <a:lstStyle/>
        <a:p>
          <a:endParaRPr lang="zh-CN" altLang="en-US"/>
        </a:p>
      </dgm:t>
    </dgm:pt>
    <dgm:pt modelId="{B06BA7C2-B404-45D3-A064-CF2F479C11FD}" type="pres">
      <dgm:prSet presAssocID="{E84B2FF0-F227-4C59-B054-2F1B2E3BFAC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F3058DA-F86F-4B13-BDD8-D4B204FC7BAB}" type="pres">
      <dgm:prSet presAssocID="{9EE38363-7523-449D-93FF-73D3B03F1C56}" presName="composite" presStyleCnt="0"/>
      <dgm:spPr/>
    </dgm:pt>
    <dgm:pt modelId="{043A033D-AE22-45AC-8496-5EBD9D637991}" type="pres">
      <dgm:prSet presAssocID="{9EE38363-7523-449D-93FF-73D3B03F1C56}" presName="FirstChild" presStyleLbl="revTx" presStyleIdx="0" presStyleCnt="4" custScaleX="92551" custScaleY="61539" custLinFactNeighborX="-2534" custLinFactNeighborY="-15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59B193-3854-404E-A1D6-375BA72188C5}" type="pres">
      <dgm:prSet presAssocID="{9EE38363-7523-449D-93FF-73D3B03F1C56}" presName="Parent" presStyleLbl="alignNode1" presStyleIdx="0" presStyleCnt="4" custScaleX="96385" custScaleY="5288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0FFA0B-69E4-460B-9A81-BF58BAC901F5}" type="pres">
      <dgm:prSet presAssocID="{9EE38363-7523-449D-93FF-73D3B03F1C56}" presName="Accent" presStyleLbl="parChTrans1D1" presStyleIdx="0" presStyleCnt="4" custLinFactY="-300000" custLinFactNeighborX="-469" custLinFactNeighborY="-324589"/>
      <dgm:spPr/>
    </dgm:pt>
    <dgm:pt modelId="{4D0BECEE-4965-4001-BAAE-881A1BFC3D2D}" type="pres">
      <dgm:prSet presAssocID="{37562F58-1F15-40C5-82B7-E81C8988E653}" presName="sibTrans" presStyleCnt="0"/>
      <dgm:spPr/>
    </dgm:pt>
    <dgm:pt modelId="{CE40535B-FF35-402C-A900-FA400CDA87DE}" type="pres">
      <dgm:prSet presAssocID="{913F85E5-2ED5-4D05-9F85-74616CA291EC}" presName="composite" presStyleCnt="0"/>
      <dgm:spPr/>
    </dgm:pt>
    <dgm:pt modelId="{E8D8014F-6119-49AE-B33F-1F31CDE2EC37}" type="pres">
      <dgm:prSet presAssocID="{913F85E5-2ED5-4D05-9F85-74616CA291EC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221C76-A288-4DCD-BC7B-1730D9A952DF}" type="pres">
      <dgm:prSet presAssocID="{913F85E5-2ED5-4D05-9F85-74616CA291EC}" presName="Parent" presStyleLbl="alignNode1" presStyleIdx="1" presStyleCnt="4" custScaleX="96385" custScaleY="52776" custLinFactNeighborY="862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15B944-E0B4-477E-8E26-8AB28AA6548E}" type="pres">
      <dgm:prSet presAssocID="{913F85E5-2ED5-4D05-9F85-74616CA291EC}" presName="Accent" presStyleLbl="parChTrans1D1" presStyleIdx="1" presStyleCnt="4" custLinFactY="-133114" custLinFactNeighborX="-703" custLinFactNeighborY="-200000"/>
      <dgm:spPr/>
    </dgm:pt>
    <dgm:pt modelId="{B9DF2017-3CC5-465B-92FC-37709C024F9F}" type="pres">
      <dgm:prSet presAssocID="{F4A55674-3209-49B6-844F-E32F4669E275}" presName="sibTrans" presStyleCnt="0"/>
      <dgm:spPr/>
    </dgm:pt>
    <dgm:pt modelId="{706A905F-96C9-4A23-9194-8951A72B16A7}" type="pres">
      <dgm:prSet presAssocID="{CBA7FDA1-D0A4-43EE-A083-7918448F6598}" presName="composite" presStyleCnt="0"/>
      <dgm:spPr/>
    </dgm:pt>
    <dgm:pt modelId="{A1F6901F-A7C7-4A7C-8B4C-BC2D83460C12}" type="pres">
      <dgm:prSet presAssocID="{CBA7FDA1-D0A4-43EE-A083-7918448F6598}" presName="FirstChild" presStyleLbl="revTx" presStyleIdx="2" presStyleCnt="4" custLinFactNeighborX="8364" custLinFactNeighborY="-42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F7B6AB-8714-42D5-BFCC-7041A3CCB5BC}" type="pres">
      <dgm:prSet presAssocID="{CBA7FDA1-D0A4-43EE-A083-7918448F6598}" presName="Parent" presStyleLbl="alignNode1" presStyleIdx="2" presStyleCnt="4" custScaleX="96327" custScaleY="52776" custLinFactNeighborX="29" custLinFactNeighborY="1630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2BF4F2-25F8-4F80-9B5D-B0174ED581DC}" type="pres">
      <dgm:prSet presAssocID="{CBA7FDA1-D0A4-43EE-A083-7918448F6598}" presName="Accent" presStyleLbl="parChTrans1D1" presStyleIdx="2" presStyleCnt="4" custLinFactY="-99669" custLinFactNeighborX="234" custLinFactNeighborY="-100000"/>
      <dgm:spPr/>
    </dgm:pt>
    <dgm:pt modelId="{FCC787B3-9A3D-4BC0-9931-F38E03E57C7A}" type="pres">
      <dgm:prSet presAssocID="{08E9D290-1E6D-4ABD-A06D-D449E7532B6C}" presName="sibTrans" presStyleCnt="0"/>
      <dgm:spPr/>
    </dgm:pt>
    <dgm:pt modelId="{611E0C81-B9C9-4BB0-88D9-DBBA01688F54}" type="pres">
      <dgm:prSet presAssocID="{8C586904-6AF5-48AA-A73B-91D4DCCC7D6C}" presName="composite" presStyleCnt="0"/>
      <dgm:spPr/>
    </dgm:pt>
    <dgm:pt modelId="{75267E21-F6BA-415B-B8CC-844FB47E5779}" type="pres">
      <dgm:prSet presAssocID="{8C586904-6AF5-48AA-A73B-91D4DCCC7D6C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3ABF3945-4305-4237-8236-E5543AA2FABD}" type="pres">
      <dgm:prSet presAssocID="{8C586904-6AF5-48AA-A73B-91D4DCCC7D6C}" presName="Parent" presStyleLbl="alignNode1" presStyleIdx="3" presStyleCnt="4" custScaleX="96327" custScaleY="52776" custLinFactNeighborX="29" custLinFactNeighborY="1750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F0D922-1E0C-4261-B6C9-8A85E54BDA9D}" type="pres">
      <dgm:prSet presAssocID="{8C586904-6AF5-48AA-A73B-91D4DCCC7D6C}" presName="Accent" presStyleLbl="parChTrans1D1" presStyleIdx="3" presStyleCnt="4"/>
      <dgm:spPr/>
    </dgm:pt>
  </dgm:ptLst>
  <dgm:cxnLst>
    <dgm:cxn modelId="{88362B3D-2E37-44CA-A13F-97320C5ACE1D}" type="presOf" srcId="{E84B2FF0-F227-4C59-B054-2F1B2E3BFAC9}" destId="{B06BA7C2-B404-45D3-A064-CF2F479C11FD}" srcOrd="0" destOrd="0" presId="urn:microsoft.com/office/officeart/2011/layout/TabList#1"/>
    <dgm:cxn modelId="{B0DF6046-5EE6-4D16-9731-3B82577D4D00}" type="presOf" srcId="{CBA7FDA1-D0A4-43EE-A083-7918448F6598}" destId="{A9F7B6AB-8714-42D5-BFCC-7041A3CCB5BC}" srcOrd="0" destOrd="0" presId="urn:microsoft.com/office/officeart/2011/layout/TabList#1"/>
    <dgm:cxn modelId="{7C3F8319-6F5B-4AB8-A13F-8E85BBBDD5E2}" srcId="{E84B2FF0-F227-4C59-B054-2F1B2E3BFAC9}" destId="{CBA7FDA1-D0A4-43EE-A083-7918448F6598}" srcOrd="2" destOrd="0" parTransId="{C1D9A6C1-E56F-4031-905F-2C2857509A3D}" sibTransId="{08E9D290-1E6D-4ABD-A06D-D449E7532B6C}"/>
    <dgm:cxn modelId="{2F4BE8A6-A197-4E1C-B8E5-4567F23C8FC9}" srcId="{CBA7FDA1-D0A4-43EE-A083-7918448F6598}" destId="{C74A21DB-6AE3-48AC-9F5C-05457C99F5E2}" srcOrd="0" destOrd="0" parTransId="{9639431E-A8A2-4322-BDE8-FB10BA6B664A}" sibTransId="{1C82DA5D-DD26-44DF-B361-AE74B6A9E757}"/>
    <dgm:cxn modelId="{B83C9E13-BEB3-478A-B77A-222F292A8D8D}" type="presOf" srcId="{1592A2FC-A317-4F04-9AC0-0492C033015F}" destId="{043A033D-AE22-45AC-8496-5EBD9D637991}" srcOrd="0" destOrd="0" presId="urn:microsoft.com/office/officeart/2011/layout/TabList#1"/>
    <dgm:cxn modelId="{BD3A0948-721B-4F57-8773-4BB2A2BDC385}" type="presOf" srcId="{8C586904-6AF5-48AA-A73B-91D4DCCC7D6C}" destId="{3ABF3945-4305-4237-8236-E5543AA2FABD}" srcOrd="0" destOrd="0" presId="urn:microsoft.com/office/officeart/2011/layout/TabList#1"/>
    <dgm:cxn modelId="{CAB9D5F9-31CD-4065-95F6-521D502889B9}" srcId="{E84B2FF0-F227-4C59-B054-2F1B2E3BFAC9}" destId="{9EE38363-7523-449D-93FF-73D3B03F1C56}" srcOrd="0" destOrd="0" parTransId="{73162473-617E-4CDE-B559-E040573412A0}" sibTransId="{37562F58-1F15-40C5-82B7-E81C8988E653}"/>
    <dgm:cxn modelId="{A2FE05E8-5267-4121-8C7B-9B0E6BA83AAC}" srcId="{E84B2FF0-F227-4C59-B054-2F1B2E3BFAC9}" destId="{8C586904-6AF5-48AA-A73B-91D4DCCC7D6C}" srcOrd="3" destOrd="0" parTransId="{D5469AFE-0494-473F-A624-001A8063E7E9}" sibTransId="{F4C0EC1D-236C-45C6-A4BC-01C8C7C38766}"/>
    <dgm:cxn modelId="{3B4F1C9F-3F2E-4422-92E9-053EEE3ABDAA}" srcId="{9EE38363-7523-449D-93FF-73D3B03F1C56}" destId="{1592A2FC-A317-4F04-9AC0-0492C033015F}" srcOrd="0" destOrd="0" parTransId="{4C790CA8-A1A6-4345-94EB-7AFDC76EA680}" sibTransId="{920CC8AC-3C4C-4EFD-B01A-02EB6A9BEF36}"/>
    <dgm:cxn modelId="{CE18F004-0EA2-4A82-AE71-E470702651B7}" type="presOf" srcId="{C74A21DB-6AE3-48AC-9F5C-05457C99F5E2}" destId="{A1F6901F-A7C7-4A7C-8B4C-BC2D83460C12}" srcOrd="0" destOrd="0" presId="urn:microsoft.com/office/officeart/2011/layout/TabList#1"/>
    <dgm:cxn modelId="{7BF4E370-7D97-48A5-84C8-A7FF7AD11DF6}" type="presOf" srcId="{913F85E5-2ED5-4D05-9F85-74616CA291EC}" destId="{F7221C76-A288-4DCD-BC7B-1730D9A952DF}" srcOrd="0" destOrd="0" presId="urn:microsoft.com/office/officeart/2011/layout/TabList#1"/>
    <dgm:cxn modelId="{3B60982C-2B76-4AE0-BE55-EA2206B9B21B}" type="presOf" srcId="{9EE38363-7523-449D-93FF-73D3B03F1C56}" destId="{E959B193-3854-404E-A1D6-375BA72188C5}" srcOrd="0" destOrd="0" presId="urn:microsoft.com/office/officeart/2011/layout/TabList#1"/>
    <dgm:cxn modelId="{DE13C9FB-66E4-406D-9A54-D82107931D28}" srcId="{E84B2FF0-F227-4C59-B054-2F1B2E3BFAC9}" destId="{913F85E5-2ED5-4D05-9F85-74616CA291EC}" srcOrd="1" destOrd="0" parTransId="{47CF0901-DAD1-4260-940D-EF61F3CDA4F9}" sibTransId="{F4A55674-3209-49B6-844F-E32F4669E275}"/>
    <dgm:cxn modelId="{47307FA7-800D-488B-B93F-2A5A8FE3760B}" type="presParOf" srcId="{B06BA7C2-B404-45D3-A064-CF2F479C11FD}" destId="{5F3058DA-F86F-4B13-BDD8-D4B204FC7BAB}" srcOrd="0" destOrd="0" presId="urn:microsoft.com/office/officeart/2011/layout/TabList#1"/>
    <dgm:cxn modelId="{F2E7DBA6-3A5E-4914-8DDF-085D1BD1D60E}" type="presParOf" srcId="{5F3058DA-F86F-4B13-BDD8-D4B204FC7BAB}" destId="{043A033D-AE22-45AC-8496-5EBD9D637991}" srcOrd="0" destOrd="0" presId="urn:microsoft.com/office/officeart/2011/layout/TabList#1"/>
    <dgm:cxn modelId="{FDF98D09-32D8-4BB5-92BF-4B42936F5788}" type="presParOf" srcId="{5F3058DA-F86F-4B13-BDD8-D4B204FC7BAB}" destId="{E959B193-3854-404E-A1D6-375BA72188C5}" srcOrd="1" destOrd="0" presId="urn:microsoft.com/office/officeart/2011/layout/TabList#1"/>
    <dgm:cxn modelId="{9AFD35E8-AA3A-4101-B397-1B5BB612EB55}" type="presParOf" srcId="{5F3058DA-F86F-4B13-BDD8-D4B204FC7BAB}" destId="{980FFA0B-69E4-460B-9A81-BF58BAC901F5}" srcOrd="2" destOrd="0" presId="urn:microsoft.com/office/officeart/2011/layout/TabList#1"/>
    <dgm:cxn modelId="{C97DF9B6-384C-4BEF-A341-83B9D8EBB4BE}" type="presParOf" srcId="{B06BA7C2-B404-45D3-A064-CF2F479C11FD}" destId="{4D0BECEE-4965-4001-BAAE-881A1BFC3D2D}" srcOrd="1" destOrd="0" presId="urn:microsoft.com/office/officeart/2011/layout/TabList#1"/>
    <dgm:cxn modelId="{421FF9A7-36E2-4174-8F0F-276B86D7A263}" type="presParOf" srcId="{B06BA7C2-B404-45D3-A064-CF2F479C11FD}" destId="{CE40535B-FF35-402C-A900-FA400CDA87DE}" srcOrd="2" destOrd="0" presId="urn:microsoft.com/office/officeart/2011/layout/TabList#1"/>
    <dgm:cxn modelId="{5A9A3D9F-53DB-4630-BB4E-81C1BEFFF61C}" type="presParOf" srcId="{CE40535B-FF35-402C-A900-FA400CDA87DE}" destId="{E8D8014F-6119-49AE-B33F-1F31CDE2EC37}" srcOrd="0" destOrd="0" presId="urn:microsoft.com/office/officeart/2011/layout/TabList#1"/>
    <dgm:cxn modelId="{E1D558B8-3E52-4EFD-8337-A8980BFD30AC}" type="presParOf" srcId="{CE40535B-FF35-402C-A900-FA400CDA87DE}" destId="{F7221C76-A288-4DCD-BC7B-1730D9A952DF}" srcOrd="1" destOrd="0" presId="urn:microsoft.com/office/officeart/2011/layout/TabList#1"/>
    <dgm:cxn modelId="{FB0646EB-EC19-4A6E-9257-0AFA3D78335D}" type="presParOf" srcId="{CE40535B-FF35-402C-A900-FA400CDA87DE}" destId="{4115B944-E0B4-477E-8E26-8AB28AA6548E}" srcOrd="2" destOrd="0" presId="urn:microsoft.com/office/officeart/2011/layout/TabList#1"/>
    <dgm:cxn modelId="{CECA30D8-D023-4133-B382-94DE667D733A}" type="presParOf" srcId="{B06BA7C2-B404-45D3-A064-CF2F479C11FD}" destId="{B9DF2017-3CC5-465B-92FC-37709C024F9F}" srcOrd="3" destOrd="0" presId="urn:microsoft.com/office/officeart/2011/layout/TabList#1"/>
    <dgm:cxn modelId="{4B054005-DDD0-4836-8FDB-0BBA9858D0AA}" type="presParOf" srcId="{B06BA7C2-B404-45D3-A064-CF2F479C11FD}" destId="{706A905F-96C9-4A23-9194-8951A72B16A7}" srcOrd="4" destOrd="0" presId="urn:microsoft.com/office/officeart/2011/layout/TabList#1"/>
    <dgm:cxn modelId="{F57498C6-C2A6-4223-999D-5BD024C6C2D0}" type="presParOf" srcId="{706A905F-96C9-4A23-9194-8951A72B16A7}" destId="{A1F6901F-A7C7-4A7C-8B4C-BC2D83460C12}" srcOrd="0" destOrd="0" presId="urn:microsoft.com/office/officeart/2011/layout/TabList#1"/>
    <dgm:cxn modelId="{FE9F008B-28FF-4F80-80AE-7050E25452D0}" type="presParOf" srcId="{706A905F-96C9-4A23-9194-8951A72B16A7}" destId="{A9F7B6AB-8714-42D5-BFCC-7041A3CCB5BC}" srcOrd="1" destOrd="0" presId="urn:microsoft.com/office/officeart/2011/layout/TabList#1"/>
    <dgm:cxn modelId="{64DB0965-393D-40B3-808A-759F34EB628D}" type="presParOf" srcId="{706A905F-96C9-4A23-9194-8951A72B16A7}" destId="{732BF4F2-25F8-4F80-9B5D-B0174ED581DC}" srcOrd="2" destOrd="0" presId="urn:microsoft.com/office/officeart/2011/layout/TabList#1"/>
    <dgm:cxn modelId="{0C46AB7C-B646-4316-93DE-DDD81A49E1BB}" type="presParOf" srcId="{B06BA7C2-B404-45D3-A064-CF2F479C11FD}" destId="{FCC787B3-9A3D-4BC0-9931-F38E03E57C7A}" srcOrd="5" destOrd="0" presId="urn:microsoft.com/office/officeart/2011/layout/TabList#1"/>
    <dgm:cxn modelId="{7C8CE663-0500-4B88-A234-D6B38BD7EA10}" type="presParOf" srcId="{B06BA7C2-B404-45D3-A064-CF2F479C11FD}" destId="{611E0C81-B9C9-4BB0-88D9-DBBA01688F54}" srcOrd="6" destOrd="0" presId="urn:microsoft.com/office/officeart/2011/layout/TabList#1"/>
    <dgm:cxn modelId="{8A8ABC48-DC2B-4B39-B8F6-B4721255C952}" type="presParOf" srcId="{611E0C81-B9C9-4BB0-88D9-DBBA01688F54}" destId="{75267E21-F6BA-415B-B8CC-844FB47E5779}" srcOrd="0" destOrd="0" presId="urn:microsoft.com/office/officeart/2011/layout/TabList#1"/>
    <dgm:cxn modelId="{2A398084-656D-4B2C-B54D-B7F709A0D5B0}" type="presParOf" srcId="{611E0C81-B9C9-4BB0-88D9-DBBA01688F54}" destId="{3ABF3945-4305-4237-8236-E5543AA2FABD}" srcOrd="1" destOrd="0" presId="urn:microsoft.com/office/officeart/2011/layout/TabList#1"/>
    <dgm:cxn modelId="{358E9504-B24E-42B5-9A80-0072107EF390}" type="presParOf" srcId="{611E0C81-B9C9-4BB0-88D9-DBBA01688F54}" destId="{0AF0D922-1E0C-4261-B6C9-8A85E54BDA9D}" srcOrd="2" destOrd="0" presId="urn:microsoft.com/office/officeart/2011/layout/Tab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B2FF0-F227-4C59-B054-2F1B2E3BFAC9}" type="doc">
      <dgm:prSet loTypeId="urn:microsoft.com/office/officeart/2011/layout/TabList#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06BA7C2-B404-45D3-A064-CF2F479C11FD}" type="pres">
      <dgm:prSet presAssocID="{E84B2FF0-F227-4C59-B054-2F1B2E3BFAC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5EF76A-43A9-4680-BED0-DC4E28514C61}" type="presOf" srcId="{E84B2FF0-F227-4C59-B054-2F1B2E3BFAC9}" destId="{B06BA7C2-B404-45D3-A064-CF2F479C11FD}" srcOrd="0" destOrd="0" presId="urn:microsoft.com/office/officeart/2011/layout/TabLis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4B2FF0-F227-4C59-B054-2F1B2E3BFAC9}" type="doc">
      <dgm:prSet loTypeId="urn:microsoft.com/office/officeart/2011/layout/TabList#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EE38363-7523-449D-93FF-73D3B03F1C56}">
      <dgm:prSet phldrT="[文本]" custT="1"/>
      <dgm:spPr>
        <a:effectLst>
          <a:outerShdw blurRad="20320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en-US" altLang="zh-CN" sz="2800" smtClean="0">
              <a:latin typeface="Berlin Sans FB Demi" panose="020E0802020502020306" pitchFamily="34" charset="0"/>
            </a:rPr>
            <a:t>1</a:t>
          </a:r>
          <a:endParaRPr lang="zh-CN" altLang="en-US" sz="2800" dirty="0"/>
        </a:p>
      </dgm:t>
    </dgm:pt>
    <dgm:pt modelId="{73162473-617E-4CDE-B559-E040573412A0}" type="parTrans" cxnId="{CAB9D5F9-31CD-4065-95F6-521D502889B9}">
      <dgm:prSet/>
      <dgm:spPr/>
      <dgm:t>
        <a:bodyPr/>
        <a:lstStyle/>
        <a:p>
          <a:endParaRPr lang="zh-CN" altLang="en-US"/>
        </a:p>
      </dgm:t>
    </dgm:pt>
    <dgm:pt modelId="{37562F58-1F15-40C5-82B7-E81C8988E653}" type="sibTrans" cxnId="{CAB9D5F9-31CD-4065-95F6-521D502889B9}">
      <dgm:prSet/>
      <dgm:spPr/>
      <dgm:t>
        <a:bodyPr/>
        <a:lstStyle/>
        <a:p>
          <a:endParaRPr lang="zh-CN" altLang="en-US"/>
        </a:p>
      </dgm:t>
    </dgm:pt>
    <dgm:pt modelId="{913F85E5-2ED5-4D05-9F85-74616CA291EC}">
      <dgm:prSet phldrT="[文本]" custT="1"/>
      <dgm:spPr>
        <a:effectLst>
          <a:outerShdw blurRad="17780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en-US" altLang="zh-CN" sz="2800" dirty="0" smtClean="0">
              <a:latin typeface="Berlin Sans FB Demi" panose="020E0802020502020306" pitchFamily="34" charset="0"/>
            </a:rPr>
            <a:t>2</a:t>
          </a:r>
          <a:endParaRPr lang="zh-CN" altLang="en-US" sz="2800" dirty="0"/>
        </a:p>
      </dgm:t>
    </dgm:pt>
    <dgm:pt modelId="{47CF0901-DAD1-4260-940D-EF61F3CDA4F9}" type="parTrans" cxnId="{DE13C9FB-66E4-406D-9A54-D82107931D28}">
      <dgm:prSet/>
      <dgm:spPr/>
      <dgm:t>
        <a:bodyPr/>
        <a:lstStyle/>
        <a:p>
          <a:endParaRPr lang="zh-CN" altLang="en-US"/>
        </a:p>
      </dgm:t>
    </dgm:pt>
    <dgm:pt modelId="{F4A55674-3209-49B6-844F-E32F4669E275}" type="sibTrans" cxnId="{DE13C9FB-66E4-406D-9A54-D82107931D28}">
      <dgm:prSet/>
      <dgm:spPr/>
      <dgm:t>
        <a:bodyPr/>
        <a:lstStyle/>
        <a:p>
          <a:endParaRPr lang="zh-CN" altLang="en-US"/>
        </a:p>
      </dgm:t>
    </dgm:pt>
    <dgm:pt modelId="{CBA7FDA1-D0A4-43EE-A083-7918448F6598}">
      <dgm:prSet phldrT="[文本]" custT="1"/>
      <dgm:spPr>
        <a:effectLst>
          <a:outerShdw blurRad="26670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en-US" altLang="zh-CN" sz="2800" dirty="0" smtClean="0">
              <a:latin typeface="Berlin Sans FB Demi" panose="020E0802020502020306" pitchFamily="34" charset="0"/>
            </a:rPr>
            <a:t>3</a:t>
          </a:r>
          <a:endParaRPr lang="zh-CN" altLang="en-US" sz="2800" dirty="0"/>
        </a:p>
      </dgm:t>
    </dgm:pt>
    <dgm:pt modelId="{C1D9A6C1-E56F-4031-905F-2C2857509A3D}" type="parTrans" cxnId="{7C3F8319-6F5B-4AB8-A13F-8E85BBBDD5E2}">
      <dgm:prSet/>
      <dgm:spPr/>
      <dgm:t>
        <a:bodyPr/>
        <a:lstStyle/>
        <a:p>
          <a:endParaRPr lang="zh-CN" altLang="en-US"/>
        </a:p>
      </dgm:t>
    </dgm:pt>
    <dgm:pt modelId="{08E9D290-1E6D-4ABD-A06D-D449E7532B6C}" type="sibTrans" cxnId="{7C3F8319-6F5B-4AB8-A13F-8E85BBBDD5E2}">
      <dgm:prSet/>
      <dgm:spPr/>
      <dgm:t>
        <a:bodyPr/>
        <a:lstStyle/>
        <a:p>
          <a:endParaRPr lang="zh-CN" altLang="en-US"/>
        </a:p>
      </dgm:t>
    </dgm:pt>
    <dgm:pt modelId="{C74A21DB-6AE3-48AC-9F5C-05457C99F5E2}">
      <dgm:prSet phldrT="[文本]" custT="1"/>
      <dgm:spPr/>
      <dgm:t>
        <a:bodyPr/>
        <a:lstStyle/>
        <a:p>
          <a:pPr marL="0" algn="ctr" defTabSz="914400" rtl="0" eaLnBrk="1" latinLnBrk="0" hangingPunct="1"/>
          <a:r>
            <a:rPr lang="zh-CN" alt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基于隐马模型的算法</a:t>
          </a:r>
          <a:endParaRPr lang="zh-CN" altLang="en-US" sz="3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639431E-A8A2-4322-BDE8-FB10BA6B664A}" type="parTrans" cxnId="{2F4BE8A6-A197-4E1C-B8E5-4567F23C8FC9}">
      <dgm:prSet/>
      <dgm:spPr/>
      <dgm:t>
        <a:bodyPr/>
        <a:lstStyle/>
        <a:p>
          <a:endParaRPr lang="zh-CN" altLang="en-US"/>
        </a:p>
      </dgm:t>
    </dgm:pt>
    <dgm:pt modelId="{1C82DA5D-DD26-44DF-B361-AE74B6A9E757}" type="sibTrans" cxnId="{2F4BE8A6-A197-4E1C-B8E5-4567F23C8FC9}">
      <dgm:prSet/>
      <dgm:spPr/>
      <dgm:t>
        <a:bodyPr/>
        <a:lstStyle/>
        <a:p>
          <a:endParaRPr lang="zh-CN" altLang="en-US"/>
        </a:p>
      </dgm:t>
    </dgm:pt>
    <dgm:pt modelId="{8C586904-6AF5-48AA-A73B-91D4DCCC7D6C}">
      <dgm:prSet custT="1"/>
      <dgm:spPr>
        <a:effectLst>
          <a:outerShdw blurRad="21590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en-US" altLang="zh-CN" sz="2800" dirty="0" smtClean="0">
              <a:latin typeface="Berlin Sans FB Demi" panose="020E0802020502020306" pitchFamily="34" charset="0"/>
            </a:rPr>
            <a:t>4</a:t>
          </a:r>
          <a:endParaRPr lang="zh-CN" altLang="en-US" sz="2800" dirty="0"/>
        </a:p>
      </dgm:t>
    </dgm:pt>
    <dgm:pt modelId="{D5469AFE-0494-473F-A624-001A8063E7E9}" type="parTrans" cxnId="{A2FE05E8-5267-4121-8C7B-9B0E6BA83AAC}">
      <dgm:prSet/>
      <dgm:spPr/>
      <dgm:t>
        <a:bodyPr/>
        <a:lstStyle/>
        <a:p>
          <a:endParaRPr lang="zh-CN" altLang="en-US"/>
        </a:p>
      </dgm:t>
    </dgm:pt>
    <dgm:pt modelId="{F4C0EC1D-236C-45C6-A4BC-01C8C7C38766}" type="sibTrans" cxnId="{A2FE05E8-5267-4121-8C7B-9B0E6BA83AAC}">
      <dgm:prSet/>
      <dgm:spPr/>
      <dgm:t>
        <a:bodyPr/>
        <a:lstStyle/>
        <a:p>
          <a:endParaRPr lang="zh-CN" altLang="en-US"/>
        </a:p>
      </dgm:t>
    </dgm:pt>
    <dgm:pt modelId="{41F225D5-D0F9-401A-82CF-457445AEC656}">
      <dgm:prSet custT="1"/>
      <dgm:spPr>
        <a:effectLst>
          <a:outerShdw blurRad="21590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 marL="0" algn="ctr" defTabSz="914400" rtl="0" eaLnBrk="1" latinLnBrk="0" hangingPunct="1"/>
          <a:r>
            <a:rPr lang="zh-CN" alt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基于神经网络的算法</a:t>
          </a:r>
          <a:endParaRPr lang="zh-CN" altLang="en-US" sz="3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A4745E50-E7D8-40F2-8866-3FAA4E952F31}" type="parTrans" cxnId="{7FF08A50-B865-47F2-A34D-AC2382DA90BE}">
      <dgm:prSet/>
      <dgm:spPr/>
      <dgm:t>
        <a:bodyPr/>
        <a:lstStyle/>
        <a:p>
          <a:endParaRPr lang="zh-CN" altLang="en-US"/>
        </a:p>
      </dgm:t>
    </dgm:pt>
    <dgm:pt modelId="{FE46D31B-3DA9-4E00-9E19-059B965C4D58}" type="sibTrans" cxnId="{7FF08A50-B865-47F2-A34D-AC2382DA90BE}">
      <dgm:prSet/>
      <dgm:spPr/>
      <dgm:t>
        <a:bodyPr/>
        <a:lstStyle/>
        <a:p>
          <a:endParaRPr lang="zh-CN" altLang="en-US"/>
        </a:p>
      </dgm:t>
    </dgm:pt>
    <dgm:pt modelId="{FDCD2059-BA8A-4E81-AF3B-73C021B2C4DB}">
      <dgm:prSet phldrT="[文本]" custT="1"/>
      <dgm:spPr>
        <a:effectLst>
          <a:outerShdw blurRad="17780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 algn="ctr"/>
          <a:r>
            <a:rPr lang="zh-CN" alt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基于统计模型的算法</a:t>
          </a:r>
          <a:endParaRPr lang="zh-CN" altLang="en-US" sz="3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D6C1996-AE8C-4D8F-9AA3-6C5EC76AD03C}" type="parTrans" cxnId="{7B21715D-465B-4C8F-8012-3CDF490EC5BF}">
      <dgm:prSet/>
      <dgm:spPr/>
      <dgm:t>
        <a:bodyPr/>
        <a:lstStyle/>
        <a:p>
          <a:endParaRPr lang="zh-CN" altLang="en-US"/>
        </a:p>
      </dgm:t>
    </dgm:pt>
    <dgm:pt modelId="{52E62F36-9A92-4B1B-B382-2A5DCC161006}" type="sibTrans" cxnId="{7B21715D-465B-4C8F-8012-3CDF490EC5BF}">
      <dgm:prSet/>
      <dgm:spPr/>
      <dgm:t>
        <a:bodyPr/>
        <a:lstStyle/>
        <a:p>
          <a:endParaRPr lang="zh-CN" altLang="en-US"/>
        </a:p>
      </dgm:t>
    </dgm:pt>
    <dgm:pt modelId="{1592A2FC-A317-4F04-9AC0-0492C033015F}">
      <dgm:prSet phldrT="[文本]" custT="1"/>
      <dgm:spPr/>
      <dgm:t>
        <a:bodyPr/>
        <a:lstStyle/>
        <a:p>
          <a:pPr algn="ctr"/>
          <a:r>
            <a:rPr lang="zh-CN" altLang="en-US" sz="3200" dirty="0" smtClean="0"/>
            <a:t>  基于机械匹配的算法</a:t>
          </a:r>
          <a:endParaRPr lang="zh-CN" altLang="en-US" sz="3200" b="1" dirty="0"/>
        </a:p>
      </dgm:t>
    </dgm:pt>
    <dgm:pt modelId="{920CC8AC-3C4C-4EFD-B01A-02EB6A9BEF36}" type="sibTrans" cxnId="{3B4F1C9F-3F2E-4422-92E9-053EEE3ABDAA}">
      <dgm:prSet/>
      <dgm:spPr/>
      <dgm:t>
        <a:bodyPr/>
        <a:lstStyle/>
        <a:p>
          <a:endParaRPr lang="zh-CN" altLang="en-US"/>
        </a:p>
      </dgm:t>
    </dgm:pt>
    <dgm:pt modelId="{4C790CA8-A1A6-4345-94EB-7AFDC76EA680}" type="parTrans" cxnId="{3B4F1C9F-3F2E-4422-92E9-053EEE3ABDAA}">
      <dgm:prSet/>
      <dgm:spPr/>
      <dgm:t>
        <a:bodyPr/>
        <a:lstStyle/>
        <a:p>
          <a:endParaRPr lang="zh-CN" altLang="en-US"/>
        </a:p>
      </dgm:t>
    </dgm:pt>
    <dgm:pt modelId="{B06BA7C2-B404-45D3-A064-CF2F479C11FD}" type="pres">
      <dgm:prSet presAssocID="{E84B2FF0-F227-4C59-B054-2F1B2E3BFAC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F3058DA-F86F-4B13-BDD8-D4B204FC7BAB}" type="pres">
      <dgm:prSet presAssocID="{9EE38363-7523-449D-93FF-73D3B03F1C56}" presName="composite" presStyleCnt="0"/>
      <dgm:spPr/>
    </dgm:pt>
    <dgm:pt modelId="{043A033D-AE22-45AC-8496-5EBD9D637991}" type="pres">
      <dgm:prSet presAssocID="{9EE38363-7523-449D-93FF-73D3B03F1C56}" presName="FirstChild" presStyleLbl="revTx" presStyleIdx="0" presStyleCnt="4" custScaleX="94115" custScaleY="61539" custLinFactNeighborX="-2534" custLinFactNeighborY="-15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59B193-3854-404E-A1D6-375BA72188C5}" type="pres">
      <dgm:prSet presAssocID="{9EE38363-7523-449D-93FF-73D3B03F1C56}" presName="Parent" presStyleLbl="alignNode1" presStyleIdx="0" presStyleCnt="4" custScaleX="96385" custScaleY="5288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0FFA0B-69E4-460B-9A81-BF58BAC901F5}" type="pres">
      <dgm:prSet presAssocID="{9EE38363-7523-449D-93FF-73D3B03F1C56}" presName="Accent" presStyleLbl="parChTrans1D1" presStyleIdx="0" presStyleCnt="4" custLinFactY="-300000" custLinFactNeighborX="-469" custLinFactNeighborY="-324589"/>
      <dgm:spPr/>
    </dgm:pt>
    <dgm:pt modelId="{4D0BECEE-4965-4001-BAAE-881A1BFC3D2D}" type="pres">
      <dgm:prSet presAssocID="{37562F58-1F15-40C5-82B7-E81C8988E653}" presName="sibTrans" presStyleCnt="0"/>
      <dgm:spPr/>
    </dgm:pt>
    <dgm:pt modelId="{CE40535B-FF35-402C-A900-FA400CDA87DE}" type="pres">
      <dgm:prSet presAssocID="{913F85E5-2ED5-4D05-9F85-74616CA291EC}" presName="composite" presStyleCnt="0"/>
      <dgm:spPr/>
    </dgm:pt>
    <dgm:pt modelId="{E8D8014F-6119-49AE-B33F-1F31CDE2EC37}" type="pres">
      <dgm:prSet presAssocID="{913F85E5-2ED5-4D05-9F85-74616CA291EC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221C76-A288-4DCD-BC7B-1730D9A952DF}" type="pres">
      <dgm:prSet presAssocID="{913F85E5-2ED5-4D05-9F85-74616CA291EC}" presName="Parent" presStyleLbl="alignNode1" presStyleIdx="1" presStyleCnt="4" custScaleX="96385" custScaleY="52776" custLinFactNeighborY="862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15B944-E0B4-477E-8E26-8AB28AA6548E}" type="pres">
      <dgm:prSet presAssocID="{913F85E5-2ED5-4D05-9F85-74616CA291EC}" presName="Accent" presStyleLbl="parChTrans1D1" presStyleIdx="1" presStyleCnt="4" custLinFactY="-133114" custLinFactNeighborX="-703" custLinFactNeighborY="-200000"/>
      <dgm:spPr/>
    </dgm:pt>
    <dgm:pt modelId="{B9DF2017-3CC5-465B-92FC-37709C024F9F}" type="pres">
      <dgm:prSet presAssocID="{F4A55674-3209-49B6-844F-E32F4669E275}" presName="sibTrans" presStyleCnt="0"/>
      <dgm:spPr/>
    </dgm:pt>
    <dgm:pt modelId="{706A905F-96C9-4A23-9194-8951A72B16A7}" type="pres">
      <dgm:prSet presAssocID="{CBA7FDA1-D0A4-43EE-A083-7918448F6598}" presName="composite" presStyleCnt="0"/>
      <dgm:spPr/>
    </dgm:pt>
    <dgm:pt modelId="{A1F6901F-A7C7-4A7C-8B4C-BC2D83460C12}" type="pres">
      <dgm:prSet presAssocID="{CBA7FDA1-D0A4-43EE-A083-7918448F6598}" presName="FirstChild" presStyleLbl="revTx" presStyleIdx="2" presStyleCnt="4" custLinFactNeighborX="8364" custLinFactNeighborY="-42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F7B6AB-8714-42D5-BFCC-7041A3CCB5BC}" type="pres">
      <dgm:prSet presAssocID="{CBA7FDA1-D0A4-43EE-A083-7918448F6598}" presName="Parent" presStyleLbl="alignNode1" presStyleIdx="2" presStyleCnt="4" custScaleX="96327" custScaleY="52776" custLinFactNeighborX="29" custLinFactNeighborY="1630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2BF4F2-25F8-4F80-9B5D-B0174ED581DC}" type="pres">
      <dgm:prSet presAssocID="{CBA7FDA1-D0A4-43EE-A083-7918448F6598}" presName="Accent" presStyleLbl="parChTrans1D1" presStyleIdx="2" presStyleCnt="4" custLinFactY="-99669" custLinFactNeighborX="234" custLinFactNeighborY="-100000"/>
      <dgm:spPr/>
    </dgm:pt>
    <dgm:pt modelId="{FCC787B3-9A3D-4BC0-9931-F38E03E57C7A}" type="pres">
      <dgm:prSet presAssocID="{08E9D290-1E6D-4ABD-A06D-D449E7532B6C}" presName="sibTrans" presStyleCnt="0"/>
      <dgm:spPr/>
    </dgm:pt>
    <dgm:pt modelId="{611E0C81-B9C9-4BB0-88D9-DBBA01688F54}" type="pres">
      <dgm:prSet presAssocID="{8C586904-6AF5-48AA-A73B-91D4DCCC7D6C}" presName="composite" presStyleCnt="0"/>
      <dgm:spPr/>
    </dgm:pt>
    <dgm:pt modelId="{75267E21-F6BA-415B-B8CC-844FB47E5779}" type="pres">
      <dgm:prSet presAssocID="{8C586904-6AF5-48AA-A73B-91D4DCCC7D6C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F3945-4305-4237-8236-E5543AA2FABD}" type="pres">
      <dgm:prSet presAssocID="{8C586904-6AF5-48AA-A73B-91D4DCCC7D6C}" presName="Parent" presStyleLbl="alignNode1" presStyleIdx="3" presStyleCnt="4" custScaleX="96327" custScaleY="52776" custLinFactNeighborX="29" custLinFactNeighborY="1750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F0D922-1E0C-4261-B6C9-8A85E54BDA9D}" type="pres">
      <dgm:prSet presAssocID="{8C586904-6AF5-48AA-A73B-91D4DCCC7D6C}" presName="Accent" presStyleLbl="parChTrans1D1" presStyleIdx="3" presStyleCnt="4"/>
      <dgm:spPr/>
    </dgm:pt>
  </dgm:ptLst>
  <dgm:cxnLst>
    <dgm:cxn modelId="{7B21715D-465B-4C8F-8012-3CDF490EC5BF}" srcId="{913F85E5-2ED5-4D05-9F85-74616CA291EC}" destId="{FDCD2059-BA8A-4E81-AF3B-73C021B2C4DB}" srcOrd="0" destOrd="0" parTransId="{CD6C1996-AE8C-4D8F-9AA3-6C5EC76AD03C}" sibTransId="{52E62F36-9A92-4B1B-B382-2A5DCC161006}"/>
    <dgm:cxn modelId="{88362B3D-2E37-44CA-A13F-97320C5ACE1D}" type="presOf" srcId="{E84B2FF0-F227-4C59-B054-2F1B2E3BFAC9}" destId="{B06BA7C2-B404-45D3-A064-CF2F479C11FD}" srcOrd="0" destOrd="0" presId="urn:microsoft.com/office/officeart/2011/layout/TabList#1"/>
    <dgm:cxn modelId="{7FF08A50-B865-47F2-A34D-AC2382DA90BE}" srcId="{8C586904-6AF5-48AA-A73B-91D4DCCC7D6C}" destId="{41F225D5-D0F9-401A-82CF-457445AEC656}" srcOrd="0" destOrd="0" parTransId="{A4745E50-E7D8-40F2-8866-3FAA4E952F31}" sibTransId="{FE46D31B-3DA9-4E00-9E19-059B965C4D58}"/>
    <dgm:cxn modelId="{B0DF6046-5EE6-4D16-9731-3B82577D4D00}" type="presOf" srcId="{CBA7FDA1-D0A4-43EE-A083-7918448F6598}" destId="{A9F7B6AB-8714-42D5-BFCC-7041A3CCB5BC}" srcOrd="0" destOrd="0" presId="urn:microsoft.com/office/officeart/2011/layout/TabList#1"/>
    <dgm:cxn modelId="{7C3F8319-6F5B-4AB8-A13F-8E85BBBDD5E2}" srcId="{E84B2FF0-F227-4C59-B054-2F1B2E3BFAC9}" destId="{CBA7FDA1-D0A4-43EE-A083-7918448F6598}" srcOrd="2" destOrd="0" parTransId="{C1D9A6C1-E56F-4031-905F-2C2857509A3D}" sibTransId="{08E9D290-1E6D-4ABD-A06D-D449E7532B6C}"/>
    <dgm:cxn modelId="{2F4BE8A6-A197-4E1C-B8E5-4567F23C8FC9}" srcId="{CBA7FDA1-D0A4-43EE-A083-7918448F6598}" destId="{C74A21DB-6AE3-48AC-9F5C-05457C99F5E2}" srcOrd="0" destOrd="0" parTransId="{9639431E-A8A2-4322-BDE8-FB10BA6B664A}" sibTransId="{1C82DA5D-DD26-44DF-B361-AE74B6A9E757}"/>
    <dgm:cxn modelId="{E6D9FA19-53CC-4DA8-A28A-2E94F8312DFE}" type="presOf" srcId="{41F225D5-D0F9-401A-82CF-457445AEC656}" destId="{75267E21-F6BA-415B-B8CC-844FB47E5779}" srcOrd="0" destOrd="0" presId="urn:microsoft.com/office/officeart/2011/layout/TabList#1"/>
    <dgm:cxn modelId="{B83C9E13-BEB3-478A-B77A-222F292A8D8D}" type="presOf" srcId="{1592A2FC-A317-4F04-9AC0-0492C033015F}" destId="{043A033D-AE22-45AC-8496-5EBD9D637991}" srcOrd="0" destOrd="0" presId="urn:microsoft.com/office/officeart/2011/layout/TabList#1"/>
    <dgm:cxn modelId="{BD3A0948-721B-4F57-8773-4BB2A2BDC385}" type="presOf" srcId="{8C586904-6AF5-48AA-A73B-91D4DCCC7D6C}" destId="{3ABF3945-4305-4237-8236-E5543AA2FABD}" srcOrd="0" destOrd="0" presId="urn:microsoft.com/office/officeart/2011/layout/TabList#1"/>
    <dgm:cxn modelId="{CAB9D5F9-31CD-4065-95F6-521D502889B9}" srcId="{E84B2FF0-F227-4C59-B054-2F1B2E3BFAC9}" destId="{9EE38363-7523-449D-93FF-73D3B03F1C56}" srcOrd="0" destOrd="0" parTransId="{73162473-617E-4CDE-B559-E040573412A0}" sibTransId="{37562F58-1F15-40C5-82B7-E81C8988E653}"/>
    <dgm:cxn modelId="{A4D81B8B-2CF8-4A97-84EF-205386ED4333}" type="presOf" srcId="{FDCD2059-BA8A-4E81-AF3B-73C021B2C4DB}" destId="{E8D8014F-6119-49AE-B33F-1F31CDE2EC37}" srcOrd="0" destOrd="0" presId="urn:microsoft.com/office/officeart/2011/layout/TabList#1"/>
    <dgm:cxn modelId="{A2FE05E8-5267-4121-8C7B-9B0E6BA83AAC}" srcId="{E84B2FF0-F227-4C59-B054-2F1B2E3BFAC9}" destId="{8C586904-6AF5-48AA-A73B-91D4DCCC7D6C}" srcOrd="3" destOrd="0" parTransId="{D5469AFE-0494-473F-A624-001A8063E7E9}" sibTransId="{F4C0EC1D-236C-45C6-A4BC-01C8C7C38766}"/>
    <dgm:cxn modelId="{3B4F1C9F-3F2E-4422-92E9-053EEE3ABDAA}" srcId="{9EE38363-7523-449D-93FF-73D3B03F1C56}" destId="{1592A2FC-A317-4F04-9AC0-0492C033015F}" srcOrd="0" destOrd="0" parTransId="{4C790CA8-A1A6-4345-94EB-7AFDC76EA680}" sibTransId="{920CC8AC-3C4C-4EFD-B01A-02EB6A9BEF36}"/>
    <dgm:cxn modelId="{CE18F004-0EA2-4A82-AE71-E470702651B7}" type="presOf" srcId="{C74A21DB-6AE3-48AC-9F5C-05457C99F5E2}" destId="{A1F6901F-A7C7-4A7C-8B4C-BC2D83460C12}" srcOrd="0" destOrd="0" presId="urn:microsoft.com/office/officeart/2011/layout/TabList#1"/>
    <dgm:cxn modelId="{7BF4E370-7D97-48A5-84C8-A7FF7AD11DF6}" type="presOf" srcId="{913F85E5-2ED5-4D05-9F85-74616CA291EC}" destId="{F7221C76-A288-4DCD-BC7B-1730D9A952DF}" srcOrd="0" destOrd="0" presId="urn:microsoft.com/office/officeart/2011/layout/TabList#1"/>
    <dgm:cxn modelId="{3B60982C-2B76-4AE0-BE55-EA2206B9B21B}" type="presOf" srcId="{9EE38363-7523-449D-93FF-73D3B03F1C56}" destId="{E959B193-3854-404E-A1D6-375BA72188C5}" srcOrd="0" destOrd="0" presId="urn:microsoft.com/office/officeart/2011/layout/TabList#1"/>
    <dgm:cxn modelId="{DE13C9FB-66E4-406D-9A54-D82107931D28}" srcId="{E84B2FF0-F227-4C59-B054-2F1B2E3BFAC9}" destId="{913F85E5-2ED5-4D05-9F85-74616CA291EC}" srcOrd="1" destOrd="0" parTransId="{47CF0901-DAD1-4260-940D-EF61F3CDA4F9}" sibTransId="{F4A55674-3209-49B6-844F-E32F4669E275}"/>
    <dgm:cxn modelId="{47307FA7-800D-488B-B93F-2A5A8FE3760B}" type="presParOf" srcId="{B06BA7C2-B404-45D3-A064-CF2F479C11FD}" destId="{5F3058DA-F86F-4B13-BDD8-D4B204FC7BAB}" srcOrd="0" destOrd="0" presId="urn:microsoft.com/office/officeart/2011/layout/TabList#1"/>
    <dgm:cxn modelId="{F2E7DBA6-3A5E-4914-8DDF-085D1BD1D60E}" type="presParOf" srcId="{5F3058DA-F86F-4B13-BDD8-D4B204FC7BAB}" destId="{043A033D-AE22-45AC-8496-5EBD9D637991}" srcOrd="0" destOrd="0" presId="urn:microsoft.com/office/officeart/2011/layout/TabList#1"/>
    <dgm:cxn modelId="{FDF98D09-32D8-4BB5-92BF-4B42936F5788}" type="presParOf" srcId="{5F3058DA-F86F-4B13-BDD8-D4B204FC7BAB}" destId="{E959B193-3854-404E-A1D6-375BA72188C5}" srcOrd="1" destOrd="0" presId="urn:microsoft.com/office/officeart/2011/layout/TabList#1"/>
    <dgm:cxn modelId="{9AFD35E8-AA3A-4101-B397-1B5BB612EB55}" type="presParOf" srcId="{5F3058DA-F86F-4B13-BDD8-D4B204FC7BAB}" destId="{980FFA0B-69E4-460B-9A81-BF58BAC901F5}" srcOrd="2" destOrd="0" presId="urn:microsoft.com/office/officeart/2011/layout/TabList#1"/>
    <dgm:cxn modelId="{C97DF9B6-384C-4BEF-A341-83B9D8EBB4BE}" type="presParOf" srcId="{B06BA7C2-B404-45D3-A064-CF2F479C11FD}" destId="{4D0BECEE-4965-4001-BAAE-881A1BFC3D2D}" srcOrd="1" destOrd="0" presId="urn:microsoft.com/office/officeart/2011/layout/TabList#1"/>
    <dgm:cxn modelId="{421FF9A7-36E2-4174-8F0F-276B86D7A263}" type="presParOf" srcId="{B06BA7C2-B404-45D3-A064-CF2F479C11FD}" destId="{CE40535B-FF35-402C-A900-FA400CDA87DE}" srcOrd="2" destOrd="0" presId="urn:microsoft.com/office/officeart/2011/layout/TabList#1"/>
    <dgm:cxn modelId="{5A9A3D9F-53DB-4630-BB4E-81C1BEFFF61C}" type="presParOf" srcId="{CE40535B-FF35-402C-A900-FA400CDA87DE}" destId="{E8D8014F-6119-49AE-B33F-1F31CDE2EC37}" srcOrd="0" destOrd="0" presId="urn:microsoft.com/office/officeart/2011/layout/TabList#1"/>
    <dgm:cxn modelId="{E1D558B8-3E52-4EFD-8337-A8980BFD30AC}" type="presParOf" srcId="{CE40535B-FF35-402C-A900-FA400CDA87DE}" destId="{F7221C76-A288-4DCD-BC7B-1730D9A952DF}" srcOrd="1" destOrd="0" presId="urn:microsoft.com/office/officeart/2011/layout/TabList#1"/>
    <dgm:cxn modelId="{FB0646EB-EC19-4A6E-9257-0AFA3D78335D}" type="presParOf" srcId="{CE40535B-FF35-402C-A900-FA400CDA87DE}" destId="{4115B944-E0B4-477E-8E26-8AB28AA6548E}" srcOrd="2" destOrd="0" presId="urn:microsoft.com/office/officeart/2011/layout/TabList#1"/>
    <dgm:cxn modelId="{CECA30D8-D023-4133-B382-94DE667D733A}" type="presParOf" srcId="{B06BA7C2-B404-45D3-A064-CF2F479C11FD}" destId="{B9DF2017-3CC5-465B-92FC-37709C024F9F}" srcOrd="3" destOrd="0" presId="urn:microsoft.com/office/officeart/2011/layout/TabList#1"/>
    <dgm:cxn modelId="{4B054005-DDD0-4836-8FDB-0BBA9858D0AA}" type="presParOf" srcId="{B06BA7C2-B404-45D3-A064-CF2F479C11FD}" destId="{706A905F-96C9-4A23-9194-8951A72B16A7}" srcOrd="4" destOrd="0" presId="urn:microsoft.com/office/officeart/2011/layout/TabList#1"/>
    <dgm:cxn modelId="{F57498C6-C2A6-4223-999D-5BD024C6C2D0}" type="presParOf" srcId="{706A905F-96C9-4A23-9194-8951A72B16A7}" destId="{A1F6901F-A7C7-4A7C-8B4C-BC2D83460C12}" srcOrd="0" destOrd="0" presId="urn:microsoft.com/office/officeart/2011/layout/TabList#1"/>
    <dgm:cxn modelId="{FE9F008B-28FF-4F80-80AE-7050E25452D0}" type="presParOf" srcId="{706A905F-96C9-4A23-9194-8951A72B16A7}" destId="{A9F7B6AB-8714-42D5-BFCC-7041A3CCB5BC}" srcOrd="1" destOrd="0" presId="urn:microsoft.com/office/officeart/2011/layout/TabList#1"/>
    <dgm:cxn modelId="{64DB0965-393D-40B3-808A-759F34EB628D}" type="presParOf" srcId="{706A905F-96C9-4A23-9194-8951A72B16A7}" destId="{732BF4F2-25F8-4F80-9B5D-B0174ED581DC}" srcOrd="2" destOrd="0" presId="urn:microsoft.com/office/officeart/2011/layout/TabList#1"/>
    <dgm:cxn modelId="{0C46AB7C-B646-4316-93DE-DDD81A49E1BB}" type="presParOf" srcId="{B06BA7C2-B404-45D3-A064-CF2F479C11FD}" destId="{FCC787B3-9A3D-4BC0-9931-F38E03E57C7A}" srcOrd="5" destOrd="0" presId="urn:microsoft.com/office/officeart/2011/layout/TabList#1"/>
    <dgm:cxn modelId="{7C8CE663-0500-4B88-A234-D6B38BD7EA10}" type="presParOf" srcId="{B06BA7C2-B404-45D3-A064-CF2F479C11FD}" destId="{611E0C81-B9C9-4BB0-88D9-DBBA01688F54}" srcOrd="6" destOrd="0" presId="urn:microsoft.com/office/officeart/2011/layout/TabList#1"/>
    <dgm:cxn modelId="{8A8ABC48-DC2B-4B39-B8F6-B4721255C952}" type="presParOf" srcId="{611E0C81-B9C9-4BB0-88D9-DBBA01688F54}" destId="{75267E21-F6BA-415B-B8CC-844FB47E5779}" srcOrd="0" destOrd="0" presId="urn:microsoft.com/office/officeart/2011/layout/TabList#1"/>
    <dgm:cxn modelId="{2A398084-656D-4B2C-B54D-B7F709A0D5B0}" type="presParOf" srcId="{611E0C81-B9C9-4BB0-88D9-DBBA01688F54}" destId="{3ABF3945-4305-4237-8236-E5543AA2FABD}" srcOrd="1" destOrd="0" presId="urn:microsoft.com/office/officeart/2011/layout/TabList#1"/>
    <dgm:cxn modelId="{358E9504-B24E-42B5-9A80-0072107EF390}" type="presParOf" srcId="{611E0C81-B9C9-4BB0-88D9-DBBA01688F54}" destId="{0AF0D922-1E0C-4261-B6C9-8A85E54BDA9D}" srcOrd="2" destOrd="0" presId="urn:microsoft.com/office/officeart/2011/layout/Tab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332616-7E37-48CC-B907-289BA2A08194}" type="doc">
      <dgm:prSet loTypeId="urn:microsoft.com/office/officeart/2005/8/layout/hierarchy4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D4F4D8-AB0A-41C8-88FA-207B38DE9102}">
      <dgm:prSet/>
      <dgm:spPr/>
      <dgm:t>
        <a:bodyPr/>
        <a:lstStyle/>
        <a:p>
          <a:pPr rtl="0"/>
          <a:r>
            <a:rPr lang="zh-CN" dirty="0" smtClean="0"/>
            <a:t>正向最大匹配法</a:t>
          </a:r>
          <a:endParaRPr lang="zh-CN" dirty="0"/>
        </a:p>
      </dgm:t>
    </dgm:pt>
    <dgm:pt modelId="{AC2F9FFD-CE4B-460D-80D7-9E944180326A}" type="parTrans" cxnId="{4D37D90C-23F1-4990-ABEF-0A6AC9955834}">
      <dgm:prSet/>
      <dgm:spPr/>
      <dgm:t>
        <a:bodyPr/>
        <a:lstStyle/>
        <a:p>
          <a:endParaRPr lang="zh-CN" altLang="en-US"/>
        </a:p>
      </dgm:t>
    </dgm:pt>
    <dgm:pt modelId="{EA967626-C1FE-4EF9-BBC0-01B02656E0CD}" type="sibTrans" cxnId="{4D37D90C-23F1-4990-ABEF-0A6AC9955834}">
      <dgm:prSet/>
      <dgm:spPr/>
      <dgm:t>
        <a:bodyPr/>
        <a:lstStyle/>
        <a:p>
          <a:endParaRPr lang="zh-CN" altLang="en-US"/>
        </a:p>
      </dgm:t>
    </dgm:pt>
    <dgm:pt modelId="{E462215A-AB8C-44B9-AF85-38A21597B970}">
      <dgm:prSet/>
      <dgm:spPr/>
      <dgm:t>
        <a:bodyPr/>
        <a:lstStyle/>
        <a:p>
          <a:pPr rtl="0"/>
          <a:r>
            <a:rPr lang="zh-CN" dirty="0" smtClean="0"/>
            <a:t>逆向最大匹配法</a:t>
          </a:r>
          <a:endParaRPr lang="zh-CN" dirty="0"/>
        </a:p>
      </dgm:t>
    </dgm:pt>
    <dgm:pt modelId="{AED7412F-C5CB-469E-BD01-773C540C4FB1}" type="parTrans" cxnId="{7CEB74EE-E817-48BF-B908-4C5698D086D5}">
      <dgm:prSet/>
      <dgm:spPr/>
      <dgm:t>
        <a:bodyPr/>
        <a:lstStyle/>
        <a:p>
          <a:endParaRPr lang="zh-CN" altLang="en-US"/>
        </a:p>
      </dgm:t>
    </dgm:pt>
    <dgm:pt modelId="{2967792E-AB3B-48DC-B0CC-841630040EE4}" type="sibTrans" cxnId="{7CEB74EE-E817-48BF-B908-4C5698D086D5}">
      <dgm:prSet/>
      <dgm:spPr/>
      <dgm:t>
        <a:bodyPr/>
        <a:lstStyle/>
        <a:p>
          <a:endParaRPr lang="zh-CN" altLang="en-US"/>
        </a:p>
      </dgm:t>
    </dgm:pt>
    <dgm:pt modelId="{5EFBC50C-B613-4A89-9D52-BC2975F5773D}">
      <dgm:prSet/>
      <dgm:spPr/>
      <dgm:t>
        <a:bodyPr/>
        <a:lstStyle/>
        <a:p>
          <a:pPr rtl="0"/>
          <a:r>
            <a:rPr lang="zh-CN" dirty="0" smtClean="0"/>
            <a:t>双向扫描法</a:t>
          </a:r>
          <a:endParaRPr lang="zh-CN" dirty="0"/>
        </a:p>
      </dgm:t>
    </dgm:pt>
    <dgm:pt modelId="{ADD93E2D-FD5E-4F1F-9B24-126D4CE3B76F}" type="parTrans" cxnId="{5BA31E74-AF5E-4068-89F5-97F3383A38D3}">
      <dgm:prSet/>
      <dgm:spPr/>
      <dgm:t>
        <a:bodyPr/>
        <a:lstStyle/>
        <a:p>
          <a:endParaRPr lang="zh-CN" altLang="en-US"/>
        </a:p>
      </dgm:t>
    </dgm:pt>
    <dgm:pt modelId="{6DE978E9-0652-4B54-927D-0D979290B2F4}" type="sibTrans" cxnId="{5BA31E74-AF5E-4068-89F5-97F3383A38D3}">
      <dgm:prSet/>
      <dgm:spPr/>
      <dgm:t>
        <a:bodyPr/>
        <a:lstStyle/>
        <a:p>
          <a:endParaRPr lang="zh-CN" altLang="en-US"/>
        </a:p>
      </dgm:t>
    </dgm:pt>
    <dgm:pt modelId="{52704DEF-CAE9-4D85-8994-5C6B999AACF0}">
      <dgm:prSet/>
      <dgm:spPr/>
      <dgm:t>
        <a:bodyPr/>
        <a:lstStyle/>
        <a:p>
          <a:pPr rtl="0"/>
          <a:r>
            <a:rPr lang="en-US" dirty="0" smtClean="0"/>
            <a:t>N-</a:t>
          </a:r>
          <a:r>
            <a:rPr lang="zh-CN" dirty="0" smtClean="0"/>
            <a:t>最短路径法</a:t>
          </a:r>
          <a:endParaRPr lang="zh-CN" dirty="0"/>
        </a:p>
      </dgm:t>
    </dgm:pt>
    <dgm:pt modelId="{5E055D32-BBE7-4C5F-B00A-A440BAE1D892}" type="parTrans" cxnId="{B9E8E52D-677A-453B-BB60-1D3EFFA855E5}">
      <dgm:prSet/>
      <dgm:spPr/>
      <dgm:t>
        <a:bodyPr/>
        <a:lstStyle/>
        <a:p>
          <a:endParaRPr lang="zh-CN" altLang="en-US"/>
        </a:p>
      </dgm:t>
    </dgm:pt>
    <dgm:pt modelId="{BD2A8DB9-A87C-4CF1-9487-008B37BD7637}" type="sibTrans" cxnId="{B9E8E52D-677A-453B-BB60-1D3EFFA855E5}">
      <dgm:prSet/>
      <dgm:spPr/>
      <dgm:t>
        <a:bodyPr/>
        <a:lstStyle/>
        <a:p>
          <a:endParaRPr lang="zh-CN" altLang="en-US"/>
        </a:p>
      </dgm:t>
    </dgm:pt>
    <dgm:pt modelId="{1A6A6D7F-6B0D-42FE-9561-B039B7B9EE62}" type="pres">
      <dgm:prSet presAssocID="{0F332616-7E37-48CC-B907-289BA2A0819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92A4D14-9A53-4FDC-BF1B-227CB25CA831}" type="pres">
      <dgm:prSet presAssocID="{AFD4F4D8-AB0A-41C8-88FA-207B38DE9102}" presName="vertOne" presStyleCnt="0"/>
      <dgm:spPr/>
    </dgm:pt>
    <dgm:pt modelId="{35FA3269-E7D4-49BC-8377-FFC2BCCEA369}" type="pres">
      <dgm:prSet presAssocID="{AFD4F4D8-AB0A-41C8-88FA-207B38DE9102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7A2BD0-7B16-44C3-BC97-60C9D5147EE5}" type="pres">
      <dgm:prSet presAssocID="{AFD4F4D8-AB0A-41C8-88FA-207B38DE9102}" presName="horzOne" presStyleCnt="0"/>
      <dgm:spPr/>
    </dgm:pt>
    <dgm:pt modelId="{5DFE673C-8126-4159-BDB9-6DF319693B07}" type="pres">
      <dgm:prSet presAssocID="{EA967626-C1FE-4EF9-BBC0-01B02656E0CD}" presName="sibSpaceOne" presStyleCnt="0"/>
      <dgm:spPr/>
    </dgm:pt>
    <dgm:pt modelId="{0FC94AD2-4EFB-4B48-A8D0-78B1CAA0CA54}" type="pres">
      <dgm:prSet presAssocID="{E462215A-AB8C-44B9-AF85-38A21597B970}" presName="vertOne" presStyleCnt="0"/>
      <dgm:spPr/>
    </dgm:pt>
    <dgm:pt modelId="{E0AC69EA-7FAA-41CF-8A37-DA4698C4B580}" type="pres">
      <dgm:prSet presAssocID="{E462215A-AB8C-44B9-AF85-38A21597B970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49FCD1-7787-4740-8747-C96EDC42A75C}" type="pres">
      <dgm:prSet presAssocID="{E462215A-AB8C-44B9-AF85-38A21597B970}" presName="horzOne" presStyleCnt="0"/>
      <dgm:spPr/>
    </dgm:pt>
    <dgm:pt modelId="{A10ACD9E-CDD4-4AF4-8C68-DF66C7A03CA7}" type="pres">
      <dgm:prSet presAssocID="{2967792E-AB3B-48DC-B0CC-841630040EE4}" presName="sibSpaceOne" presStyleCnt="0"/>
      <dgm:spPr/>
    </dgm:pt>
    <dgm:pt modelId="{B98CB8E1-C6A3-4FF8-8C4D-DB6289FFFCAF}" type="pres">
      <dgm:prSet presAssocID="{5EFBC50C-B613-4A89-9D52-BC2975F5773D}" presName="vertOne" presStyleCnt="0"/>
      <dgm:spPr/>
    </dgm:pt>
    <dgm:pt modelId="{4ACB64CE-7831-439E-A8CB-8639E0617CDD}" type="pres">
      <dgm:prSet presAssocID="{5EFBC50C-B613-4A89-9D52-BC2975F5773D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44E0EA-DFE2-4968-84BD-766741D97EA6}" type="pres">
      <dgm:prSet presAssocID="{5EFBC50C-B613-4A89-9D52-BC2975F5773D}" presName="horzOne" presStyleCnt="0"/>
      <dgm:spPr/>
    </dgm:pt>
    <dgm:pt modelId="{ED285A36-759B-43E4-834C-AC65302A5128}" type="pres">
      <dgm:prSet presAssocID="{6DE978E9-0652-4B54-927D-0D979290B2F4}" presName="sibSpaceOne" presStyleCnt="0"/>
      <dgm:spPr/>
    </dgm:pt>
    <dgm:pt modelId="{15D42D40-D96C-4CFD-B745-2F29CE8E3746}" type="pres">
      <dgm:prSet presAssocID="{52704DEF-CAE9-4D85-8994-5C6B999AACF0}" presName="vertOne" presStyleCnt="0"/>
      <dgm:spPr/>
    </dgm:pt>
    <dgm:pt modelId="{64053BA0-EF02-438E-B75F-D59FC142D9D9}" type="pres">
      <dgm:prSet presAssocID="{52704DEF-CAE9-4D85-8994-5C6B999AACF0}" presName="txOne" presStyleLbl="node0" presStyleIdx="3" presStyleCnt="4" custLinFactNeighborX="67640" custLinFactNeighborY="957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0F2FFC-771C-4796-BE40-1B4A08414596}" type="pres">
      <dgm:prSet presAssocID="{52704DEF-CAE9-4D85-8994-5C6B999AACF0}" presName="horzOne" presStyleCnt="0"/>
      <dgm:spPr/>
    </dgm:pt>
  </dgm:ptLst>
  <dgm:cxnLst>
    <dgm:cxn modelId="{7F8E391B-5AC1-4FCF-9687-7AC1153ED73B}" type="presOf" srcId="{0F332616-7E37-48CC-B907-289BA2A08194}" destId="{1A6A6D7F-6B0D-42FE-9561-B039B7B9EE62}" srcOrd="0" destOrd="0" presId="urn:microsoft.com/office/officeart/2005/8/layout/hierarchy4"/>
    <dgm:cxn modelId="{5BA31E74-AF5E-4068-89F5-97F3383A38D3}" srcId="{0F332616-7E37-48CC-B907-289BA2A08194}" destId="{5EFBC50C-B613-4A89-9D52-BC2975F5773D}" srcOrd="2" destOrd="0" parTransId="{ADD93E2D-FD5E-4F1F-9B24-126D4CE3B76F}" sibTransId="{6DE978E9-0652-4B54-927D-0D979290B2F4}"/>
    <dgm:cxn modelId="{FA9D9A72-9A2B-4705-ABB8-DF703163F27E}" type="presOf" srcId="{5EFBC50C-B613-4A89-9D52-BC2975F5773D}" destId="{4ACB64CE-7831-439E-A8CB-8639E0617CDD}" srcOrd="0" destOrd="0" presId="urn:microsoft.com/office/officeart/2005/8/layout/hierarchy4"/>
    <dgm:cxn modelId="{7CEB74EE-E817-48BF-B908-4C5698D086D5}" srcId="{0F332616-7E37-48CC-B907-289BA2A08194}" destId="{E462215A-AB8C-44B9-AF85-38A21597B970}" srcOrd="1" destOrd="0" parTransId="{AED7412F-C5CB-469E-BD01-773C540C4FB1}" sibTransId="{2967792E-AB3B-48DC-B0CC-841630040EE4}"/>
    <dgm:cxn modelId="{125CC738-EC70-44DF-8842-B3CA5BB1935A}" type="presOf" srcId="{E462215A-AB8C-44B9-AF85-38A21597B970}" destId="{E0AC69EA-7FAA-41CF-8A37-DA4698C4B580}" srcOrd="0" destOrd="0" presId="urn:microsoft.com/office/officeart/2005/8/layout/hierarchy4"/>
    <dgm:cxn modelId="{4D37D90C-23F1-4990-ABEF-0A6AC9955834}" srcId="{0F332616-7E37-48CC-B907-289BA2A08194}" destId="{AFD4F4D8-AB0A-41C8-88FA-207B38DE9102}" srcOrd="0" destOrd="0" parTransId="{AC2F9FFD-CE4B-460D-80D7-9E944180326A}" sibTransId="{EA967626-C1FE-4EF9-BBC0-01B02656E0CD}"/>
    <dgm:cxn modelId="{B9E8E52D-677A-453B-BB60-1D3EFFA855E5}" srcId="{0F332616-7E37-48CC-B907-289BA2A08194}" destId="{52704DEF-CAE9-4D85-8994-5C6B999AACF0}" srcOrd="3" destOrd="0" parTransId="{5E055D32-BBE7-4C5F-B00A-A440BAE1D892}" sibTransId="{BD2A8DB9-A87C-4CF1-9487-008B37BD7637}"/>
    <dgm:cxn modelId="{1F4C21BE-C01F-43FE-AD55-6C00E1DF555E}" type="presOf" srcId="{AFD4F4D8-AB0A-41C8-88FA-207B38DE9102}" destId="{35FA3269-E7D4-49BC-8377-FFC2BCCEA369}" srcOrd="0" destOrd="0" presId="urn:microsoft.com/office/officeart/2005/8/layout/hierarchy4"/>
    <dgm:cxn modelId="{A92D8CF9-51B8-4904-8D31-C0FAE32DC788}" type="presOf" srcId="{52704DEF-CAE9-4D85-8994-5C6B999AACF0}" destId="{64053BA0-EF02-438E-B75F-D59FC142D9D9}" srcOrd="0" destOrd="0" presId="urn:microsoft.com/office/officeart/2005/8/layout/hierarchy4"/>
    <dgm:cxn modelId="{4A3C51B3-27B5-4891-8C82-FADD7EDBF7E9}" type="presParOf" srcId="{1A6A6D7F-6B0D-42FE-9561-B039B7B9EE62}" destId="{F92A4D14-9A53-4FDC-BF1B-227CB25CA831}" srcOrd="0" destOrd="0" presId="urn:microsoft.com/office/officeart/2005/8/layout/hierarchy4"/>
    <dgm:cxn modelId="{11C78CC0-C059-4D4A-B526-D82F0343399B}" type="presParOf" srcId="{F92A4D14-9A53-4FDC-BF1B-227CB25CA831}" destId="{35FA3269-E7D4-49BC-8377-FFC2BCCEA369}" srcOrd="0" destOrd="0" presId="urn:microsoft.com/office/officeart/2005/8/layout/hierarchy4"/>
    <dgm:cxn modelId="{CE0708E9-07D8-49F6-BA47-B1F19CB9BAE2}" type="presParOf" srcId="{F92A4D14-9A53-4FDC-BF1B-227CB25CA831}" destId="{A77A2BD0-7B16-44C3-BC97-60C9D5147EE5}" srcOrd="1" destOrd="0" presId="urn:microsoft.com/office/officeart/2005/8/layout/hierarchy4"/>
    <dgm:cxn modelId="{8BB77843-5470-4AB9-B330-9E5610C0DEEB}" type="presParOf" srcId="{1A6A6D7F-6B0D-42FE-9561-B039B7B9EE62}" destId="{5DFE673C-8126-4159-BDB9-6DF319693B07}" srcOrd="1" destOrd="0" presId="urn:microsoft.com/office/officeart/2005/8/layout/hierarchy4"/>
    <dgm:cxn modelId="{44E72F18-7104-4960-9813-A00215AD2BEA}" type="presParOf" srcId="{1A6A6D7F-6B0D-42FE-9561-B039B7B9EE62}" destId="{0FC94AD2-4EFB-4B48-A8D0-78B1CAA0CA54}" srcOrd="2" destOrd="0" presId="urn:microsoft.com/office/officeart/2005/8/layout/hierarchy4"/>
    <dgm:cxn modelId="{D3BBC020-A650-4F59-BD37-383646B8832B}" type="presParOf" srcId="{0FC94AD2-4EFB-4B48-A8D0-78B1CAA0CA54}" destId="{E0AC69EA-7FAA-41CF-8A37-DA4698C4B580}" srcOrd="0" destOrd="0" presId="urn:microsoft.com/office/officeart/2005/8/layout/hierarchy4"/>
    <dgm:cxn modelId="{DB0223F3-4EBD-4F9F-AFB5-569814879716}" type="presParOf" srcId="{0FC94AD2-4EFB-4B48-A8D0-78B1CAA0CA54}" destId="{6749FCD1-7787-4740-8747-C96EDC42A75C}" srcOrd="1" destOrd="0" presId="urn:microsoft.com/office/officeart/2005/8/layout/hierarchy4"/>
    <dgm:cxn modelId="{079E1846-8E1A-4808-AD72-4DFFAAA7DE6A}" type="presParOf" srcId="{1A6A6D7F-6B0D-42FE-9561-B039B7B9EE62}" destId="{A10ACD9E-CDD4-4AF4-8C68-DF66C7A03CA7}" srcOrd="3" destOrd="0" presId="urn:microsoft.com/office/officeart/2005/8/layout/hierarchy4"/>
    <dgm:cxn modelId="{DE3D56FA-64F8-4CBD-A187-812FE87D0134}" type="presParOf" srcId="{1A6A6D7F-6B0D-42FE-9561-B039B7B9EE62}" destId="{B98CB8E1-C6A3-4FF8-8C4D-DB6289FFFCAF}" srcOrd="4" destOrd="0" presId="urn:microsoft.com/office/officeart/2005/8/layout/hierarchy4"/>
    <dgm:cxn modelId="{74A3E09A-6785-445D-86FC-6F079AD67E9F}" type="presParOf" srcId="{B98CB8E1-C6A3-4FF8-8C4D-DB6289FFFCAF}" destId="{4ACB64CE-7831-439E-A8CB-8639E0617CDD}" srcOrd="0" destOrd="0" presId="urn:microsoft.com/office/officeart/2005/8/layout/hierarchy4"/>
    <dgm:cxn modelId="{A94ED6C4-0553-4707-B8F9-F0E0E8AAF5E3}" type="presParOf" srcId="{B98CB8E1-C6A3-4FF8-8C4D-DB6289FFFCAF}" destId="{3044E0EA-DFE2-4968-84BD-766741D97EA6}" srcOrd="1" destOrd="0" presId="urn:microsoft.com/office/officeart/2005/8/layout/hierarchy4"/>
    <dgm:cxn modelId="{6D7F68C3-37B2-4972-A89E-14FCF8DA932F}" type="presParOf" srcId="{1A6A6D7F-6B0D-42FE-9561-B039B7B9EE62}" destId="{ED285A36-759B-43E4-834C-AC65302A5128}" srcOrd="5" destOrd="0" presId="urn:microsoft.com/office/officeart/2005/8/layout/hierarchy4"/>
    <dgm:cxn modelId="{B3F994D9-0659-43A4-AA91-0F2928D16FFD}" type="presParOf" srcId="{1A6A6D7F-6B0D-42FE-9561-B039B7B9EE62}" destId="{15D42D40-D96C-4CFD-B745-2F29CE8E3746}" srcOrd="6" destOrd="0" presId="urn:microsoft.com/office/officeart/2005/8/layout/hierarchy4"/>
    <dgm:cxn modelId="{CB599B12-41AD-4407-B5C1-55C0EFB5F5F9}" type="presParOf" srcId="{15D42D40-D96C-4CFD-B745-2F29CE8E3746}" destId="{64053BA0-EF02-438E-B75F-D59FC142D9D9}" srcOrd="0" destOrd="0" presId="urn:microsoft.com/office/officeart/2005/8/layout/hierarchy4"/>
    <dgm:cxn modelId="{083FB037-DCCC-4D7E-88BB-8CC35A8910E5}" type="presParOf" srcId="{15D42D40-D96C-4CFD-B745-2F29CE8E3746}" destId="{650F2FFC-771C-4796-BE40-1B4A0841459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9767F4-B40D-443C-81DD-81DDB818E78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50E9AB-4CA5-435C-A72D-43A3F3B8A7D5}">
      <dgm:prSet/>
      <dgm:spPr/>
      <dgm:t>
        <a:bodyPr/>
        <a:lstStyle/>
        <a:p>
          <a:pPr rtl="0"/>
          <a:r>
            <a:rPr lang="zh-CN" dirty="0" smtClean="0"/>
            <a:t>优点</a:t>
          </a:r>
          <a:r>
            <a:rPr lang="en-US" dirty="0" smtClean="0"/>
            <a:t>: </a:t>
          </a:r>
          <a:endParaRPr lang="zh-CN" dirty="0"/>
        </a:p>
      </dgm:t>
    </dgm:pt>
    <dgm:pt modelId="{12385507-2618-4B10-9525-7F58D64804D1}" type="parTrans" cxnId="{C40AE643-490F-4DE6-AE61-723B85D64AAA}">
      <dgm:prSet/>
      <dgm:spPr/>
      <dgm:t>
        <a:bodyPr/>
        <a:lstStyle/>
        <a:p>
          <a:endParaRPr lang="zh-CN" altLang="en-US"/>
        </a:p>
      </dgm:t>
    </dgm:pt>
    <dgm:pt modelId="{0DA4012A-B2C4-4D25-A4F7-9569C5F54711}" type="sibTrans" cxnId="{C40AE643-490F-4DE6-AE61-723B85D64AAA}">
      <dgm:prSet/>
      <dgm:spPr/>
      <dgm:t>
        <a:bodyPr/>
        <a:lstStyle/>
        <a:p>
          <a:endParaRPr lang="zh-CN" altLang="en-US"/>
        </a:p>
      </dgm:t>
    </dgm:pt>
    <dgm:pt modelId="{7E287ADB-CB59-48BD-B4FF-6B917649666A}">
      <dgm:prSet/>
      <dgm:spPr/>
      <dgm:t>
        <a:bodyPr/>
        <a:lstStyle/>
        <a:p>
          <a:pPr rtl="0"/>
          <a:r>
            <a:rPr lang="zh-CN" dirty="0" smtClean="0"/>
            <a:t>程序简单易行</a:t>
          </a:r>
          <a:r>
            <a:rPr lang="en-US" dirty="0" smtClean="0"/>
            <a:t>,</a:t>
          </a:r>
          <a:r>
            <a:rPr lang="zh-CN" dirty="0" smtClean="0"/>
            <a:t>开发周期短；</a:t>
          </a:r>
          <a:endParaRPr lang="zh-CN" dirty="0"/>
        </a:p>
      </dgm:t>
    </dgm:pt>
    <dgm:pt modelId="{D959313B-62DC-46B5-BF40-51C758272533}" type="parTrans" cxnId="{46A4A151-A82E-4557-92A6-4CCF85D2F1D3}">
      <dgm:prSet/>
      <dgm:spPr/>
      <dgm:t>
        <a:bodyPr/>
        <a:lstStyle/>
        <a:p>
          <a:endParaRPr lang="zh-CN" altLang="en-US"/>
        </a:p>
      </dgm:t>
    </dgm:pt>
    <dgm:pt modelId="{AB0BA08F-86AC-4A9A-9803-CD3D710F48B1}" type="sibTrans" cxnId="{46A4A151-A82E-4557-92A6-4CCF85D2F1D3}">
      <dgm:prSet/>
      <dgm:spPr/>
      <dgm:t>
        <a:bodyPr/>
        <a:lstStyle/>
        <a:p>
          <a:endParaRPr lang="zh-CN" altLang="en-US"/>
        </a:p>
      </dgm:t>
    </dgm:pt>
    <dgm:pt modelId="{182471D4-C4ED-44FF-B8FF-3903D091DA52}">
      <dgm:prSet/>
      <dgm:spPr/>
      <dgm:t>
        <a:bodyPr/>
        <a:lstStyle/>
        <a:p>
          <a:pPr rtl="0"/>
          <a:r>
            <a:rPr lang="zh-CN" dirty="0" smtClean="0"/>
            <a:t>仅需要很少的语言资源</a:t>
          </a:r>
          <a:r>
            <a:rPr lang="en-US" dirty="0" smtClean="0"/>
            <a:t>(</a:t>
          </a:r>
          <a:r>
            <a:rPr lang="zh-CN" dirty="0" smtClean="0"/>
            <a:t>词表</a:t>
          </a:r>
          <a:r>
            <a:rPr lang="en-US" dirty="0" smtClean="0"/>
            <a:t>),</a:t>
          </a:r>
          <a:r>
            <a:rPr lang="zh-CN" dirty="0" smtClean="0"/>
            <a:t>不需要任何词法、句法、语义资源，因此，分解</a:t>
          </a:r>
          <a:r>
            <a:rPr lang="zh-CN" smtClean="0"/>
            <a:t>效率高。</a:t>
          </a:r>
          <a:endParaRPr lang="zh-CN" dirty="0"/>
        </a:p>
      </dgm:t>
    </dgm:pt>
    <dgm:pt modelId="{AC2DC4BD-9EF1-4A16-9CA4-D1F8A37FBF66}" type="parTrans" cxnId="{356F2824-704F-47FE-94C8-7FF4062BDF9D}">
      <dgm:prSet/>
      <dgm:spPr/>
      <dgm:t>
        <a:bodyPr/>
        <a:lstStyle/>
        <a:p>
          <a:endParaRPr lang="zh-CN" altLang="en-US"/>
        </a:p>
      </dgm:t>
    </dgm:pt>
    <dgm:pt modelId="{9F5A3008-51B1-4C3B-AE97-F762247148BF}" type="sibTrans" cxnId="{356F2824-704F-47FE-94C8-7FF4062BDF9D}">
      <dgm:prSet/>
      <dgm:spPr/>
      <dgm:t>
        <a:bodyPr/>
        <a:lstStyle/>
        <a:p>
          <a:endParaRPr lang="zh-CN" altLang="en-US"/>
        </a:p>
      </dgm:t>
    </dgm:pt>
    <dgm:pt modelId="{C7813B65-3FDB-4941-A9B1-EB8C0014870B}">
      <dgm:prSet/>
      <dgm:spPr/>
      <dgm:t>
        <a:bodyPr/>
        <a:lstStyle/>
        <a:p>
          <a:pPr rtl="0"/>
          <a:r>
            <a:rPr lang="zh-CN" dirty="0" smtClean="0"/>
            <a:t>缺点</a:t>
          </a:r>
          <a:r>
            <a:rPr lang="en-US" dirty="0" smtClean="0"/>
            <a:t>: </a:t>
          </a:r>
          <a:endParaRPr lang="zh-CN" dirty="0"/>
        </a:p>
      </dgm:t>
    </dgm:pt>
    <dgm:pt modelId="{0B9106A6-A30C-4E12-B985-07A65DB9F6C7}" type="parTrans" cxnId="{E2F6DC2B-44B4-4D47-8E43-E4A24CDB72D4}">
      <dgm:prSet/>
      <dgm:spPr/>
      <dgm:t>
        <a:bodyPr/>
        <a:lstStyle/>
        <a:p>
          <a:endParaRPr lang="zh-CN" altLang="en-US"/>
        </a:p>
      </dgm:t>
    </dgm:pt>
    <dgm:pt modelId="{014D8FEC-0E84-42FA-A25B-3D3B971B34A4}" type="sibTrans" cxnId="{E2F6DC2B-44B4-4D47-8E43-E4A24CDB72D4}">
      <dgm:prSet/>
      <dgm:spPr/>
      <dgm:t>
        <a:bodyPr/>
        <a:lstStyle/>
        <a:p>
          <a:endParaRPr lang="zh-CN" altLang="en-US"/>
        </a:p>
      </dgm:t>
    </dgm:pt>
    <dgm:pt modelId="{56C4601F-D4C2-4D23-89F4-11F6075D7FD9}">
      <dgm:prSet/>
      <dgm:spPr/>
      <dgm:t>
        <a:bodyPr/>
        <a:lstStyle/>
        <a:p>
          <a:pPr rtl="0"/>
          <a:r>
            <a:rPr lang="zh-CN" dirty="0" smtClean="0"/>
            <a:t>歧义消解的能力差：链接为奇数的交集型歧义，无法发现组合型歧义； </a:t>
          </a:r>
          <a:endParaRPr lang="zh-CN" dirty="0"/>
        </a:p>
      </dgm:t>
    </dgm:pt>
    <dgm:pt modelId="{3E12EF52-C8C7-4D31-9126-4125582CA6DB}" type="parTrans" cxnId="{EC1398FB-2977-4163-A331-E1484EB5757B}">
      <dgm:prSet/>
      <dgm:spPr/>
      <dgm:t>
        <a:bodyPr/>
        <a:lstStyle/>
        <a:p>
          <a:endParaRPr lang="zh-CN" altLang="en-US"/>
        </a:p>
      </dgm:t>
    </dgm:pt>
    <dgm:pt modelId="{67220973-E7F5-4962-8A61-860371DEDDA9}" type="sibTrans" cxnId="{EC1398FB-2977-4163-A331-E1484EB5757B}">
      <dgm:prSet/>
      <dgm:spPr/>
      <dgm:t>
        <a:bodyPr/>
        <a:lstStyle/>
        <a:p>
          <a:endParaRPr lang="zh-CN" altLang="en-US"/>
        </a:p>
      </dgm:t>
    </dgm:pt>
    <dgm:pt modelId="{3FF3A14A-183F-4DF4-B335-1F836A1A605B}">
      <dgm:prSet/>
      <dgm:spPr/>
      <dgm:t>
        <a:bodyPr/>
        <a:lstStyle/>
        <a:p>
          <a:pPr rtl="0"/>
          <a:r>
            <a:rPr lang="zh-CN" dirty="0" smtClean="0"/>
            <a:t>切分正确率不高</a:t>
          </a:r>
          <a:r>
            <a:rPr lang="en-US" dirty="0" smtClean="0"/>
            <a:t>,</a:t>
          </a:r>
          <a:r>
            <a:rPr lang="zh-CN" dirty="0" smtClean="0"/>
            <a:t>一般在</a:t>
          </a:r>
          <a:r>
            <a:rPr lang="en-US" dirty="0" smtClean="0"/>
            <a:t>95%</a:t>
          </a:r>
          <a:r>
            <a:rPr lang="zh-CN" dirty="0" smtClean="0"/>
            <a:t>左右。</a:t>
          </a:r>
          <a:endParaRPr lang="zh-CN" dirty="0"/>
        </a:p>
      </dgm:t>
    </dgm:pt>
    <dgm:pt modelId="{A3664DE6-CCEC-410D-8C58-5D47376A63CF}" type="parTrans" cxnId="{49848E62-DC73-4A70-B8DB-1D364694787F}">
      <dgm:prSet/>
      <dgm:spPr/>
      <dgm:t>
        <a:bodyPr/>
        <a:lstStyle/>
        <a:p>
          <a:endParaRPr lang="zh-CN" altLang="en-US"/>
        </a:p>
      </dgm:t>
    </dgm:pt>
    <dgm:pt modelId="{55334CBD-9D44-4BE0-AE06-C6050D328809}" type="sibTrans" cxnId="{49848E62-DC73-4A70-B8DB-1D364694787F}">
      <dgm:prSet/>
      <dgm:spPr/>
      <dgm:t>
        <a:bodyPr/>
        <a:lstStyle/>
        <a:p>
          <a:endParaRPr lang="zh-CN" altLang="en-US"/>
        </a:p>
      </dgm:t>
    </dgm:pt>
    <dgm:pt modelId="{7287644B-C989-4C2C-A747-A982BABCA5A5}" type="pres">
      <dgm:prSet presAssocID="{889767F4-B40D-443C-81DD-81DDB818E7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043615-2EA6-49D6-8A25-BB35385C9EAC}" type="pres">
      <dgm:prSet presAssocID="{E350E9AB-4CA5-435C-A72D-43A3F3B8A7D5}" presName="root" presStyleCnt="0"/>
      <dgm:spPr/>
    </dgm:pt>
    <dgm:pt modelId="{A92E8FDC-41E7-491A-B422-D46F261481C5}" type="pres">
      <dgm:prSet presAssocID="{E350E9AB-4CA5-435C-A72D-43A3F3B8A7D5}" presName="rootComposite" presStyleCnt="0"/>
      <dgm:spPr/>
    </dgm:pt>
    <dgm:pt modelId="{A2C6C3B3-3EAF-4FE7-9B43-B2014E736300}" type="pres">
      <dgm:prSet presAssocID="{E350E9AB-4CA5-435C-A72D-43A3F3B8A7D5}" presName="rootText" presStyleLbl="node1" presStyleIdx="0" presStyleCnt="2" custScaleX="57332" custScaleY="57332"/>
      <dgm:spPr/>
      <dgm:t>
        <a:bodyPr/>
        <a:lstStyle/>
        <a:p>
          <a:endParaRPr lang="zh-CN" altLang="en-US"/>
        </a:p>
      </dgm:t>
    </dgm:pt>
    <dgm:pt modelId="{C1D1490E-6107-4FAA-ADBC-D6BFDD480FDB}" type="pres">
      <dgm:prSet presAssocID="{E350E9AB-4CA5-435C-A72D-43A3F3B8A7D5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BA5ECC9E-CF0C-4F38-BF97-8ECDCD199B53}" type="pres">
      <dgm:prSet presAssocID="{E350E9AB-4CA5-435C-A72D-43A3F3B8A7D5}" presName="childShape" presStyleCnt="0"/>
      <dgm:spPr/>
    </dgm:pt>
    <dgm:pt modelId="{1702798C-0A0E-4806-92FA-6D92EEDEB82E}" type="pres">
      <dgm:prSet presAssocID="{D959313B-62DC-46B5-BF40-51C758272533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08D05F02-355A-464E-A9FC-43FE660802D4}" type="pres">
      <dgm:prSet presAssocID="{7E287ADB-CB59-48BD-B4FF-6B917649666A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D25BD9-955A-4C82-8CC0-909EB3D5CECA}" type="pres">
      <dgm:prSet presAssocID="{AC2DC4BD-9EF1-4A16-9CA4-D1F8A37FBF66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4034795D-72A7-4C57-BAD3-810996F8EBAF}" type="pres">
      <dgm:prSet presAssocID="{182471D4-C4ED-44FF-B8FF-3903D091DA52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80A4D5-11DE-46D6-AC48-52B429C78E2D}" type="pres">
      <dgm:prSet presAssocID="{C7813B65-3FDB-4941-A9B1-EB8C0014870B}" presName="root" presStyleCnt="0"/>
      <dgm:spPr/>
    </dgm:pt>
    <dgm:pt modelId="{6E03342E-FC11-4713-9146-9F97709B1E2C}" type="pres">
      <dgm:prSet presAssocID="{C7813B65-3FDB-4941-A9B1-EB8C0014870B}" presName="rootComposite" presStyleCnt="0"/>
      <dgm:spPr/>
    </dgm:pt>
    <dgm:pt modelId="{7420F7B5-22B5-476A-9586-9BA053C68FCB}" type="pres">
      <dgm:prSet presAssocID="{C7813B65-3FDB-4941-A9B1-EB8C0014870B}" presName="rootText" presStyleLbl="node1" presStyleIdx="1" presStyleCnt="2" custScaleX="56897" custScaleY="56897"/>
      <dgm:spPr/>
      <dgm:t>
        <a:bodyPr/>
        <a:lstStyle/>
        <a:p>
          <a:endParaRPr lang="zh-CN" altLang="en-US"/>
        </a:p>
      </dgm:t>
    </dgm:pt>
    <dgm:pt modelId="{5EA72986-02A0-47CA-B62B-92855605A298}" type="pres">
      <dgm:prSet presAssocID="{C7813B65-3FDB-4941-A9B1-EB8C0014870B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ACCD5FE1-5B69-4D28-9BBC-ADFB1C412D2E}" type="pres">
      <dgm:prSet presAssocID="{C7813B65-3FDB-4941-A9B1-EB8C0014870B}" presName="childShape" presStyleCnt="0"/>
      <dgm:spPr/>
    </dgm:pt>
    <dgm:pt modelId="{6D5D8B99-0BF3-4371-A3C4-4D8A2A9EC755}" type="pres">
      <dgm:prSet presAssocID="{3E12EF52-C8C7-4D31-9126-4125582CA6DB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2D227A82-007C-4984-9D99-F2307B9A13C0}" type="pres">
      <dgm:prSet presAssocID="{56C4601F-D4C2-4D23-89F4-11F6075D7FD9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53B315-4C2E-4EAA-AE4D-638858C1A1BE}" type="pres">
      <dgm:prSet presAssocID="{A3664DE6-CCEC-410D-8C58-5D47376A63CF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A9E43104-CBBB-47AC-9BDD-BA85AA2FDFB5}" type="pres">
      <dgm:prSet presAssocID="{3FF3A14A-183F-4DF4-B335-1F836A1A605B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E7DC3B-42F8-438C-9DE9-6D07FB933EE8}" type="presOf" srcId="{7E287ADB-CB59-48BD-B4FF-6B917649666A}" destId="{08D05F02-355A-464E-A9FC-43FE660802D4}" srcOrd="0" destOrd="0" presId="urn:microsoft.com/office/officeart/2005/8/layout/hierarchy3"/>
    <dgm:cxn modelId="{078AEBC1-0F20-40A0-A573-39B9F54143EA}" type="presOf" srcId="{A3664DE6-CCEC-410D-8C58-5D47376A63CF}" destId="{1753B315-4C2E-4EAA-AE4D-638858C1A1BE}" srcOrd="0" destOrd="0" presId="urn:microsoft.com/office/officeart/2005/8/layout/hierarchy3"/>
    <dgm:cxn modelId="{26CE8432-B838-4929-8EE9-D821C6C7149A}" type="presOf" srcId="{3FF3A14A-183F-4DF4-B335-1F836A1A605B}" destId="{A9E43104-CBBB-47AC-9BDD-BA85AA2FDFB5}" srcOrd="0" destOrd="0" presId="urn:microsoft.com/office/officeart/2005/8/layout/hierarchy3"/>
    <dgm:cxn modelId="{1C573245-06CB-4578-9A77-213A9CC5F50C}" type="presOf" srcId="{E350E9AB-4CA5-435C-A72D-43A3F3B8A7D5}" destId="{A2C6C3B3-3EAF-4FE7-9B43-B2014E736300}" srcOrd="0" destOrd="0" presId="urn:microsoft.com/office/officeart/2005/8/layout/hierarchy3"/>
    <dgm:cxn modelId="{207076E2-0694-4CB6-A158-DDBE0349CCE9}" type="presOf" srcId="{182471D4-C4ED-44FF-B8FF-3903D091DA52}" destId="{4034795D-72A7-4C57-BAD3-810996F8EBAF}" srcOrd="0" destOrd="0" presId="urn:microsoft.com/office/officeart/2005/8/layout/hierarchy3"/>
    <dgm:cxn modelId="{06ADDABD-B960-4FF1-A6A7-25D676D25999}" type="presOf" srcId="{C7813B65-3FDB-4941-A9B1-EB8C0014870B}" destId="{7420F7B5-22B5-476A-9586-9BA053C68FCB}" srcOrd="0" destOrd="0" presId="urn:microsoft.com/office/officeart/2005/8/layout/hierarchy3"/>
    <dgm:cxn modelId="{C40AE643-490F-4DE6-AE61-723B85D64AAA}" srcId="{889767F4-B40D-443C-81DD-81DDB818E78B}" destId="{E350E9AB-4CA5-435C-A72D-43A3F3B8A7D5}" srcOrd="0" destOrd="0" parTransId="{12385507-2618-4B10-9525-7F58D64804D1}" sibTransId="{0DA4012A-B2C4-4D25-A4F7-9569C5F54711}"/>
    <dgm:cxn modelId="{49848E62-DC73-4A70-B8DB-1D364694787F}" srcId="{C7813B65-3FDB-4941-A9B1-EB8C0014870B}" destId="{3FF3A14A-183F-4DF4-B335-1F836A1A605B}" srcOrd="1" destOrd="0" parTransId="{A3664DE6-CCEC-410D-8C58-5D47376A63CF}" sibTransId="{55334CBD-9D44-4BE0-AE06-C6050D328809}"/>
    <dgm:cxn modelId="{C6373D56-CDAE-498D-9675-4A82399D2CA0}" type="presOf" srcId="{AC2DC4BD-9EF1-4A16-9CA4-D1F8A37FBF66}" destId="{62D25BD9-955A-4C82-8CC0-909EB3D5CECA}" srcOrd="0" destOrd="0" presId="urn:microsoft.com/office/officeart/2005/8/layout/hierarchy3"/>
    <dgm:cxn modelId="{356F2824-704F-47FE-94C8-7FF4062BDF9D}" srcId="{E350E9AB-4CA5-435C-A72D-43A3F3B8A7D5}" destId="{182471D4-C4ED-44FF-B8FF-3903D091DA52}" srcOrd="1" destOrd="0" parTransId="{AC2DC4BD-9EF1-4A16-9CA4-D1F8A37FBF66}" sibTransId="{9F5A3008-51B1-4C3B-AE97-F762247148BF}"/>
    <dgm:cxn modelId="{519289E8-AD86-40A4-AE6C-44289E2C3285}" type="presOf" srcId="{C7813B65-3FDB-4941-A9B1-EB8C0014870B}" destId="{5EA72986-02A0-47CA-B62B-92855605A298}" srcOrd="1" destOrd="0" presId="urn:microsoft.com/office/officeart/2005/8/layout/hierarchy3"/>
    <dgm:cxn modelId="{E2F6DC2B-44B4-4D47-8E43-E4A24CDB72D4}" srcId="{889767F4-B40D-443C-81DD-81DDB818E78B}" destId="{C7813B65-3FDB-4941-A9B1-EB8C0014870B}" srcOrd="1" destOrd="0" parTransId="{0B9106A6-A30C-4E12-B985-07A65DB9F6C7}" sibTransId="{014D8FEC-0E84-42FA-A25B-3D3B971B34A4}"/>
    <dgm:cxn modelId="{EC1398FB-2977-4163-A331-E1484EB5757B}" srcId="{C7813B65-3FDB-4941-A9B1-EB8C0014870B}" destId="{56C4601F-D4C2-4D23-89F4-11F6075D7FD9}" srcOrd="0" destOrd="0" parTransId="{3E12EF52-C8C7-4D31-9126-4125582CA6DB}" sibTransId="{67220973-E7F5-4962-8A61-860371DEDDA9}"/>
    <dgm:cxn modelId="{46A4A151-A82E-4557-92A6-4CCF85D2F1D3}" srcId="{E350E9AB-4CA5-435C-A72D-43A3F3B8A7D5}" destId="{7E287ADB-CB59-48BD-B4FF-6B917649666A}" srcOrd="0" destOrd="0" parTransId="{D959313B-62DC-46B5-BF40-51C758272533}" sibTransId="{AB0BA08F-86AC-4A9A-9803-CD3D710F48B1}"/>
    <dgm:cxn modelId="{DAB3304E-713C-4173-9DF4-C5B6C270B7FC}" type="presOf" srcId="{D959313B-62DC-46B5-BF40-51C758272533}" destId="{1702798C-0A0E-4806-92FA-6D92EEDEB82E}" srcOrd="0" destOrd="0" presId="urn:microsoft.com/office/officeart/2005/8/layout/hierarchy3"/>
    <dgm:cxn modelId="{ED6D4554-2032-4FFD-B676-5CCB2FE01301}" type="presOf" srcId="{889767F4-B40D-443C-81DD-81DDB818E78B}" destId="{7287644B-C989-4C2C-A747-A982BABCA5A5}" srcOrd="0" destOrd="0" presId="urn:microsoft.com/office/officeart/2005/8/layout/hierarchy3"/>
    <dgm:cxn modelId="{B4717CC4-AF4B-4647-BF7D-8A6DAD3E72D1}" type="presOf" srcId="{E350E9AB-4CA5-435C-A72D-43A3F3B8A7D5}" destId="{C1D1490E-6107-4FAA-ADBC-D6BFDD480FDB}" srcOrd="1" destOrd="0" presId="urn:microsoft.com/office/officeart/2005/8/layout/hierarchy3"/>
    <dgm:cxn modelId="{758F5B42-48B3-4F7D-9E26-E8B2F79DCEDD}" type="presOf" srcId="{3E12EF52-C8C7-4D31-9126-4125582CA6DB}" destId="{6D5D8B99-0BF3-4371-A3C4-4D8A2A9EC755}" srcOrd="0" destOrd="0" presId="urn:microsoft.com/office/officeart/2005/8/layout/hierarchy3"/>
    <dgm:cxn modelId="{F6E833BF-FBB4-415F-A566-1DAD4A04FE4E}" type="presOf" srcId="{56C4601F-D4C2-4D23-89F4-11F6075D7FD9}" destId="{2D227A82-007C-4984-9D99-F2307B9A13C0}" srcOrd="0" destOrd="0" presId="urn:microsoft.com/office/officeart/2005/8/layout/hierarchy3"/>
    <dgm:cxn modelId="{05E6D574-51EF-4A31-9A25-EBDE43D076FD}" type="presParOf" srcId="{7287644B-C989-4C2C-A747-A982BABCA5A5}" destId="{35043615-2EA6-49D6-8A25-BB35385C9EAC}" srcOrd="0" destOrd="0" presId="urn:microsoft.com/office/officeart/2005/8/layout/hierarchy3"/>
    <dgm:cxn modelId="{A36C6258-9498-4B03-B6D9-5D2E499905AD}" type="presParOf" srcId="{35043615-2EA6-49D6-8A25-BB35385C9EAC}" destId="{A92E8FDC-41E7-491A-B422-D46F261481C5}" srcOrd="0" destOrd="0" presId="urn:microsoft.com/office/officeart/2005/8/layout/hierarchy3"/>
    <dgm:cxn modelId="{BD531742-CF03-47DF-8F1C-47E4B27296D7}" type="presParOf" srcId="{A92E8FDC-41E7-491A-B422-D46F261481C5}" destId="{A2C6C3B3-3EAF-4FE7-9B43-B2014E736300}" srcOrd="0" destOrd="0" presId="urn:microsoft.com/office/officeart/2005/8/layout/hierarchy3"/>
    <dgm:cxn modelId="{DF86C1C4-34CA-4C91-A299-6CF5A6B0E437}" type="presParOf" srcId="{A92E8FDC-41E7-491A-B422-D46F261481C5}" destId="{C1D1490E-6107-4FAA-ADBC-D6BFDD480FDB}" srcOrd="1" destOrd="0" presId="urn:microsoft.com/office/officeart/2005/8/layout/hierarchy3"/>
    <dgm:cxn modelId="{F56D71EB-32C1-455C-8C71-90E0FDC96031}" type="presParOf" srcId="{35043615-2EA6-49D6-8A25-BB35385C9EAC}" destId="{BA5ECC9E-CF0C-4F38-BF97-8ECDCD199B53}" srcOrd="1" destOrd="0" presId="urn:microsoft.com/office/officeart/2005/8/layout/hierarchy3"/>
    <dgm:cxn modelId="{2CD5F2EB-C90E-4269-9508-B134E41CF150}" type="presParOf" srcId="{BA5ECC9E-CF0C-4F38-BF97-8ECDCD199B53}" destId="{1702798C-0A0E-4806-92FA-6D92EEDEB82E}" srcOrd="0" destOrd="0" presId="urn:microsoft.com/office/officeart/2005/8/layout/hierarchy3"/>
    <dgm:cxn modelId="{C4B4057D-A2A5-4300-9CBE-73D6674150E5}" type="presParOf" srcId="{BA5ECC9E-CF0C-4F38-BF97-8ECDCD199B53}" destId="{08D05F02-355A-464E-A9FC-43FE660802D4}" srcOrd="1" destOrd="0" presId="urn:microsoft.com/office/officeart/2005/8/layout/hierarchy3"/>
    <dgm:cxn modelId="{D6D59C3C-3F11-4C69-8743-FFCDD7499888}" type="presParOf" srcId="{BA5ECC9E-CF0C-4F38-BF97-8ECDCD199B53}" destId="{62D25BD9-955A-4C82-8CC0-909EB3D5CECA}" srcOrd="2" destOrd="0" presId="urn:microsoft.com/office/officeart/2005/8/layout/hierarchy3"/>
    <dgm:cxn modelId="{32F71DEE-CE23-439B-B774-BF07767C5F03}" type="presParOf" srcId="{BA5ECC9E-CF0C-4F38-BF97-8ECDCD199B53}" destId="{4034795D-72A7-4C57-BAD3-810996F8EBAF}" srcOrd="3" destOrd="0" presId="urn:microsoft.com/office/officeart/2005/8/layout/hierarchy3"/>
    <dgm:cxn modelId="{CD27FEA4-9D32-4EC1-83E9-88EFADA84114}" type="presParOf" srcId="{7287644B-C989-4C2C-A747-A982BABCA5A5}" destId="{FA80A4D5-11DE-46D6-AC48-52B429C78E2D}" srcOrd="1" destOrd="0" presId="urn:microsoft.com/office/officeart/2005/8/layout/hierarchy3"/>
    <dgm:cxn modelId="{AA7D7AA5-BB0B-466E-B142-9D87777D3F32}" type="presParOf" srcId="{FA80A4D5-11DE-46D6-AC48-52B429C78E2D}" destId="{6E03342E-FC11-4713-9146-9F97709B1E2C}" srcOrd="0" destOrd="0" presId="urn:microsoft.com/office/officeart/2005/8/layout/hierarchy3"/>
    <dgm:cxn modelId="{8C2BD786-CE8F-4229-A3D4-4ECF94AFD084}" type="presParOf" srcId="{6E03342E-FC11-4713-9146-9F97709B1E2C}" destId="{7420F7B5-22B5-476A-9586-9BA053C68FCB}" srcOrd="0" destOrd="0" presId="urn:microsoft.com/office/officeart/2005/8/layout/hierarchy3"/>
    <dgm:cxn modelId="{1FCD513B-542B-40B7-9D7C-8CB61A374317}" type="presParOf" srcId="{6E03342E-FC11-4713-9146-9F97709B1E2C}" destId="{5EA72986-02A0-47CA-B62B-92855605A298}" srcOrd="1" destOrd="0" presId="urn:microsoft.com/office/officeart/2005/8/layout/hierarchy3"/>
    <dgm:cxn modelId="{8E00EB1A-6B23-4303-B0FD-496AFDC02576}" type="presParOf" srcId="{FA80A4D5-11DE-46D6-AC48-52B429C78E2D}" destId="{ACCD5FE1-5B69-4D28-9BBC-ADFB1C412D2E}" srcOrd="1" destOrd="0" presId="urn:microsoft.com/office/officeart/2005/8/layout/hierarchy3"/>
    <dgm:cxn modelId="{376CB02A-FA8D-425B-81BA-D1CBF2006537}" type="presParOf" srcId="{ACCD5FE1-5B69-4D28-9BBC-ADFB1C412D2E}" destId="{6D5D8B99-0BF3-4371-A3C4-4D8A2A9EC755}" srcOrd="0" destOrd="0" presId="urn:microsoft.com/office/officeart/2005/8/layout/hierarchy3"/>
    <dgm:cxn modelId="{7F0BA781-DBBA-49B0-8753-9B01FE82D8B6}" type="presParOf" srcId="{ACCD5FE1-5B69-4D28-9BBC-ADFB1C412D2E}" destId="{2D227A82-007C-4984-9D99-F2307B9A13C0}" srcOrd="1" destOrd="0" presId="urn:microsoft.com/office/officeart/2005/8/layout/hierarchy3"/>
    <dgm:cxn modelId="{366DF53D-6DF5-48D8-8627-66EC8A546FC3}" type="presParOf" srcId="{ACCD5FE1-5B69-4D28-9BBC-ADFB1C412D2E}" destId="{1753B315-4C2E-4EAA-AE4D-638858C1A1BE}" srcOrd="2" destOrd="0" presId="urn:microsoft.com/office/officeart/2005/8/layout/hierarchy3"/>
    <dgm:cxn modelId="{AB95E325-5756-4DFA-8DA3-5DD86366A41F}" type="presParOf" srcId="{ACCD5FE1-5B69-4D28-9BBC-ADFB1C412D2E}" destId="{A9E43104-CBBB-47AC-9BDD-BA85AA2FDFB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CFEBE8-4B6A-4226-A527-7990A198FF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3C4A47B-6810-4E2A-86EF-CBAB24EDE4E9}">
      <dgm:prSet/>
      <dgm:spPr/>
      <dgm:t>
        <a:bodyPr/>
        <a:lstStyle/>
        <a:p>
          <a:pPr rtl="0"/>
          <a:r>
            <a:rPr lang="en-US" smtClean="0"/>
            <a:t>N</a:t>
          </a:r>
          <a:r>
            <a:rPr lang="zh-CN" smtClean="0"/>
            <a:t>元语言模型</a:t>
          </a:r>
          <a:endParaRPr lang="zh-CN"/>
        </a:p>
      </dgm:t>
    </dgm:pt>
    <dgm:pt modelId="{619D760E-FEE8-459D-9CF1-4C21B5E589ED}" type="parTrans" cxnId="{2034053B-7CFA-4756-B5C7-7B730850F554}">
      <dgm:prSet/>
      <dgm:spPr/>
      <dgm:t>
        <a:bodyPr/>
        <a:lstStyle/>
        <a:p>
          <a:endParaRPr lang="zh-CN" altLang="en-US"/>
        </a:p>
      </dgm:t>
    </dgm:pt>
    <dgm:pt modelId="{F1A6A7D2-8C72-4D91-BCEE-A5824289B126}" type="sibTrans" cxnId="{2034053B-7CFA-4756-B5C7-7B730850F554}">
      <dgm:prSet/>
      <dgm:spPr/>
      <dgm:t>
        <a:bodyPr/>
        <a:lstStyle/>
        <a:p>
          <a:endParaRPr lang="zh-CN" altLang="en-US"/>
        </a:p>
      </dgm:t>
    </dgm:pt>
    <dgm:pt modelId="{B7396250-2771-420A-97CC-0A06ECDEC578}">
      <dgm:prSet/>
      <dgm:spPr/>
      <dgm:t>
        <a:bodyPr/>
        <a:lstStyle/>
        <a:p>
          <a:pPr rtl="0"/>
          <a:r>
            <a:rPr lang="zh-CN" smtClean="0"/>
            <a:t>互信息模型</a:t>
          </a:r>
          <a:endParaRPr lang="zh-CN"/>
        </a:p>
      </dgm:t>
    </dgm:pt>
    <dgm:pt modelId="{FB19DAA4-CD54-48F6-8F75-05AED7730A46}" type="parTrans" cxnId="{EC93B225-7B4E-4C3F-AE34-7160AD1F5155}">
      <dgm:prSet/>
      <dgm:spPr/>
      <dgm:t>
        <a:bodyPr/>
        <a:lstStyle/>
        <a:p>
          <a:endParaRPr lang="zh-CN" altLang="en-US"/>
        </a:p>
      </dgm:t>
    </dgm:pt>
    <dgm:pt modelId="{291F6DC5-A37B-4C1C-829F-4DB40FF243D3}" type="sibTrans" cxnId="{EC93B225-7B4E-4C3F-AE34-7160AD1F5155}">
      <dgm:prSet/>
      <dgm:spPr/>
      <dgm:t>
        <a:bodyPr/>
        <a:lstStyle/>
        <a:p>
          <a:endParaRPr lang="zh-CN" altLang="en-US"/>
        </a:p>
      </dgm:t>
    </dgm:pt>
    <dgm:pt modelId="{F0E08584-7A2E-4705-9769-8E096567176C}">
      <dgm:prSet/>
      <dgm:spPr/>
      <dgm:t>
        <a:bodyPr/>
        <a:lstStyle/>
        <a:p>
          <a:pPr rtl="0"/>
          <a:r>
            <a:rPr lang="zh-CN" smtClean="0"/>
            <a:t>最大熵模型</a:t>
          </a:r>
          <a:endParaRPr lang="zh-CN"/>
        </a:p>
      </dgm:t>
    </dgm:pt>
    <dgm:pt modelId="{036D0070-464A-421B-9768-76575E61D428}" type="parTrans" cxnId="{CD67341A-7DF2-43A6-B456-6CBE3837BE9F}">
      <dgm:prSet/>
      <dgm:spPr/>
      <dgm:t>
        <a:bodyPr/>
        <a:lstStyle/>
        <a:p>
          <a:endParaRPr lang="zh-CN" altLang="en-US"/>
        </a:p>
      </dgm:t>
    </dgm:pt>
    <dgm:pt modelId="{1DA888E2-CB72-4348-87B6-AD83C00477E8}" type="sibTrans" cxnId="{CD67341A-7DF2-43A6-B456-6CBE3837BE9F}">
      <dgm:prSet/>
      <dgm:spPr/>
      <dgm:t>
        <a:bodyPr/>
        <a:lstStyle/>
        <a:p>
          <a:endParaRPr lang="zh-CN" altLang="en-US"/>
        </a:p>
      </dgm:t>
    </dgm:pt>
    <dgm:pt modelId="{F03D1758-D494-41D3-AF55-C6A7631A1DAF}" type="pres">
      <dgm:prSet presAssocID="{AFCFEBE8-4B6A-4226-A527-7990A198FF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5AB927A-1897-4094-9A05-10643DDC56F9}" type="pres">
      <dgm:prSet presAssocID="{AFCFEBE8-4B6A-4226-A527-7990A198FF53}" presName="Name1" presStyleCnt="0"/>
      <dgm:spPr/>
    </dgm:pt>
    <dgm:pt modelId="{C3ED7EB7-3565-40E1-BCEC-E2081C0C2371}" type="pres">
      <dgm:prSet presAssocID="{AFCFEBE8-4B6A-4226-A527-7990A198FF53}" presName="cycle" presStyleCnt="0"/>
      <dgm:spPr/>
    </dgm:pt>
    <dgm:pt modelId="{C40044C6-73AA-4ED7-B470-573DD4E411D8}" type="pres">
      <dgm:prSet presAssocID="{AFCFEBE8-4B6A-4226-A527-7990A198FF53}" presName="srcNode" presStyleLbl="node1" presStyleIdx="0" presStyleCnt="3"/>
      <dgm:spPr/>
    </dgm:pt>
    <dgm:pt modelId="{EC623A11-2C4A-40A7-9F41-85453F3064D3}" type="pres">
      <dgm:prSet presAssocID="{AFCFEBE8-4B6A-4226-A527-7990A198FF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0FA769-2C31-4C45-9026-296EABA03F65}" type="pres">
      <dgm:prSet presAssocID="{AFCFEBE8-4B6A-4226-A527-7990A198FF53}" presName="extraNode" presStyleLbl="node1" presStyleIdx="0" presStyleCnt="3"/>
      <dgm:spPr/>
    </dgm:pt>
    <dgm:pt modelId="{454F728E-0CF6-4948-A82F-5803CD7769A4}" type="pres">
      <dgm:prSet presAssocID="{AFCFEBE8-4B6A-4226-A527-7990A198FF53}" presName="dstNode" presStyleLbl="node1" presStyleIdx="0" presStyleCnt="3"/>
      <dgm:spPr/>
    </dgm:pt>
    <dgm:pt modelId="{DC7A442A-43D1-47CD-990B-C888D5E3599F}" type="pres">
      <dgm:prSet presAssocID="{73C4A47B-6810-4E2A-86EF-CBAB24EDE4E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606FC4-7C0F-40BB-8C07-B24031FF39D6}" type="pres">
      <dgm:prSet presAssocID="{73C4A47B-6810-4E2A-86EF-CBAB24EDE4E9}" presName="accent_1" presStyleCnt="0"/>
      <dgm:spPr/>
    </dgm:pt>
    <dgm:pt modelId="{0517E260-143F-4543-8286-F883CB5E0BF3}" type="pres">
      <dgm:prSet presAssocID="{73C4A47B-6810-4E2A-86EF-CBAB24EDE4E9}" presName="accentRepeatNode" presStyleLbl="solidFgAcc1" presStyleIdx="0" presStyleCnt="3"/>
      <dgm:spPr/>
    </dgm:pt>
    <dgm:pt modelId="{C557700D-EB94-40B9-A82E-222DA3729CC7}" type="pres">
      <dgm:prSet presAssocID="{B7396250-2771-420A-97CC-0A06ECDEC57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8014D-71BA-44FB-AE5C-C1DAA1A70132}" type="pres">
      <dgm:prSet presAssocID="{B7396250-2771-420A-97CC-0A06ECDEC578}" presName="accent_2" presStyleCnt="0"/>
      <dgm:spPr/>
    </dgm:pt>
    <dgm:pt modelId="{B5D90519-2521-42F8-BC8F-A5318BC16D54}" type="pres">
      <dgm:prSet presAssocID="{B7396250-2771-420A-97CC-0A06ECDEC578}" presName="accentRepeatNode" presStyleLbl="solidFgAcc1" presStyleIdx="1" presStyleCnt="3"/>
      <dgm:spPr/>
    </dgm:pt>
    <dgm:pt modelId="{57214430-A71A-4157-8EA6-B85D369EA2A3}" type="pres">
      <dgm:prSet presAssocID="{F0E08584-7A2E-4705-9769-8E096567176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349B2E-2794-467F-9DD3-A6EBA6015D4A}" type="pres">
      <dgm:prSet presAssocID="{F0E08584-7A2E-4705-9769-8E096567176C}" presName="accent_3" presStyleCnt="0"/>
      <dgm:spPr/>
    </dgm:pt>
    <dgm:pt modelId="{C1FEA255-B9DA-4B70-9590-011CD1461740}" type="pres">
      <dgm:prSet presAssocID="{F0E08584-7A2E-4705-9769-8E096567176C}" presName="accentRepeatNode" presStyleLbl="solidFgAcc1" presStyleIdx="2" presStyleCnt="3"/>
      <dgm:spPr/>
    </dgm:pt>
  </dgm:ptLst>
  <dgm:cxnLst>
    <dgm:cxn modelId="{EC93B225-7B4E-4C3F-AE34-7160AD1F5155}" srcId="{AFCFEBE8-4B6A-4226-A527-7990A198FF53}" destId="{B7396250-2771-420A-97CC-0A06ECDEC578}" srcOrd="1" destOrd="0" parTransId="{FB19DAA4-CD54-48F6-8F75-05AED7730A46}" sibTransId="{291F6DC5-A37B-4C1C-829F-4DB40FF243D3}"/>
    <dgm:cxn modelId="{089F6152-CAF1-435D-B1D1-C51947C649CE}" type="presOf" srcId="{B7396250-2771-420A-97CC-0A06ECDEC578}" destId="{C557700D-EB94-40B9-A82E-222DA3729CC7}" srcOrd="0" destOrd="0" presId="urn:microsoft.com/office/officeart/2008/layout/VerticalCurvedList"/>
    <dgm:cxn modelId="{CD67341A-7DF2-43A6-B456-6CBE3837BE9F}" srcId="{AFCFEBE8-4B6A-4226-A527-7990A198FF53}" destId="{F0E08584-7A2E-4705-9769-8E096567176C}" srcOrd="2" destOrd="0" parTransId="{036D0070-464A-421B-9768-76575E61D428}" sibTransId="{1DA888E2-CB72-4348-87B6-AD83C00477E8}"/>
    <dgm:cxn modelId="{2034053B-7CFA-4756-B5C7-7B730850F554}" srcId="{AFCFEBE8-4B6A-4226-A527-7990A198FF53}" destId="{73C4A47B-6810-4E2A-86EF-CBAB24EDE4E9}" srcOrd="0" destOrd="0" parTransId="{619D760E-FEE8-459D-9CF1-4C21B5E589ED}" sibTransId="{F1A6A7D2-8C72-4D91-BCEE-A5824289B126}"/>
    <dgm:cxn modelId="{6A69D299-5645-463A-AD79-D3B9D82E0BA2}" type="presOf" srcId="{73C4A47B-6810-4E2A-86EF-CBAB24EDE4E9}" destId="{DC7A442A-43D1-47CD-990B-C888D5E3599F}" srcOrd="0" destOrd="0" presId="urn:microsoft.com/office/officeart/2008/layout/VerticalCurvedList"/>
    <dgm:cxn modelId="{E42E114B-1DE8-4975-80BF-EE3617BBB274}" type="presOf" srcId="{AFCFEBE8-4B6A-4226-A527-7990A198FF53}" destId="{F03D1758-D494-41D3-AF55-C6A7631A1DAF}" srcOrd="0" destOrd="0" presId="urn:microsoft.com/office/officeart/2008/layout/VerticalCurvedList"/>
    <dgm:cxn modelId="{404ED42F-0A69-4844-9AFB-5817970D0169}" type="presOf" srcId="{F1A6A7D2-8C72-4D91-BCEE-A5824289B126}" destId="{EC623A11-2C4A-40A7-9F41-85453F3064D3}" srcOrd="0" destOrd="0" presId="urn:microsoft.com/office/officeart/2008/layout/VerticalCurvedList"/>
    <dgm:cxn modelId="{76792A73-C2B9-4634-AE38-3337204FFDBF}" type="presOf" srcId="{F0E08584-7A2E-4705-9769-8E096567176C}" destId="{57214430-A71A-4157-8EA6-B85D369EA2A3}" srcOrd="0" destOrd="0" presId="urn:microsoft.com/office/officeart/2008/layout/VerticalCurvedList"/>
    <dgm:cxn modelId="{1C818CC6-2FF7-497A-8128-A7362CDE44D0}" type="presParOf" srcId="{F03D1758-D494-41D3-AF55-C6A7631A1DAF}" destId="{05AB927A-1897-4094-9A05-10643DDC56F9}" srcOrd="0" destOrd="0" presId="urn:microsoft.com/office/officeart/2008/layout/VerticalCurvedList"/>
    <dgm:cxn modelId="{E84AB904-494C-4568-93AC-08FCEBFEE3C7}" type="presParOf" srcId="{05AB927A-1897-4094-9A05-10643DDC56F9}" destId="{C3ED7EB7-3565-40E1-BCEC-E2081C0C2371}" srcOrd="0" destOrd="0" presId="urn:microsoft.com/office/officeart/2008/layout/VerticalCurvedList"/>
    <dgm:cxn modelId="{1A247C90-BB06-4961-9208-1E6DCDB78941}" type="presParOf" srcId="{C3ED7EB7-3565-40E1-BCEC-E2081C0C2371}" destId="{C40044C6-73AA-4ED7-B470-573DD4E411D8}" srcOrd="0" destOrd="0" presId="urn:microsoft.com/office/officeart/2008/layout/VerticalCurvedList"/>
    <dgm:cxn modelId="{7E04893D-51D9-4FA0-9606-D2FAB6215783}" type="presParOf" srcId="{C3ED7EB7-3565-40E1-BCEC-E2081C0C2371}" destId="{EC623A11-2C4A-40A7-9F41-85453F3064D3}" srcOrd="1" destOrd="0" presId="urn:microsoft.com/office/officeart/2008/layout/VerticalCurvedList"/>
    <dgm:cxn modelId="{EC8B8100-0F57-4680-A499-A86BEFFDB329}" type="presParOf" srcId="{C3ED7EB7-3565-40E1-BCEC-E2081C0C2371}" destId="{0C0FA769-2C31-4C45-9026-296EABA03F65}" srcOrd="2" destOrd="0" presId="urn:microsoft.com/office/officeart/2008/layout/VerticalCurvedList"/>
    <dgm:cxn modelId="{473CC2C0-2C6C-4B7B-AFAB-8AD6ED267479}" type="presParOf" srcId="{C3ED7EB7-3565-40E1-BCEC-E2081C0C2371}" destId="{454F728E-0CF6-4948-A82F-5803CD7769A4}" srcOrd="3" destOrd="0" presId="urn:microsoft.com/office/officeart/2008/layout/VerticalCurvedList"/>
    <dgm:cxn modelId="{69A94EF2-2E34-42C0-83A3-397238856082}" type="presParOf" srcId="{05AB927A-1897-4094-9A05-10643DDC56F9}" destId="{DC7A442A-43D1-47CD-990B-C888D5E3599F}" srcOrd="1" destOrd="0" presId="urn:microsoft.com/office/officeart/2008/layout/VerticalCurvedList"/>
    <dgm:cxn modelId="{9A77829E-036B-4CFC-BD1D-75B08B7F97BB}" type="presParOf" srcId="{05AB927A-1897-4094-9A05-10643DDC56F9}" destId="{35606FC4-7C0F-40BB-8C07-B24031FF39D6}" srcOrd="2" destOrd="0" presId="urn:microsoft.com/office/officeart/2008/layout/VerticalCurvedList"/>
    <dgm:cxn modelId="{31974DB3-CE6D-4A7B-87A0-454B3F0148D5}" type="presParOf" srcId="{35606FC4-7C0F-40BB-8C07-B24031FF39D6}" destId="{0517E260-143F-4543-8286-F883CB5E0BF3}" srcOrd="0" destOrd="0" presId="urn:microsoft.com/office/officeart/2008/layout/VerticalCurvedList"/>
    <dgm:cxn modelId="{EE9A3BCD-753D-4559-B908-7B3ADB967DD3}" type="presParOf" srcId="{05AB927A-1897-4094-9A05-10643DDC56F9}" destId="{C557700D-EB94-40B9-A82E-222DA3729CC7}" srcOrd="3" destOrd="0" presId="urn:microsoft.com/office/officeart/2008/layout/VerticalCurvedList"/>
    <dgm:cxn modelId="{B1C0935E-5DC2-448B-B347-EF016FBEA0A6}" type="presParOf" srcId="{05AB927A-1897-4094-9A05-10643DDC56F9}" destId="{C698014D-71BA-44FB-AE5C-C1DAA1A70132}" srcOrd="4" destOrd="0" presId="urn:microsoft.com/office/officeart/2008/layout/VerticalCurvedList"/>
    <dgm:cxn modelId="{11947AF0-7FDD-43AD-B89D-C20AB4AC6921}" type="presParOf" srcId="{C698014D-71BA-44FB-AE5C-C1DAA1A70132}" destId="{B5D90519-2521-42F8-BC8F-A5318BC16D54}" srcOrd="0" destOrd="0" presId="urn:microsoft.com/office/officeart/2008/layout/VerticalCurvedList"/>
    <dgm:cxn modelId="{572C1119-9EC1-4F68-9810-A97C746F3124}" type="presParOf" srcId="{05AB927A-1897-4094-9A05-10643DDC56F9}" destId="{57214430-A71A-4157-8EA6-B85D369EA2A3}" srcOrd="5" destOrd="0" presId="urn:microsoft.com/office/officeart/2008/layout/VerticalCurvedList"/>
    <dgm:cxn modelId="{60C3AC2F-7048-4749-ADEE-B6B7087D29E9}" type="presParOf" srcId="{05AB927A-1897-4094-9A05-10643DDC56F9}" destId="{C5349B2E-2794-467F-9DD3-A6EBA6015D4A}" srcOrd="6" destOrd="0" presId="urn:microsoft.com/office/officeart/2008/layout/VerticalCurvedList"/>
    <dgm:cxn modelId="{AE1F4B1A-25EB-4329-8450-C5ED26402E8E}" type="presParOf" srcId="{C5349B2E-2794-467F-9DD3-A6EBA6015D4A}" destId="{C1FEA255-B9DA-4B70-9590-011CD14617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30EA3D-06E0-45C4-B7E1-7FC95723397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5A6177-3101-4B50-A7B4-ECB33363BDFF}">
      <dgm:prSet/>
      <dgm:spPr/>
      <dgm:t>
        <a:bodyPr/>
        <a:lstStyle/>
        <a:p>
          <a:pPr rtl="0"/>
          <a:r>
            <a:rPr lang="zh-CN" dirty="0" smtClean="0"/>
            <a:t>优点</a:t>
          </a:r>
          <a:r>
            <a:rPr lang="en-US" dirty="0" smtClean="0"/>
            <a:t>:</a:t>
          </a:r>
          <a:endParaRPr lang="zh-CN" dirty="0"/>
        </a:p>
      </dgm:t>
    </dgm:pt>
    <dgm:pt modelId="{858775B1-9CE8-4579-89BC-F0C59A280A9A}" type="parTrans" cxnId="{C26FB54F-FF50-4BF0-A5AD-62DB0F0F6275}">
      <dgm:prSet/>
      <dgm:spPr/>
      <dgm:t>
        <a:bodyPr/>
        <a:lstStyle/>
        <a:p>
          <a:endParaRPr lang="zh-CN" altLang="en-US"/>
        </a:p>
      </dgm:t>
    </dgm:pt>
    <dgm:pt modelId="{F1C3DDAE-6CE0-46C3-BD6F-C2980BE1FCB5}" type="sibTrans" cxnId="{C26FB54F-FF50-4BF0-A5AD-62DB0F0F6275}">
      <dgm:prSet/>
      <dgm:spPr/>
      <dgm:t>
        <a:bodyPr/>
        <a:lstStyle/>
        <a:p>
          <a:endParaRPr lang="zh-CN" altLang="en-US"/>
        </a:p>
      </dgm:t>
    </dgm:pt>
    <dgm:pt modelId="{4E9CEFDC-977D-43F5-BF1F-EF52F12FE1BE}">
      <dgm:prSet/>
      <dgm:spPr/>
      <dgm:t>
        <a:bodyPr/>
        <a:lstStyle/>
        <a:p>
          <a:pPr rtl="0"/>
          <a:r>
            <a:rPr lang="zh-CN" dirty="0" smtClean="0"/>
            <a:t>减少了很多手工标注的工作</a:t>
          </a:r>
          <a:r>
            <a:rPr lang="en-US" dirty="0" smtClean="0"/>
            <a:t>; </a:t>
          </a:r>
          <a:endParaRPr lang="zh-CN" dirty="0"/>
        </a:p>
      </dgm:t>
    </dgm:pt>
    <dgm:pt modelId="{CDA51D31-3288-46E1-A097-2B27EA73D629}" type="parTrans" cxnId="{BC398187-6E07-43FD-ACA4-8434ECF1DFBA}">
      <dgm:prSet/>
      <dgm:spPr/>
      <dgm:t>
        <a:bodyPr/>
        <a:lstStyle/>
        <a:p>
          <a:endParaRPr lang="zh-CN" altLang="en-US"/>
        </a:p>
      </dgm:t>
    </dgm:pt>
    <dgm:pt modelId="{8FBDAFD0-6505-4AFE-8EE8-4EF607F12B2C}" type="sibTrans" cxnId="{BC398187-6E07-43FD-ACA4-8434ECF1DFBA}">
      <dgm:prSet/>
      <dgm:spPr/>
      <dgm:t>
        <a:bodyPr/>
        <a:lstStyle/>
        <a:p>
          <a:endParaRPr lang="zh-CN" altLang="en-US"/>
        </a:p>
      </dgm:t>
    </dgm:pt>
    <dgm:pt modelId="{7ED79CD4-3BA3-4907-8E74-08EEE60323B9}">
      <dgm:prSet/>
      <dgm:spPr/>
      <dgm:t>
        <a:bodyPr/>
        <a:lstStyle/>
        <a:p>
          <a:pPr rtl="0"/>
          <a:r>
            <a:rPr lang="zh-CN" dirty="0" smtClean="0"/>
            <a:t>在训练语料规模足够大和覆盖领域足够多时</a:t>
          </a:r>
          <a:r>
            <a:rPr lang="en-US" dirty="0" smtClean="0"/>
            <a:t>,</a:t>
          </a:r>
          <a:r>
            <a:rPr lang="zh-CN" dirty="0" smtClean="0"/>
            <a:t>可以获得较高的切分正确率。 </a:t>
          </a:r>
          <a:endParaRPr lang="zh-CN" dirty="0"/>
        </a:p>
      </dgm:t>
    </dgm:pt>
    <dgm:pt modelId="{C0ED50D0-2DB4-48B9-A666-D3C2107E4BE3}" type="parTrans" cxnId="{D87BD0D8-F00D-4FE8-97D0-2B7E5D05FD7D}">
      <dgm:prSet/>
      <dgm:spPr/>
      <dgm:t>
        <a:bodyPr/>
        <a:lstStyle/>
        <a:p>
          <a:endParaRPr lang="zh-CN" altLang="en-US"/>
        </a:p>
      </dgm:t>
    </dgm:pt>
    <dgm:pt modelId="{12EC5781-CED7-42F4-95DC-CF5BA954D89A}" type="sibTrans" cxnId="{D87BD0D8-F00D-4FE8-97D0-2B7E5D05FD7D}">
      <dgm:prSet/>
      <dgm:spPr/>
      <dgm:t>
        <a:bodyPr/>
        <a:lstStyle/>
        <a:p>
          <a:endParaRPr lang="zh-CN" altLang="en-US"/>
        </a:p>
      </dgm:t>
    </dgm:pt>
    <dgm:pt modelId="{35EA9B55-A9B8-4266-ADCE-A0129EB5E867}">
      <dgm:prSet/>
      <dgm:spPr/>
      <dgm:t>
        <a:bodyPr/>
        <a:lstStyle/>
        <a:p>
          <a:pPr rtl="0"/>
          <a:r>
            <a:rPr lang="zh-CN" dirty="0" smtClean="0"/>
            <a:t>缺点</a:t>
          </a:r>
          <a:r>
            <a:rPr lang="en-US" dirty="0" smtClean="0"/>
            <a:t>: </a:t>
          </a:r>
          <a:endParaRPr lang="zh-CN" dirty="0"/>
        </a:p>
      </dgm:t>
    </dgm:pt>
    <dgm:pt modelId="{D704716F-AC9F-419B-AFC2-FCBFECF4F364}" type="parTrans" cxnId="{78999C26-45E5-4305-970B-82C3DEA9C1EE}">
      <dgm:prSet/>
      <dgm:spPr/>
      <dgm:t>
        <a:bodyPr/>
        <a:lstStyle/>
        <a:p>
          <a:endParaRPr lang="zh-CN" altLang="en-US"/>
        </a:p>
      </dgm:t>
    </dgm:pt>
    <dgm:pt modelId="{DDCC2EA5-6745-427C-8246-AE870873E1D2}" type="sibTrans" cxnId="{78999C26-45E5-4305-970B-82C3DEA9C1EE}">
      <dgm:prSet/>
      <dgm:spPr/>
      <dgm:t>
        <a:bodyPr/>
        <a:lstStyle/>
        <a:p>
          <a:endParaRPr lang="zh-CN" altLang="en-US"/>
        </a:p>
      </dgm:t>
    </dgm:pt>
    <dgm:pt modelId="{5AC2683C-79A7-453C-88B2-DFD592D21BAA}">
      <dgm:prSet/>
      <dgm:spPr/>
      <dgm:t>
        <a:bodyPr/>
        <a:lstStyle/>
        <a:p>
          <a:pPr rtl="0"/>
          <a:r>
            <a:rPr lang="zh-CN" dirty="0" smtClean="0"/>
            <a:t>训练语料的规模和覆盖领域不好把握</a:t>
          </a:r>
          <a:r>
            <a:rPr lang="en-US" dirty="0" smtClean="0"/>
            <a:t>; </a:t>
          </a:r>
          <a:endParaRPr lang="zh-CN" dirty="0"/>
        </a:p>
      </dgm:t>
    </dgm:pt>
    <dgm:pt modelId="{9AFE9F83-1E65-4FF9-8448-628A1F6505B2}" type="parTrans" cxnId="{C00B0E16-8EAD-4118-9A3A-1454EA63235B}">
      <dgm:prSet/>
      <dgm:spPr/>
      <dgm:t>
        <a:bodyPr/>
        <a:lstStyle/>
        <a:p>
          <a:endParaRPr lang="zh-CN" altLang="en-US"/>
        </a:p>
      </dgm:t>
    </dgm:pt>
    <dgm:pt modelId="{E97A2851-D57E-4EE7-B6CA-0758DAA55FA0}" type="sibTrans" cxnId="{C00B0E16-8EAD-4118-9A3A-1454EA63235B}">
      <dgm:prSet/>
      <dgm:spPr/>
      <dgm:t>
        <a:bodyPr/>
        <a:lstStyle/>
        <a:p>
          <a:endParaRPr lang="zh-CN" altLang="en-US"/>
        </a:p>
      </dgm:t>
    </dgm:pt>
    <dgm:pt modelId="{7A7AD358-9E2D-468C-8FA6-899B3CF3F4CD}">
      <dgm:prSet/>
      <dgm:spPr/>
      <dgm:t>
        <a:bodyPr/>
        <a:lstStyle/>
        <a:p>
          <a:pPr rtl="0"/>
          <a:r>
            <a:rPr lang="zh-CN" dirty="0" smtClean="0"/>
            <a:t>计算量较大。 </a:t>
          </a:r>
          <a:endParaRPr lang="zh-CN" dirty="0"/>
        </a:p>
      </dgm:t>
    </dgm:pt>
    <dgm:pt modelId="{D155B016-138A-42E6-8D26-8C110D619352}" type="parTrans" cxnId="{74E72A38-7DE1-4872-9D6D-C213F3D2D151}">
      <dgm:prSet/>
      <dgm:spPr/>
      <dgm:t>
        <a:bodyPr/>
        <a:lstStyle/>
        <a:p>
          <a:endParaRPr lang="zh-CN" altLang="en-US"/>
        </a:p>
      </dgm:t>
    </dgm:pt>
    <dgm:pt modelId="{F4537470-4E33-41E3-AB45-BAD335F22624}" type="sibTrans" cxnId="{74E72A38-7DE1-4872-9D6D-C213F3D2D151}">
      <dgm:prSet/>
      <dgm:spPr/>
      <dgm:t>
        <a:bodyPr/>
        <a:lstStyle/>
        <a:p>
          <a:endParaRPr lang="zh-CN" altLang="en-US"/>
        </a:p>
      </dgm:t>
    </dgm:pt>
    <dgm:pt modelId="{F4119C8A-4381-4C23-A9CF-7775CD2154A9}" type="pres">
      <dgm:prSet presAssocID="{3430EA3D-06E0-45C4-B7E1-7FC95723397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4021A8-41B3-4F91-AC64-D602C58A2405}" type="pres">
      <dgm:prSet presAssocID="{675A6177-3101-4B50-A7B4-ECB33363BDFF}" presName="root" presStyleCnt="0"/>
      <dgm:spPr/>
    </dgm:pt>
    <dgm:pt modelId="{F8DCEBF7-24E2-4A7F-B15A-ACA64046D949}" type="pres">
      <dgm:prSet presAssocID="{675A6177-3101-4B50-A7B4-ECB33363BDFF}" presName="rootComposite" presStyleCnt="0"/>
      <dgm:spPr/>
    </dgm:pt>
    <dgm:pt modelId="{5CA1206E-FEB2-44E2-A1BD-B5A4FFADB52F}" type="pres">
      <dgm:prSet presAssocID="{675A6177-3101-4B50-A7B4-ECB33363BDFF}" presName="rootText" presStyleLbl="node1" presStyleIdx="0" presStyleCnt="2" custScaleX="55710" custScaleY="55710"/>
      <dgm:spPr/>
      <dgm:t>
        <a:bodyPr/>
        <a:lstStyle/>
        <a:p>
          <a:endParaRPr lang="zh-CN" altLang="en-US"/>
        </a:p>
      </dgm:t>
    </dgm:pt>
    <dgm:pt modelId="{B234B815-19E7-4FD3-A927-2E16821901F3}" type="pres">
      <dgm:prSet presAssocID="{675A6177-3101-4B50-A7B4-ECB33363BDFF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2DF5E1B7-B032-4973-BC0C-5BF9E1B33FE8}" type="pres">
      <dgm:prSet presAssocID="{675A6177-3101-4B50-A7B4-ECB33363BDFF}" presName="childShape" presStyleCnt="0"/>
      <dgm:spPr/>
    </dgm:pt>
    <dgm:pt modelId="{946F6CF8-0419-4090-91AF-DD910080AB39}" type="pres">
      <dgm:prSet presAssocID="{CDA51D31-3288-46E1-A097-2B27EA73D629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AD8ADD94-9FF3-45B7-89AB-E8E88ABB36DF}" type="pres">
      <dgm:prSet presAssocID="{4E9CEFDC-977D-43F5-BF1F-EF52F12FE1BE}" presName="childText" presStyleLbl="bgAcc1" presStyleIdx="0" presStyleCnt="4" custScaleX="1032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0AA652-A2DA-409A-B820-2255B83504A0}" type="pres">
      <dgm:prSet presAssocID="{C0ED50D0-2DB4-48B9-A666-D3C2107E4BE3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96FECE12-9CF7-4930-9059-18EE2B6B014A}" type="pres">
      <dgm:prSet presAssocID="{7ED79CD4-3BA3-4907-8E74-08EEE60323B9}" presName="childText" presStyleLbl="bgAcc1" presStyleIdx="1" presStyleCnt="4" custScaleX="1037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E7E92-5488-4C7F-97E9-3998795104ED}" type="pres">
      <dgm:prSet presAssocID="{35EA9B55-A9B8-4266-ADCE-A0129EB5E867}" presName="root" presStyleCnt="0"/>
      <dgm:spPr/>
    </dgm:pt>
    <dgm:pt modelId="{2258FF84-7D36-44A4-BA22-2C78611F524F}" type="pres">
      <dgm:prSet presAssocID="{35EA9B55-A9B8-4266-ADCE-A0129EB5E867}" presName="rootComposite" presStyleCnt="0"/>
      <dgm:spPr/>
    </dgm:pt>
    <dgm:pt modelId="{719D64A0-9508-4E4F-B2DB-4F226B8F37FC}" type="pres">
      <dgm:prSet presAssocID="{35EA9B55-A9B8-4266-ADCE-A0129EB5E867}" presName="rootText" presStyleLbl="node1" presStyleIdx="1" presStyleCnt="2" custScaleX="53203" custScaleY="53203"/>
      <dgm:spPr/>
      <dgm:t>
        <a:bodyPr/>
        <a:lstStyle/>
        <a:p>
          <a:endParaRPr lang="zh-CN" altLang="en-US"/>
        </a:p>
      </dgm:t>
    </dgm:pt>
    <dgm:pt modelId="{10CFB537-C14C-4B97-BF20-6DB37F449B95}" type="pres">
      <dgm:prSet presAssocID="{35EA9B55-A9B8-4266-ADCE-A0129EB5E867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27A9221E-77E9-4ECD-874B-C4B243BA6838}" type="pres">
      <dgm:prSet presAssocID="{35EA9B55-A9B8-4266-ADCE-A0129EB5E867}" presName="childShape" presStyleCnt="0"/>
      <dgm:spPr/>
    </dgm:pt>
    <dgm:pt modelId="{330B8AF9-509E-4CE9-AC9B-FBDD5B881D1F}" type="pres">
      <dgm:prSet presAssocID="{9AFE9F83-1E65-4FF9-8448-628A1F6505B2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F3208A6E-7C6C-42DD-A484-92604808E6FA}" type="pres">
      <dgm:prSet presAssocID="{5AC2683C-79A7-453C-88B2-DFD592D21BAA}" presName="childText" presStyleLbl="bgAcc1" presStyleIdx="2" presStyleCnt="4" custScaleX="1031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FBC64E-122E-45CB-86C0-BB5D53572BD6}" type="pres">
      <dgm:prSet presAssocID="{D155B016-138A-42E6-8D26-8C110D619352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D755132F-A9BC-4C1E-98E1-43DDE212EA7D}" type="pres">
      <dgm:prSet presAssocID="{7A7AD358-9E2D-468C-8FA6-899B3CF3F4CD}" presName="childText" presStyleLbl="bgAcc1" presStyleIdx="3" presStyleCnt="4" custScaleX="1051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398187-6E07-43FD-ACA4-8434ECF1DFBA}" srcId="{675A6177-3101-4B50-A7B4-ECB33363BDFF}" destId="{4E9CEFDC-977D-43F5-BF1F-EF52F12FE1BE}" srcOrd="0" destOrd="0" parTransId="{CDA51D31-3288-46E1-A097-2B27EA73D629}" sibTransId="{8FBDAFD0-6505-4AFE-8EE8-4EF607F12B2C}"/>
    <dgm:cxn modelId="{EFA951B9-7D25-4D91-AB2C-A984FD7C5380}" type="presOf" srcId="{35EA9B55-A9B8-4266-ADCE-A0129EB5E867}" destId="{719D64A0-9508-4E4F-B2DB-4F226B8F37FC}" srcOrd="0" destOrd="0" presId="urn:microsoft.com/office/officeart/2005/8/layout/hierarchy3"/>
    <dgm:cxn modelId="{BB512F66-7ECE-4691-A0B1-C0A472D1A778}" type="presOf" srcId="{7ED79CD4-3BA3-4907-8E74-08EEE60323B9}" destId="{96FECE12-9CF7-4930-9059-18EE2B6B014A}" srcOrd="0" destOrd="0" presId="urn:microsoft.com/office/officeart/2005/8/layout/hierarchy3"/>
    <dgm:cxn modelId="{C00B0E16-8EAD-4118-9A3A-1454EA63235B}" srcId="{35EA9B55-A9B8-4266-ADCE-A0129EB5E867}" destId="{5AC2683C-79A7-453C-88B2-DFD592D21BAA}" srcOrd="0" destOrd="0" parTransId="{9AFE9F83-1E65-4FF9-8448-628A1F6505B2}" sibTransId="{E97A2851-D57E-4EE7-B6CA-0758DAA55FA0}"/>
    <dgm:cxn modelId="{FC180F51-20CD-4B82-BB71-DE241929AF45}" type="presOf" srcId="{9AFE9F83-1E65-4FF9-8448-628A1F6505B2}" destId="{330B8AF9-509E-4CE9-AC9B-FBDD5B881D1F}" srcOrd="0" destOrd="0" presId="urn:microsoft.com/office/officeart/2005/8/layout/hierarchy3"/>
    <dgm:cxn modelId="{A01E1991-03F6-4117-9DC9-8986A64D313A}" type="presOf" srcId="{7A7AD358-9E2D-468C-8FA6-899B3CF3F4CD}" destId="{D755132F-A9BC-4C1E-98E1-43DDE212EA7D}" srcOrd="0" destOrd="0" presId="urn:microsoft.com/office/officeart/2005/8/layout/hierarchy3"/>
    <dgm:cxn modelId="{92A5A2D0-50D0-4EA3-B32C-6970AC0B8712}" type="presOf" srcId="{5AC2683C-79A7-453C-88B2-DFD592D21BAA}" destId="{F3208A6E-7C6C-42DD-A484-92604808E6FA}" srcOrd="0" destOrd="0" presId="urn:microsoft.com/office/officeart/2005/8/layout/hierarchy3"/>
    <dgm:cxn modelId="{403DF0DC-CC3D-4618-A21E-C798675A7725}" type="presOf" srcId="{C0ED50D0-2DB4-48B9-A666-D3C2107E4BE3}" destId="{E70AA652-A2DA-409A-B820-2255B83504A0}" srcOrd="0" destOrd="0" presId="urn:microsoft.com/office/officeart/2005/8/layout/hierarchy3"/>
    <dgm:cxn modelId="{78999C26-45E5-4305-970B-82C3DEA9C1EE}" srcId="{3430EA3D-06E0-45C4-B7E1-7FC95723397B}" destId="{35EA9B55-A9B8-4266-ADCE-A0129EB5E867}" srcOrd="1" destOrd="0" parTransId="{D704716F-AC9F-419B-AFC2-FCBFECF4F364}" sibTransId="{DDCC2EA5-6745-427C-8246-AE870873E1D2}"/>
    <dgm:cxn modelId="{6C9DFC95-5301-4B20-A775-2EB2D8F06B20}" type="presOf" srcId="{3430EA3D-06E0-45C4-B7E1-7FC95723397B}" destId="{F4119C8A-4381-4C23-A9CF-7775CD2154A9}" srcOrd="0" destOrd="0" presId="urn:microsoft.com/office/officeart/2005/8/layout/hierarchy3"/>
    <dgm:cxn modelId="{D87BD0D8-F00D-4FE8-97D0-2B7E5D05FD7D}" srcId="{675A6177-3101-4B50-A7B4-ECB33363BDFF}" destId="{7ED79CD4-3BA3-4907-8E74-08EEE60323B9}" srcOrd="1" destOrd="0" parTransId="{C0ED50D0-2DB4-48B9-A666-D3C2107E4BE3}" sibTransId="{12EC5781-CED7-42F4-95DC-CF5BA954D89A}"/>
    <dgm:cxn modelId="{B618AC85-F62D-4E12-ABF4-071FE3C35C8B}" type="presOf" srcId="{35EA9B55-A9B8-4266-ADCE-A0129EB5E867}" destId="{10CFB537-C14C-4B97-BF20-6DB37F449B95}" srcOrd="1" destOrd="0" presId="urn:microsoft.com/office/officeart/2005/8/layout/hierarchy3"/>
    <dgm:cxn modelId="{74E72A38-7DE1-4872-9D6D-C213F3D2D151}" srcId="{35EA9B55-A9B8-4266-ADCE-A0129EB5E867}" destId="{7A7AD358-9E2D-468C-8FA6-899B3CF3F4CD}" srcOrd="1" destOrd="0" parTransId="{D155B016-138A-42E6-8D26-8C110D619352}" sibTransId="{F4537470-4E33-41E3-AB45-BAD335F22624}"/>
    <dgm:cxn modelId="{C0C6AF6F-FF7D-47A0-8E7C-84586B98A8DC}" type="presOf" srcId="{4E9CEFDC-977D-43F5-BF1F-EF52F12FE1BE}" destId="{AD8ADD94-9FF3-45B7-89AB-E8E88ABB36DF}" srcOrd="0" destOrd="0" presId="urn:microsoft.com/office/officeart/2005/8/layout/hierarchy3"/>
    <dgm:cxn modelId="{D8132550-98A4-4BB0-B199-80DF8EBCBCCD}" type="presOf" srcId="{CDA51D31-3288-46E1-A097-2B27EA73D629}" destId="{946F6CF8-0419-4090-91AF-DD910080AB39}" srcOrd="0" destOrd="0" presId="urn:microsoft.com/office/officeart/2005/8/layout/hierarchy3"/>
    <dgm:cxn modelId="{74D5AA06-49DD-45AC-88EC-A0436405E30C}" type="presOf" srcId="{675A6177-3101-4B50-A7B4-ECB33363BDFF}" destId="{5CA1206E-FEB2-44E2-A1BD-B5A4FFADB52F}" srcOrd="0" destOrd="0" presId="urn:microsoft.com/office/officeart/2005/8/layout/hierarchy3"/>
    <dgm:cxn modelId="{BC1F18F6-1445-4AAB-94DE-6A1F61648728}" type="presOf" srcId="{675A6177-3101-4B50-A7B4-ECB33363BDFF}" destId="{B234B815-19E7-4FD3-A927-2E16821901F3}" srcOrd="1" destOrd="0" presId="urn:microsoft.com/office/officeart/2005/8/layout/hierarchy3"/>
    <dgm:cxn modelId="{10A4A3E2-8137-46D6-87C8-4AF2D1E843A6}" type="presOf" srcId="{D155B016-138A-42E6-8D26-8C110D619352}" destId="{49FBC64E-122E-45CB-86C0-BB5D53572BD6}" srcOrd="0" destOrd="0" presId="urn:microsoft.com/office/officeart/2005/8/layout/hierarchy3"/>
    <dgm:cxn modelId="{C26FB54F-FF50-4BF0-A5AD-62DB0F0F6275}" srcId="{3430EA3D-06E0-45C4-B7E1-7FC95723397B}" destId="{675A6177-3101-4B50-A7B4-ECB33363BDFF}" srcOrd="0" destOrd="0" parTransId="{858775B1-9CE8-4579-89BC-F0C59A280A9A}" sibTransId="{F1C3DDAE-6CE0-46C3-BD6F-C2980BE1FCB5}"/>
    <dgm:cxn modelId="{D76DDC7B-3299-4A90-83E4-241501A1F059}" type="presParOf" srcId="{F4119C8A-4381-4C23-A9CF-7775CD2154A9}" destId="{FD4021A8-41B3-4F91-AC64-D602C58A2405}" srcOrd="0" destOrd="0" presId="urn:microsoft.com/office/officeart/2005/8/layout/hierarchy3"/>
    <dgm:cxn modelId="{5E270D0A-9A36-4907-B83A-8EBB69CF4C83}" type="presParOf" srcId="{FD4021A8-41B3-4F91-AC64-D602C58A2405}" destId="{F8DCEBF7-24E2-4A7F-B15A-ACA64046D949}" srcOrd="0" destOrd="0" presId="urn:microsoft.com/office/officeart/2005/8/layout/hierarchy3"/>
    <dgm:cxn modelId="{C9CADECA-5F0C-443C-81C3-26D76674F8F9}" type="presParOf" srcId="{F8DCEBF7-24E2-4A7F-B15A-ACA64046D949}" destId="{5CA1206E-FEB2-44E2-A1BD-B5A4FFADB52F}" srcOrd="0" destOrd="0" presId="urn:microsoft.com/office/officeart/2005/8/layout/hierarchy3"/>
    <dgm:cxn modelId="{84FF660F-E386-4B86-B932-4552A0876487}" type="presParOf" srcId="{F8DCEBF7-24E2-4A7F-B15A-ACA64046D949}" destId="{B234B815-19E7-4FD3-A927-2E16821901F3}" srcOrd="1" destOrd="0" presId="urn:microsoft.com/office/officeart/2005/8/layout/hierarchy3"/>
    <dgm:cxn modelId="{66561E12-A60A-4CE4-95FA-74D08338196D}" type="presParOf" srcId="{FD4021A8-41B3-4F91-AC64-D602C58A2405}" destId="{2DF5E1B7-B032-4973-BC0C-5BF9E1B33FE8}" srcOrd="1" destOrd="0" presId="urn:microsoft.com/office/officeart/2005/8/layout/hierarchy3"/>
    <dgm:cxn modelId="{5525F3DE-FD25-4A30-8C46-756BA66E610B}" type="presParOf" srcId="{2DF5E1B7-B032-4973-BC0C-5BF9E1B33FE8}" destId="{946F6CF8-0419-4090-91AF-DD910080AB39}" srcOrd="0" destOrd="0" presId="urn:microsoft.com/office/officeart/2005/8/layout/hierarchy3"/>
    <dgm:cxn modelId="{7C01FF85-54BD-4461-AEBB-EA272DDB01C4}" type="presParOf" srcId="{2DF5E1B7-B032-4973-BC0C-5BF9E1B33FE8}" destId="{AD8ADD94-9FF3-45B7-89AB-E8E88ABB36DF}" srcOrd="1" destOrd="0" presId="urn:microsoft.com/office/officeart/2005/8/layout/hierarchy3"/>
    <dgm:cxn modelId="{BE1F4697-A873-40C7-801E-65BD01CEF5D4}" type="presParOf" srcId="{2DF5E1B7-B032-4973-BC0C-5BF9E1B33FE8}" destId="{E70AA652-A2DA-409A-B820-2255B83504A0}" srcOrd="2" destOrd="0" presId="urn:microsoft.com/office/officeart/2005/8/layout/hierarchy3"/>
    <dgm:cxn modelId="{D1FB0EAE-6A0A-4C64-9AAD-AAEDC19DDA2D}" type="presParOf" srcId="{2DF5E1B7-B032-4973-BC0C-5BF9E1B33FE8}" destId="{96FECE12-9CF7-4930-9059-18EE2B6B014A}" srcOrd="3" destOrd="0" presId="urn:microsoft.com/office/officeart/2005/8/layout/hierarchy3"/>
    <dgm:cxn modelId="{1D9F8276-E856-4F8B-8ED7-7FC1390EE832}" type="presParOf" srcId="{F4119C8A-4381-4C23-A9CF-7775CD2154A9}" destId="{0C2E7E92-5488-4C7F-97E9-3998795104ED}" srcOrd="1" destOrd="0" presId="urn:microsoft.com/office/officeart/2005/8/layout/hierarchy3"/>
    <dgm:cxn modelId="{A16BD2CF-A360-41F4-B2E6-7DD3FA225C83}" type="presParOf" srcId="{0C2E7E92-5488-4C7F-97E9-3998795104ED}" destId="{2258FF84-7D36-44A4-BA22-2C78611F524F}" srcOrd="0" destOrd="0" presId="urn:microsoft.com/office/officeart/2005/8/layout/hierarchy3"/>
    <dgm:cxn modelId="{4215BBF9-D9E7-4FB3-BF0D-5EB2BF891F83}" type="presParOf" srcId="{2258FF84-7D36-44A4-BA22-2C78611F524F}" destId="{719D64A0-9508-4E4F-B2DB-4F226B8F37FC}" srcOrd="0" destOrd="0" presId="urn:microsoft.com/office/officeart/2005/8/layout/hierarchy3"/>
    <dgm:cxn modelId="{D880208E-13D9-45AC-AF85-C996899A66C7}" type="presParOf" srcId="{2258FF84-7D36-44A4-BA22-2C78611F524F}" destId="{10CFB537-C14C-4B97-BF20-6DB37F449B95}" srcOrd="1" destOrd="0" presId="urn:microsoft.com/office/officeart/2005/8/layout/hierarchy3"/>
    <dgm:cxn modelId="{21D88EB7-7ADD-47A8-85B4-7917135EA6EA}" type="presParOf" srcId="{0C2E7E92-5488-4C7F-97E9-3998795104ED}" destId="{27A9221E-77E9-4ECD-874B-C4B243BA6838}" srcOrd="1" destOrd="0" presId="urn:microsoft.com/office/officeart/2005/8/layout/hierarchy3"/>
    <dgm:cxn modelId="{9D487B35-3F6D-4A64-ACD8-2BEAD5B587BD}" type="presParOf" srcId="{27A9221E-77E9-4ECD-874B-C4B243BA6838}" destId="{330B8AF9-509E-4CE9-AC9B-FBDD5B881D1F}" srcOrd="0" destOrd="0" presId="urn:microsoft.com/office/officeart/2005/8/layout/hierarchy3"/>
    <dgm:cxn modelId="{67EF97E4-B1AA-4DB0-A01C-46B3B80F6A99}" type="presParOf" srcId="{27A9221E-77E9-4ECD-874B-C4B243BA6838}" destId="{F3208A6E-7C6C-42DD-A484-92604808E6FA}" srcOrd="1" destOrd="0" presId="urn:microsoft.com/office/officeart/2005/8/layout/hierarchy3"/>
    <dgm:cxn modelId="{7549ED9C-2637-4EF1-8599-175B29D1E6B8}" type="presParOf" srcId="{27A9221E-77E9-4ECD-874B-C4B243BA6838}" destId="{49FBC64E-122E-45CB-86C0-BB5D53572BD6}" srcOrd="2" destOrd="0" presId="urn:microsoft.com/office/officeart/2005/8/layout/hierarchy3"/>
    <dgm:cxn modelId="{D37C4497-46CC-4436-BB6A-585D1CDFB604}" type="presParOf" srcId="{27A9221E-77E9-4ECD-874B-C4B243BA6838}" destId="{D755132F-A9BC-4C1E-98E1-43DDE212EA7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0D922-1E0C-4261-B6C9-8A85E54BDA9D}">
      <dsp:nvSpPr>
        <dsp:cNvPr id="0" name=""/>
        <dsp:cNvSpPr/>
      </dsp:nvSpPr>
      <dsp:spPr>
        <a:xfrm>
          <a:off x="0" y="3915230"/>
          <a:ext cx="6396472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BF4F2-25F8-4F80-9B5D-B0174ED581DC}">
      <dsp:nvSpPr>
        <dsp:cNvPr id="0" name=""/>
        <dsp:cNvSpPr/>
      </dsp:nvSpPr>
      <dsp:spPr>
        <a:xfrm>
          <a:off x="0" y="2804807"/>
          <a:ext cx="6396472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5B944-E0B4-477E-8E26-8AB28AA6548E}">
      <dsp:nvSpPr>
        <dsp:cNvPr id="0" name=""/>
        <dsp:cNvSpPr/>
      </dsp:nvSpPr>
      <dsp:spPr>
        <a:xfrm>
          <a:off x="0" y="1718225"/>
          <a:ext cx="6396472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FFA0B-69E4-460B-9A81-BF58BAC901F5}">
      <dsp:nvSpPr>
        <dsp:cNvPr id="0" name=""/>
        <dsp:cNvSpPr/>
      </dsp:nvSpPr>
      <dsp:spPr>
        <a:xfrm>
          <a:off x="0" y="574752"/>
          <a:ext cx="6396472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A033D-AE22-45AC-8496-5EBD9D637991}">
      <dsp:nvSpPr>
        <dsp:cNvPr id="0" name=""/>
        <dsp:cNvSpPr/>
      </dsp:nvSpPr>
      <dsp:spPr>
        <a:xfrm>
          <a:off x="1719433" y="0"/>
          <a:ext cx="4380799" cy="6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        汉语分词定义</a:t>
          </a:r>
          <a:endParaRPr lang="zh-CN" altLang="en-US" sz="3200" b="1" kern="1200" dirty="0"/>
        </a:p>
      </dsp:txBody>
      <dsp:txXfrm>
        <a:off x="1719433" y="0"/>
        <a:ext cx="4380799" cy="608674"/>
      </dsp:txXfrm>
    </dsp:sp>
    <dsp:sp modelId="{E959B193-3854-404E-A1D6-375BA72188C5}">
      <dsp:nvSpPr>
        <dsp:cNvPr id="0" name=""/>
        <dsp:cNvSpPr/>
      </dsp:nvSpPr>
      <dsp:spPr>
        <a:xfrm>
          <a:off x="30060" y="43501"/>
          <a:ext cx="1602962" cy="52311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0320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Berlin Sans FB Demi" panose="020E0802020502020306" pitchFamily="34" charset="0"/>
            </a:rPr>
            <a:t>1</a:t>
          </a:r>
          <a:endParaRPr lang="zh-CN" altLang="en-US" sz="2800" kern="1200" dirty="0"/>
        </a:p>
      </dsp:txBody>
      <dsp:txXfrm>
        <a:off x="55601" y="69042"/>
        <a:ext cx="1551880" cy="497577"/>
      </dsp:txXfrm>
    </dsp:sp>
    <dsp:sp modelId="{E8D8014F-6119-49AE-B33F-1F31CDE2EC37}">
      <dsp:nvSpPr>
        <dsp:cNvPr id="0" name=""/>
        <dsp:cNvSpPr/>
      </dsp:nvSpPr>
      <dsp:spPr>
        <a:xfrm>
          <a:off x="1663082" y="849059"/>
          <a:ext cx="4733389" cy="989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21C76-A288-4DCD-BC7B-1730D9A952DF}">
      <dsp:nvSpPr>
        <dsp:cNvPr id="0" name=""/>
        <dsp:cNvSpPr/>
      </dsp:nvSpPr>
      <dsp:spPr>
        <a:xfrm>
          <a:off x="30060" y="1167861"/>
          <a:ext cx="1602962" cy="52200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7780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Berlin Sans FB Demi" panose="020E0802020502020306" pitchFamily="34" charset="0"/>
            </a:rPr>
            <a:t>2</a:t>
          </a:r>
          <a:endParaRPr lang="zh-CN" altLang="en-US" sz="2800" kern="1200" dirty="0"/>
        </a:p>
      </dsp:txBody>
      <dsp:txXfrm>
        <a:off x="55547" y="1193348"/>
        <a:ext cx="1551988" cy="496513"/>
      </dsp:txXfrm>
    </dsp:sp>
    <dsp:sp modelId="{A1F6901F-A7C7-4A7C-8B4C-BC2D83460C12}">
      <dsp:nvSpPr>
        <dsp:cNvPr id="0" name=""/>
        <dsp:cNvSpPr/>
      </dsp:nvSpPr>
      <dsp:spPr>
        <a:xfrm>
          <a:off x="1663082" y="1845396"/>
          <a:ext cx="4733389" cy="989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     汉语分词难点</a:t>
          </a:r>
          <a:endParaRPr lang="zh-CN" altLang="en-US" sz="3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663082" y="1845396"/>
        <a:ext cx="4733389" cy="989087"/>
      </dsp:txXfrm>
    </dsp:sp>
    <dsp:sp modelId="{A9F7B6AB-8714-42D5-BFCC-7041A3CCB5BC}">
      <dsp:nvSpPr>
        <dsp:cNvPr id="0" name=""/>
        <dsp:cNvSpPr/>
      </dsp:nvSpPr>
      <dsp:spPr>
        <a:xfrm>
          <a:off x="31024" y="2282385"/>
          <a:ext cx="1601997" cy="52200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6670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Berlin Sans FB Demi" panose="020E0802020502020306" pitchFamily="34" charset="0"/>
            </a:rPr>
            <a:t>3</a:t>
          </a:r>
          <a:endParaRPr lang="zh-CN" altLang="en-US" sz="2800" kern="1200" dirty="0"/>
        </a:p>
      </dsp:txBody>
      <dsp:txXfrm>
        <a:off x="56511" y="2307872"/>
        <a:ext cx="1551023" cy="496513"/>
      </dsp:txXfrm>
    </dsp:sp>
    <dsp:sp modelId="{75267E21-F6BA-415B-B8CC-844FB47E5779}">
      <dsp:nvSpPr>
        <dsp:cNvPr id="0" name=""/>
        <dsp:cNvSpPr/>
      </dsp:nvSpPr>
      <dsp:spPr>
        <a:xfrm>
          <a:off x="1663082" y="2926142"/>
          <a:ext cx="4733389" cy="989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F3945-4305-4237-8236-E5543AA2FABD}">
      <dsp:nvSpPr>
        <dsp:cNvPr id="0" name=""/>
        <dsp:cNvSpPr/>
      </dsp:nvSpPr>
      <dsp:spPr>
        <a:xfrm>
          <a:off x="31024" y="3332835"/>
          <a:ext cx="1601997" cy="52200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1590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Berlin Sans FB Demi" panose="020E0802020502020306" pitchFamily="34" charset="0"/>
            </a:rPr>
            <a:t>4</a:t>
          </a:r>
          <a:endParaRPr lang="zh-CN" altLang="en-US" sz="2800" kern="1200" dirty="0"/>
        </a:p>
      </dsp:txBody>
      <dsp:txXfrm>
        <a:off x="56511" y="3358322"/>
        <a:ext cx="1551023" cy="496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0D922-1E0C-4261-B6C9-8A85E54BDA9D}">
      <dsp:nvSpPr>
        <dsp:cNvPr id="0" name=""/>
        <dsp:cNvSpPr/>
      </dsp:nvSpPr>
      <dsp:spPr>
        <a:xfrm>
          <a:off x="0" y="3915230"/>
          <a:ext cx="6396472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BF4F2-25F8-4F80-9B5D-B0174ED581DC}">
      <dsp:nvSpPr>
        <dsp:cNvPr id="0" name=""/>
        <dsp:cNvSpPr/>
      </dsp:nvSpPr>
      <dsp:spPr>
        <a:xfrm>
          <a:off x="0" y="2804807"/>
          <a:ext cx="6396472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5B944-E0B4-477E-8E26-8AB28AA6548E}">
      <dsp:nvSpPr>
        <dsp:cNvPr id="0" name=""/>
        <dsp:cNvSpPr/>
      </dsp:nvSpPr>
      <dsp:spPr>
        <a:xfrm>
          <a:off x="0" y="1718225"/>
          <a:ext cx="6396472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FFA0B-69E4-460B-9A81-BF58BAC901F5}">
      <dsp:nvSpPr>
        <dsp:cNvPr id="0" name=""/>
        <dsp:cNvSpPr/>
      </dsp:nvSpPr>
      <dsp:spPr>
        <a:xfrm>
          <a:off x="0" y="574752"/>
          <a:ext cx="6396472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A033D-AE22-45AC-8496-5EBD9D637991}">
      <dsp:nvSpPr>
        <dsp:cNvPr id="0" name=""/>
        <dsp:cNvSpPr/>
      </dsp:nvSpPr>
      <dsp:spPr>
        <a:xfrm>
          <a:off x="1682418" y="0"/>
          <a:ext cx="4454829" cy="6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  基于机械匹配的算法</a:t>
          </a:r>
          <a:endParaRPr lang="zh-CN" altLang="en-US" sz="3200" b="1" kern="1200" dirty="0"/>
        </a:p>
      </dsp:txBody>
      <dsp:txXfrm>
        <a:off x="1682418" y="0"/>
        <a:ext cx="4454829" cy="608674"/>
      </dsp:txXfrm>
    </dsp:sp>
    <dsp:sp modelId="{E959B193-3854-404E-A1D6-375BA72188C5}">
      <dsp:nvSpPr>
        <dsp:cNvPr id="0" name=""/>
        <dsp:cNvSpPr/>
      </dsp:nvSpPr>
      <dsp:spPr>
        <a:xfrm>
          <a:off x="30060" y="43501"/>
          <a:ext cx="1602962" cy="52311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0320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Berlin Sans FB Demi" panose="020E0802020502020306" pitchFamily="34" charset="0"/>
            </a:rPr>
            <a:t>1</a:t>
          </a:r>
          <a:endParaRPr lang="zh-CN" altLang="en-US" sz="2800" kern="1200" dirty="0"/>
        </a:p>
      </dsp:txBody>
      <dsp:txXfrm>
        <a:off x="55601" y="69042"/>
        <a:ext cx="1551880" cy="497577"/>
      </dsp:txXfrm>
    </dsp:sp>
    <dsp:sp modelId="{E8D8014F-6119-49AE-B33F-1F31CDE2EC37}">
      <dsp:nvSpPr>
        <dsp:cNvPr id="0" name=""/>
        <dsp:cNvSpPr/>
      </dsp:nvSpPr>
      <dsp:spPr>
        <a:xfrm>
          <a:off x="1663082" y="849059"/>
          <a:ext cx="4733389" cy="989087"/>
        </a:xfrm>
        <a:prstGeom prst="rect">
          <a:avLst/>
        </a:prstGeom>
        <a:noFill/>
        <a:ln>
          <a:noFill/>
        </a:ln>
        <a:effectLst>
          <a:outerShdw blurRad="17780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基于统计模型的算法</a:t>
          </a:r>
          <a:endParaRPr lang="zh-CN" altLang="en-US" sz="3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663082" y="849059"/>
        <a:ext cx="4733389" cy="989087"/>
      </dsp:txXfrm>
    </dsp:sp>
    <dsp:sp modelId="{F7221C76-A288-4DCD-BC7B-1730D9A952DF}">
      <dsp:nvSpPr>
        <dsp:cNvPr id="0" name=""/>
        <dsp:cNvSpPr/>
      </dsp:nvSpPr>
      <dsp:spPr>
        <a:xfrm>
          <a:off x="30060" y="1167861"/>
          <a:ext cx="1602962" cy="52200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7780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Berlin Sans FB Demi" panose="020E0802020502020306" pitchFamily="34" charset="0"/>
            </a:rPr>
            <a:t>2</a:t>
          </a:r>
          <a:endParaRPr lang="zh-CN" altLang="en-US" sz="2800" kern="1200" dirty="0"/>
        </a:p>
      </dsp:txBody>
      <dsp:txXfrm>
        <a:off x="55547" y="1193348"/>
        <a:ext cx="1551988" cy="496513"/>
      </dsp:txXfrm>
    </dsp:sp>
    <dsp:sp modelId="{A1F6901F-A7C7-4A7C-8B4C-BC2D83460C12}">
      <dsp:nvSpPr>
        <dsp:cNvPr id="0" name=""/>
        <dsp:cNvSpPr/>
      </dsp:nvSpPr>
      <dsp:spPr>
        <a:xfrm>
          <a:off x="1663082" y="1845396"/>
          <a:ext cx="4733389" cy="989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基于隐马模型的算法</a:t>
          </a:r>
          <a:endParaRPr lang="zh-CN" altLang="en-US" sz="3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663082" y="1845396"/>
        <a:ext cx="4733389" cy="989087"/>
      </dsp:txXfrm>
    </dsp:sp>
    <dsp:sp modelId="{A9F7B6AB-8714-42D5-BFCC-7041A3CCB5BC}">
      <dsp:nvSpPr>
        <dsp:cNvPr id="0" name=""/>
        <dsp:cNvSpPr/>
      </dsp:nvSpPr>
      <dsp:spPr>
        <a:xfrm>
          <a:off x="31024" y="2282385"/>
          <a:ext cx="1601997" cy="52200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6670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Berlin Sans FB Demi" panose="020E0802020502020306" pitchFamily="34" charset="0"/>
            </a:rPr>
            <a:t>3</a:t>
          </a:r>
          <a:endParaRPr lang="zh-CN" altLang="en-US" sz="2800" kern="1200" dirty="0"/>
        </a:p>
      </dsp:txBody>
      <dsp:txXfrm>
        <a:off x="56511" y="2307872"/>
        <a:ext cx="1551023" cy="496513"/>
      </dsp:txXfrm>
    </dsp:sp>
    <dsp:sp modelId="{75267E21-F6BA-415B-B8CC-844FB47E5779}">
      <dsp:nvSpPr>
        <dsp:cNvPr id="0" name=""/>
        <dsp:cNvSpPr/>
      </dsp:nvSpPr>
      <dsp:spPr>
        <a:xfrm>
          <a:off x="1663082" y="2926142"/>
          <a:ext cx="4733389" cy="989087"/>
        </a:xfrm>
        <a:prstGeom prst="rect">
          <a:avLst/>
        </a:prstGeom>
        <a:noFill/>
        <a:ln>
          <a:noFill/>
        </a:ln>
        <a:effectLst>
          <a:outerShdw blurRad="21590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基于神经网络的算法</a:t>
          </a:r>
          <a:endParaRPr lang="zh-CN" altLang="en-US" sz="3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663082" y="2926142"/>
        <a:ext cx="4733389" cy="989087"/>
      </dsp:txXfrm>
    </dsp:sp>
    <dsp:sp modelId="{3ABF3945-4305-4237-8236-E5543AA2FABD}">
      <dsp:nvSpPr>
        <dsp:cNvPr id="0" name=""/>
        <dsp:cNvSpPr/>
      </dsp:nvSpPr>
      <dsp:spPr>
        <a:xfrm>
          <a:off x="31024" y="3332835"/>
          <a:ext cx="1601997" cy="52200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1590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Berlin Sans FB Demi" panose="020E0802020502020306" pitchFamily="34" charset="0"/>
            </a:rPr>
            <a:t>4</a:t>
          </a:r>
          <a:endParaRPr lang="zh-CN" altLang="en-US" sz="2800" kern="1200" dirty="0"/>
        </a:p>
      </dsp:txBody>
      <dsp:txXfrm>
        <a:off x="56511" y="3358322"/>
        <a:ext cx="1551023" cy="496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A3269-E7D4-49BC-8377-FFC2BCCEA369}">
      <dsp:nvSpPr>
        <dsp:cNvPr id="0" name=""/>
        <dsp:cNvSpPr/>
      </dsp:nvSpPr>
      <dsp:spPr>
        <a:xfrm>
          <a:off x="1287" y="0"/>
          <a:ext cx="1255302" cy="3606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 dirty="0" smtClean="0"/>
            <a:t>正向最大匹配法</a:t>
          </a:r>
          <a:endParaRPr lang="zh-CN" sz="3500" kern="1200" dirty="0"/>
        </a:p>
      </dsp:txBody>
      <dsp:txXfrm>
        <a:off x="38054" y="36767"/>
        <a:ext cx="1181768" cy="3532527"/>
      </dsp:txXfrm>
    </dsp:sp>
    <dsp:sp modelId="{E0AC69EA-7FAA-41CF-8A37-DA4698C4B580}">
      <dsp:nvSpPr>
        <dsp:cNvPr id="0" name=""/>
        <dsp:cNvSpPr/>
      </dsp:nvSpPr>
      <dsp:spPr>
        <a:xfrm>
          <a:off x="1467480" y="0"/>
          <a:ext cx="1255302" cy="3606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 dirty="0" smtClean="0"/>
            <a:t>逆向最大匹配法</a:t>
          </a:r>
          <a:endParaRPr lang="zh-CN" sz="3500" kern="1200" dirty="0"/>
        </a:p>
      </dsp:txBody>
      <dsp:txXfrm>
        <a:off x="1504247" y="36767"/>
        <a:ext cx="1181768" cy="3532527"/>
      </dsp:txXfrm>
    </dsp:sp>
    <dsp:sp modelId="{4ACB64CE-7831-439E-A8CB-8639E0617CDD}">
      <dsp:nvSpPr>
        <dsp:cNvPr id="0" name=""/>
        <dsp:cNvSpPr/>
      </dsp:nvSpPr>
      <dsp:spPr>
        <a:xfrm>
          <a:off x="2933673" y="0"/>
          <a:ext cx="1255302" cy="3606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 dirty="0" smtClean="0"/>
            <a:t>双向扫描法</a:t>
          </a:r>
          <a:endParaRPr lang="zh-CN" sz="3500" kern="1200" dirty="0"/>
        </a:p>
      </dsp:txBody>
      <dsp:txXfrm>
        <a:off x="2970440" y="36767"/>
        <a:ext cx="1181768" cy="3532527"/>
      </dsp:txXfrm>
    </dsp:sp>
    <dsp:sp modelId="{64053BA0-EF02-438E-B75F-D59FC142D9D9}">
      <dsp:nvSpPr>
        <dsp:cNvPr id="0" name=""/>
        <dsp:cNvSpPr/>
      </dsp:nvSpPr>
      <dsp:spPr>
        <a:xfrm>
          <a:off x="4401153" y="0"/>
          <a:ext cx="1255302" cy="3606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N-</a:t>
          </a:r>
          <a:r>
            <a:rPr lang="zh-CN" sz="3500" kern="1200" dirty="0" smtClean="0"/>
            <a:t>最短路径法</a:t>
          </a:r>
          <a:endParaRPr lang="zh-CN" sz="3500" kern="1200" dirty="0"/>
        </a:p>
      </dsp:txBody>
      <dsp:txXfrm>
        <a:off x="4437920" y="36767"/>
        <a:ext cx="1181768" cy="35325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6C3B3-3EAF-4FE7-9B43-B2014E736300}">
      <dsp:nvSpPr>
        <dsp:cNvPr id="0" name=""/>
        <dsp:cNvSpPr/>
      </dsp:nvSpPr>
      <dsp:spPr>
        <a:xfrm>
          <a:off x="457201" y="432"/>
          <a:ext cx="1802506" cy="901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800" kern="1200" dirty="0" smtClean="0"/>
            <a:t>优点</a:t>
          </a:r>
          <a:r>
            <a:rPr lang="en-US" sz="4800" kern="1200" dirty="0" smtClean="0"/>
            <a:t>: </a:t>
          </a:r>
          <a:endParaRPr lang="zh-CN" sz="4800" kern="1200" dirty="0"/>
        </a:p>
      </dsp:txBody>
      <dsp:txXfrm>
        <a:off x="483598" y="26829"/>
        <a:ext cx="1749712" cy="848459"/>
      </dsp:txXfrm>
    </dsp:sp>
    <dsp:sp modelId="{1702798C-0A0E-4806-92FA-6D92EEDEB82E}">
      <dsp:nvSpPr>
        <dsp:cNvPr id="0" name=""/>
        <dsp:cNvSpPr/>
      </dsp:nvSpPr>
      <dsp:spPr>
        <a:xfrm>
          <a:off x="637452" y="901685"/>
          <a:ext cx="180250" cy="1178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992"/>
              </a:lnTo>
              <a:lnTo>
                <a:pt x="180250" y="11789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05F02-355A-464E-A9FC-43FE660802D4}">
      <dsp:nvSpPr>
        <dsp:cNvPr id="0" name=""/>
        <dsp:cNvSpPr/>
      </dsp:nvSpPr>
      <dsp:spPr>
        <a:xfrm>
          <a:off x="817702" y="1294682"/>
          <a:ext cx="2515183" cy="1571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程序简单易行</a:t>
          </a:r>
          <a:r>
            <a:rPr lang="en-US" sz="1900" kern="1200" dirty="0" smtClean="0"/>
            <a:t>,</a:t>
          </a:r>
          <a:r>
            <a:rPr lang="zh-CN" sz="1900" kern="1200" dirty="0" smtClean="0"/>
            <a:t>开发周期短；</a:t>
          </a:r>
          <a:endParaRPr lang="zh-CN" sz="1900" kern="1200" dirty="0"/>
        </a:p>
      </dsp:txBody>
      <dsp:txXfrm>
        <a:off x="863744" y="1340724"/>
        <a:ext cx="2423099" cy="1479905"/>
      </dsp:txXfrm>
    </dsp:sp>
    <dsp:sp modelId="{62D25BD9-955A-4C82-8CC0-909EB3D5CECA}">
      <dsp:nvSpPr>
        <dsp:cNvPr id="0" name=""/>
        <dsp:cNvSpPr/>
      </dsp:nvSpPr>
      <dsp:spPr>
        <a:xfrm>
          <a:off x="637452" y="901685"/>
          <a:ext cx="180250" cy="314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3979"/>
              </a:lnTo>
              <a:lnTo>
                <a:pt x="180250" y="31439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4795D-72A7-4C57-BAD3-810996F8EBAF}">
      <dsp:nvSpPr>
        <dsp:cNvPr id="0" name=""/>
        <dsp:cNvSpPr/>
      </dsp:nvSpPr>
      <dsp:spPr>
        <a:xfrm>
          <a:off x="817702" y="3259669"/>
          <a:ext cx="2515183" cy="1571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仅需要很少的语言资源</a:t>
          </a:r>
          <a:r>
            <a:rPr lang="en-US" sz="1900" kern="1200" dirty="0" smtClean="0"/>
            <a:t>(</a:t>
          </a:r>
          <a:r>
            <a:rPr lang="zh-CN" sz="1900" kern="1200" dirty="0" smtClean="0"/>
            <a:t>词表</a:t>
          </a:r>
          <a:r>
            <a:rPr lang="en-US" sz="1900" kern="1200" dirty="0" smtClean="0"/>
            <a:t>),</a:t>
          </a:r>
          <a:r>
            <a:rPr lang="zh-CN" sz="1900" kern="1200" dirty="0" smtClean="0"/>
            <a:t>不需要任何词法、句法、语义资源，因此，分解</a:t>
          </a:r>
          <a:r>
            <a:rPr lang="zh-CN" sz="1900" kern="1200" smtClean="0"/>
            <a:t>效率高。</a:t>
          </a:r>
          <a:endParaRPr lang="zh-CN" sz="1900" kern="1200" dirty="0"/>
        </a:p>
      </dsp:txBody>
      <dsp:txXfrm>
        <a:off x="863744" y="3305711"/>
        <a:ext cx="2423099" cy="1479905"/>
      </dsp:txXfrm>
    </dsp:sp>
    <dsp:sp modelId="{7420F7B5-22B5-476A-9586-9BA053C68FCB}">
      <dsp:nvSpPr>
        <dsp:cNvPr id="0" name=""/>
        <dsp:cNvSpPr/>
      </dsp:nvSpPr>
      <dsp:spPr>
        <a:xfrm>
          <a:off x="3761115" y="432"/>
          <a:ext cx="1788829" cy="894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800" kern="1200" dirty="0" smtClean="0"/>
            <a:t>缺点</a:t>
          </a:r>
          <a:r>
            <a:rPr lang="en-US" sz="4800" kern="1200" dirty="0" smtClean="0"/>
            <a:t>: </a:t>
          </a:r>
          <a:endParaRPr lang="zh-CN" sz="4800" kern="1200" dirty="0"/>
        </a:p>
      </dsp:txBody>
      <dsp:txXfrm>
        <a:off x="3787311" y="26628"/>
        <a:ext cx="1736437" cy="842022"/>
      </dsp:txXfrm>
    </dsp:sp>
    <dsp:sp modelId="{6D5D8B99-0BF3-4371-A3C4-4D8A2A9EC755}">
      <dsp:nvSpPr>
        <dsp:cNvPr id="0" name=""/>
        <dsp:cNvSpPr/>
      </dsp:nvSpPr>
      <dsp:spPr>
        <a:xfrm>
          <a:off x="3939998" y="894847"/>
          <a:ext cx="178882" cy="1178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992"/>
              </a:lnTo>
              <a:lnTo>
                <a:pt x="178882" y="11789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27A82-007C-4984-9D99-F2307B9A13C0}">
      <dsp:nvSpPr>
        <dsp:cNvPr id="0" name=""/>
        <dsp:cNvSpPr/>
      </dsp:nvSpPr>
      <dsp:spPr>
        <a:xfrm>
          <a:off x="4118881" y="1287844"/>
          <a:ext cx="2515183" cy="1571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歧义消解的能力差：链接为奇数的交集型歧义，无法发现组合型歧义； </a:t>
          </a:r>
          <a:endParaRPr lang="zh-CN" sz="1900" kern="1200" dirty="0"/>
        </a:p>
      </dsp:txBody>
      <dsp:txXfrm>
        <a:off x="4164923" y="1333886"/>
        <a:ext cx="2423099" cy="1479905"/>
      </dsp:txXfrm>
    </dsp:sp>
    <dsp:sp modelId="{1753B315-4C2E-4EAA-AE4D-638858C1A1BE}">
      <dsp:nvSpPr>
        <dsp:cNvPr id="0" name=""/>
        <dsp:cNvSpPr/>
      </dsp:nvSpPr>
      <dsp:spPr>
        <a:xfrm>
          <a:off x="3939998" y="894847"/>
          <a:ext cx="178882" cy="314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3979"/>
              </a:lnTo>
              <a:lnTo>
                <a:pt x="178882" y="31439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43104-CBBB-47AC-9BDD-BA85AA2FDFB5}">
      <dsp:nvSpPr>
        <dsp:cNvPr id="0" name=""/>
        <dsp:cNvSpPr/>
      </dsp:nvSpPr>
      <dsp:spPr>
        <a:xfrm>
          <a:off x="4118881" y="3252831"/>
          <a:ext cx="2515183" cy="1571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切分正确率不高</a:t>
          </a:r>
          <a:r>
            <a:rPr lang="en-US" sz="1900" kern="1200" dirty="0" smtClean="0"/>
            <a:t>,</a:t>
          </a:r>
          <a:r>
            <a:rPr lang="zh-CN" sz="1900" kern="1200" dirty="0" smtClean="0"/>
            <a:t>一般在</a:t>
          </a:r>
          <a:r>
            <a:rPr lang="en-US" sz="1900" kern="1200" dirty="0" smtClean="0"/>
            <a:t>95%</a:t>
          </a:r>
          <a:r>
            <a:rPr lang="zh-CN" sz="1900" kern="1200" dirty="0" smtClean="0"/>
            <a:t>左右。</a:t>
          </a:r>
          <a:endParaRPr lang="zh-CN" sz="1900" kern="1200" dirty="0"/>
        </a:p>
      </dsp:txBody>
      <dsp:txXfrm>
        <a:off x="4164923" y="3298873"/>
        <a:ext cx="2423099" cy="14799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23A11-2C4A-40A7-9F41-85453F3064D3}">
      <dsp:nvSpPr>
        <dsp:cNvPr id="0" name=""/>
        <dsp:cNvSpPr/>
      </dsp:nvSpPr>
      <dsp:spPr>
        <a:xfrm>
          <a:off x="-4160683" y="-638481"/>
          <a:ext cx="4957668" cy="4957668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A442A-43D1-47CD-990B-C888D5E3599F}">
      <dsp:nvSpPr>
        <dsp:cNvPr id="0" name=""/>
        <dsp:cNvSpPr/>
      </dsp:nvSpPr>
      <dsp:spPr>
        <a:xfrm>
          <a:off x="512542" y="368070"/>
          <a:ext cx="3513303" cy="736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12" tIns="91440" rIns="91440" bIns="9144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N</a:t>
          </a:r>
          <a:r>
            <a:rPr lang="zh-CN" sz="3600" kern="1200" smtClean="0"/>
            <a:t>元语言模型</a:t>
          </a:r>
          <a:endParaRPr lang="zh-CN" sz="3600" kern="1200"/>
        </a:p>
      </dsp:txBody>
      <dsp:txXfrm>
        <a:off x="512542" y="368070"/>
        <a:ext cx="3513303" cy="736141"/>
      </dsp:txXfrm>
    </dsp:sp>
    <dsp:sp modelId="{0517E260-143F-4543-8286-F883CB5E0BF3}">
      <dsp:nvSpPr>
        <dsp:cNvPr id="0" name=""/>
        <dsp:cNvSpPr/>
      </dsp:nvSpPr>
      <dsp:spPr>
        <a:xfrm>
          <a:off x="52454" y="276052"/>
          <a:ext cx="920176" cy="9201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7700D-EB94-40B9-A82E-222DA3729CC7}">
      <dsp:nvSpPr>
        <dsp:cNvPr id="0" name=""/>
        <dsp:cNvSpPr/>
      </dsp:nvSpPr>
      <dsp:spPr>
        <a:xfrm>
          <a:off x="780130" y="1472282"/>
          <a:ext cx="3245715" cy="736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12" tIns="91440" rIns="91440" bIns="9144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smtClean="0"/>
            <a:t>互信息模型</a:t>
          </a:r>
          <a:endParaRPr lang="zh-CN" sz="3600" kern="1200"/>
        </a:p>
      </dsp:txBody>
      <dsp:txXfrm>
        <a:off x="780130" y="1472282"/>
        <a:ext cx="3245715" cy="736141"/>
      </dsp:txXfrm>
    </dsp:sp>
    <dsp:sp modelId="{B5D90519-2521-42F8-BC8F-A5318BC16D54}">
      <dsp:nvSpPr>
        <dsp:cNvPr id="0" name=""/>
        <dsp:cNvSpPr/>
      </dsp:nvSpPr>
      <dsp:spPr>
        <a:xfrm>
          <a:off x="320041" y="1380264"/>
          <a:ext cx="920176" cy="9201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14430-A71A-4157-8EA6-B85D369EA2A3}">
      <dsp:nvSpPr>
        <dsp:cNvPr id="0" name=""/>
        <dsp:cNvSpPr/>
      </dsp:nvSpPr>
      <dsp:spPr>
        <a:xfrm>
          <a:off x="512542" y="2576494"/>
          <a:ext cx="3513303" cy="736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12" tIns="91440" rIns="91440" bIns="9144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smtClean="0"/>
            <a:t>最大熵模型</a:t>
          </a:r>
          <a:endParaRPr lang="zh-CN" sz="3600" kern="1200"/>
        </a:p>
      </dsp:txBody>
      <dsp:txXfrm>
        <a:off x="512542" y="2576494"/>
        <a:ext cx="3513303" cy="736141"/>
      </dsp:txXfrm>
    </dsp:sp>
    <dsp:sp modelId="{C1FEA255-B9DA-4B70-9590-011CD1461740}">
      <dsp:nvSpPr>
        <dsp:cNvPr id="0" name=""/>
        <dsp:cNvSpPr/>
      </dsp:nvSpPr>
      <dsp:spPr>
        <a:xfrm>
          <a:off x="52454" y="2484476"/>
          <a:ext cx="920176" cy="9201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1206E-FEB2-44E2-A1BD-B5A4FFADB52F}">
      <dsp:nvSpPr>
        <dsp:cNvPr id="0" name=""/>
        <dsp:cNvSpPr/>
      </dsp:nvSpPr>
      <dsp:spPr>
        <a:xfrm>
          <a:off x="1310364" y="609"/>
          <a:ext cx="1250550" cy="625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优点</a:t>
          </a:r>
          <a:r>
            <a:rPr lang="en-US" sz="3200" kern="1200" dirty="0" smtClean="0"/>
            <a:t>:</a:t>
          </a:r>
          <a:endParaRPr lang="zh-CN" sz="3200" kern="1200" dirty="0"/>
        </a:p>
      </dsp:txBody>
      <dsp:txXfrm>
        <a:off x="1328678" y="18923"/>
        <a:ext cx="1213922" cy="588647"/>
      </dsp:txXfrm>
    </dsp:sp>
    <dsp:sp modelId="{946F6CF8-0419-4090-91AF-DD910080AB39}">
      <dsp:nvSpPr>
        <dsp:cNvPr id="0" name=""/>
        <dsp:cNvSpPr/>
      </dsp:nvSpPr>
      <dsp:spPr>
        <a:xfrm>
          <a:off x="1435419" y="625884"/>
          <a:ext cx="125055" cy="841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781"/>
              </a:lnTo>
              <a:lnTo>
                <a:pt x="125055" y="841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ADD94-9FF3-45B7-89AB-E8E88ABB36DF}">
      <dsp:nvSpPr>
        <dsp:cNvPr id="0" name=""/>
        <dsp:cNvSpPr/>
      </dsp:nvSpPr>
      <dsp:spPr>
        <a:xfrm>
          <a:off x="1560474" y="906478"/>
          <a:ext cx="1854541" cy="1122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减少了很多手工标注的工作</a:t>
          </a:r>
          <a:r>
            <a:rPr lang="en-US" sz="1700" kern="1200" dirty="0" smtClean="0"/>
            <a:t>; </a:t>
          </a:r>
          <a:endParaRPr lang="zh-CN" sz="1700" kern="1200" dirty="0"/>
        </a:p>
      </dsp:txBody>
      <dsp:txXfrm>
        <a:off x="1593347" y="939351"/>
        <a:ext cx="1788795" cy="1056629"/>
      </dsp:txXfrm>
    </dsp:sp>
    <dsp:sp modelId="{E70AA652-A2DA-409A-B820-2255B83504A0}">
      <dsp:nvSpPr>
        <dsp:cNvPr id="0" name=""/>
        <dsp:cNvSpPr/>
      </dsp:nvSpPr>
      <dsp:spPr>
        <a:xfrm>
          <a:off x="1435419" y="625884"/>
          <a:ext cx="125055" cy="224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4750"/>
              </a:lnTo>
              <a:lnTo>
                <a:pt x="125055" y="2244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ECE12-9CF7-4930-9059-18EE2B6B014A}">
      <dsp:nvSpPr>
        <dsp:cNvPr id="0" name=""/>
        <dsp:cNvSpPr/>
      </dsp:nvSpPr>
      <dsp:spPr>
        <a:xfrm>
          <a:off x="1560474" y="2309448"/>
          <a:ext cx="1862496" cy="1122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在训练语料规模足够大和覆盖领域足够多时</a:t>
          </a:r>
          <a:r>
            <a:rPr lang="en-US" sz="1700" kern="1200" dirty="0" smtClean="0"/>
            <a:t>,</a:t>
          </a:r>
          <a:r>
            <a:rPr lang="zh-CN" sz="1700" kern="1200" dirty="0" smtClean="0"/>
            <a:t>可以获得较高的切分正确率。 </a:t>
          </a:r>
          <a:endParaRPr lang="zh-CN" sz="1700" kern="1200" dirty="0"/>
        </a:p>
      </dsp:txBody>
      <dsp:txXfrm>
        <a:off x="1593347" y="2342321"/>
        <a:ext cx="1796750" cy="1056629"/>
      </dsp:txXfrm>
    </dsp:sp>
    <dsp:sp modelId="{719D64A0-9508-4E4F-B2DB-4F226B8F37FC}">
      <dsp:nvSpPr>
        <dsp:cNvPr id="0" name=""/>
        <dsp:cNvSpPr/>
      </dsp:nvSpPr>
      <dsp:spPr>
        <a:xfrm>
          <a:off x="3745304" y="609"/>
          <a:ext cx="1194274" cy="597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缺点</a:t>
          </a:r>
          <a:r>
            <a:rPr lang="en-US" sz="3200" kern="1200" dirty="0" smtClean="0"/>
            <a:t>: </a:t>
          </a:r>
          <a:endParaRPr lang="zh-CN" sz="3200" kern="1200" dirty="0"/>
        </a:p>
      </dsp:txBody>
      <dsp:txXfrm>
        <a:off x="3762794" y="18099"/>
        <a:ext cx="1159294" cy="562157"/>
      </dsp:txXfrm>
    </dsp:sp>
    <dsp:sp modelId="{330B8AF9-509E-4CE9-AC9B-FBDD5B881D1F}">
      <dsp:nvSpPr>
        <dsp:cNvPr id="0" name=""/>
        <dsp:cNvSpPr/>
      </dsp:nvSpPr>
      <dsp:spPr>
        <a:xfrm>
          <a:off x="3864731" y="597746"/>
          <a:ext cx="119427" cy="841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781"/>
              </a:lnTo>
              <a:lnTo>
                <a:pt x="119427" y="841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08A6E-7C6C-42DD-A484-92604808E6FA}">
      <dsp:nvSpPr>
        <dsp:cNvPr id="0" name=""/>
        <dsp:cNvSpPr/>
      </dsp:nvSpPr>
      <dsp:spPr>
        <a:xfrm>
          <a:off x="3984159" y="878340"/>
          <a:ext cx="1851578" cy="1122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训练语料的规模和覆盖领域不好把握</a:t>
          </a:r>
          <a:r>
            <a:rPr lang="en-US" sz="1700" kern="1200" dirty="0" smtClean="0"/>
            <a:t>; </a:t>
          </a:r>
          <a:endParaRPr lang="zh-CN" sz="1700" kern="1200" dirty="0"/>
        </a:p>
      </dsp:txBody>
      <dsp:txXfrm>
        <a:off x="4017032" y="911213"/>
        <a:ext cx="1785832" cy="1056629"/>
      </dsp:txXfrm>
    </dsp:sp>
    <dsp:sp modelId="{49FBC64E-122E-45CB-86C0-BB5D53572BD6}">
      <dsp:nvSpPr>
        <dsp:cNvPr id="0" name=""/>
        <dsp:cNvSpPr/>
      </dsp:nvSpPr>
      <dsp:spPr>
        <a:xfrm>
          <a:off x="3864731" y="597746"/>
          <a:ext cx="119427" cy="224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4750"/>
              </a:lnTo>
              <a:lnTo>
                <a:pt x="119427" y="2244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5132F-A9BC-4C1E-98E1-43DDE212EA7D}">
      <dsp:nvSpPr>
        <dsp:cNvPr id="0" name=""/>
        <dsp:cNvSpPr/>
      </dsp:nvSpPr>
      <dsp:spPr>
        <a:xfrm>
          <a:off x="3984159" y="2281310"/>
          <a:ext cx="1888679" cy="1122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计算量较大。 </a:t>
          </a:r>
          <a:endParaRPr lang="zh-CN" sz="1700" kern="1200" dirty="0"/>
        </a:p>
      </dsp:txBody>
      <dsp:txXfrm>
        <a:off x="4017032" y="2314183"/>
        <a:ext cx="1822933" cy="105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#1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#1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#1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A4D24-5A8D-491E-8EFE-593CFC314B0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4DA94-76C3-4BD9-A6E3-502429A9A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17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E8691-7681-45B0-8D12-5380762546AB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9DF55-2C32-46AE-9F87-BFD639FE3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3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30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01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64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28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0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56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90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50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43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3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5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45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44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56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09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42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70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58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82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5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8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1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8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5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9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7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DF55-2C32-46AE-9F87-BFD639FE34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5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C4E-9552-4707-9DE9-01688A97549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CF6-D27E-46AF-A3FF-8C26C787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C4E-9552-4707-9DE9-01688A97549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CF6-D27E-46AF-A3FF-8C26C787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7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C4E-9552-4707-9DE9-01688A97549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CF6-D27E-46AF-A3FF-8C26C787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4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C4E-9552-4707-9DE9-01688A97549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CF6-D27E-46AF-A3FF-8C26C787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5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C4E-9552-4707-9DE9-01688A97549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CF6-D27E-46AF-A3FF-8C26C787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4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C4E-9552-4707-9DE9-01688A97549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CF6-D27E-46AF-A3FF-8C26C787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8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C4E-9552-4707-9DE9-01688A97549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CF6-D27E-46AF-A3FF-8C26C787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1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C4E-9552-4707-9DE9-01688A97549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CF6-D27E-46AF-A3FF-8C26C787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C4E-9552-4707-9DE9-01688A97549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CF6-D27E-46AF-A3FF-8C26C787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8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C4E-9552-4707-9DE9-01688A97549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CF6-D27E-46AF-A3FF-8C26C787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4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C4E-9552-4707-9DE9-01688A97549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CF6-D27E-46AF-A3FF-8C26C787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4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5C4E-9552-4707-9DE9-01688A97549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1CF6-D27E-46AF-A3FF-8C26C787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7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view/487035.ht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8" y="0"/>
            <a:ext cx="1361061" cy="1390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本框 6"/>
          <p:cNvSpPr txBox="1"/>
          <p:nvPr/>
        </p:nvSpPr>
        <p:spPr>
          <a:xfrm>
            <a:off x="3783811" y="5565454"/>
            <a:ext cx="165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24143" y="1555996"/>
            <a:ext cx="7772400" cy="885546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汉语分词研究</a:t>
            </a:r>
            <a:endParaRPr lang="zh-CN" altLang="en-US" sz="4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83318" y="3793120"/>
            <a:ext cx="6654050" cy="991266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主讲人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秦博文、</a:t>
            </a:r>
            <a:r>
              <a:rPr lang="zh-CN" altLang="en-US" sz="2800" dirty="0" smtClean="0"/>
              <a:t>金瑞、朱远武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65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090" y="1987474"/>
            <a:ext cx="297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accent1"/>
                </a:solidFill>
              </a:rPr>
              <a:t>歧义无处不在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3014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分词难点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6014" y="2449139"/>
            <a:ext cx="72983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真</a:t>
            </a:r>
            <a:r>
              <a:rPr lang="zh-CN" altLang="en-US" b="1" dirty="0" smtClean="0"/>
              <a:t>歧义</a:t>
            </a:r>
            <a:endParaRPr lang="en-US" altLang="zh-CN" b="1" dirty="0" smtClean="0"/>
          </a:p>
          <a:p>
            <a:r>
              <a:rPr lang="en-US" altLang="zh-CN" b="1" dirty="0" smtClean="0"/>
              <a:t>    </a:t>
            </a:r>
            <a:r>
              <a:rPr lang="zh-CN" altLang="en-US" dirty="0" smtClean="0"/>
              <a:t>歧义字段在不同的语境中确实有多种切分形式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例：这块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地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面积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/>
              <a:t>还真不小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</a:t>
            </a:r>
            <a:r>
              <a:rPr lang="zh-CN" altLang="en-US" dirty="0" smtClean="0">
                <a:solidFill>
                  <a:srgbClr val="FF0000"/>
                </a:solidFill>
              </a:rPr>
              <a:t>地面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积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/>
              <a:t>了厚厚的雪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伪</a:t>
            </a:r>
            <a:r>
              <a:rPr lang="zh-CN" altLang="en-US" b="1" dirty="0" smtClean="0"/>
              <a:t>歧义</a:t>
            </a:r>
            <a:endParaRPr lang="en-US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dirty="0" smtClean="0"/>
              <a:t>歧义字段单独拿出来看有歧义，但在所有真实语境中，仅有一种切分 形式可接受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例：</a:t>
            </a:r>
            <a:r>
              <a:rPr lang="zh-CN" altLang="en-US" dirty="0" smtClean="0">
                <a:solidFill>
                  <a:srgbClr val="FF0000"/>
                </a:solidFill>
              </a:rPr>
              <a:t>挨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批评（√） 挨批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评（</a:t>
            </a:r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             </a:t>
            </a:r>
          </a:p>
          <a:p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156014" y="4849796"/>
            <a:ext cx="693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对于交集型歧义字段，真实文本中</a:t>
            </a:r>
            <a:r>
              <a:rPr lang="zh-CN" altLang="en-US" dirty="0" smtClean="0">
                <a:solidFill>
                  <a:srgbClr val="FF0000"/>
                </a:solidFill>
              </a:rPr>
              <a:t>伪歧义现象远多于真歧义现象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089" y="1987474"/>
            <a:ext cx="515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accent1"/>
                </a:solidFill>
              </a:rPr>
              <a:t>新词（未登录词）层出不穷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3014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分词难点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6014" y="2449139"/>
            <a:ext cx="7298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实体名词和专有名词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中国人名：李明、张三、老王等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中国地名：三义庙、中关村、白沟等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翻译人名：奥巴马、布什、科比、梅西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翻译地名：阿尔卑斯山、新奥尔良、洛杉矶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/>
              <a:t>机构</a:t>
            </a:r>
            <a:r>
              <a:rPr lang="zh-CN" altLang="en-US" b="1" dirty="0" smtClean="0"/>
              <a:t>名：   联想集团、国际卫生组织 华为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商标字号：非常可乐 同仁堂</a:t>
            </a:r>
            <a:r>
              <a:rPr lang="en-US" altLang="zh-CN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专业</a:t>
            </a:r>
            <a:r>
              <a:rPr lang="zh-CN" altLang="en-US" b="1" dirty="0" smtClean="0"/>
              <a:t>术语和新词语</a:t>
            </a:r>
            <a:endParaRPr lang="en-US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专业术语：万维网、主机板、模态、逻辑、贝叶斯算法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缩略词   ：三个代表 、打假、计生办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新词语   ：卡拉</a:t>
            </a:r>
            <a:r>
              <a:rPr lang="en-US" altLang="zh-CN" b="1" dirty="0" smtClean="0"/>
              <a:t>OK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493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090" y="1987474"/>
            <a:ext cx="297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accent1"/>
                </a:solidFill>
              </a:rPr>
              <a:t>未登录词识别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3014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分词难点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6014" y="2449139"/>
            <a:ext cx="72983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未登录</a:t>
            </a:r>
            <a:r>
              <a:rPr lang="zh-CN" altLang="en-US" b="1" dirty="0" smtClean="0"/>
              <a:t>词识别困难</a:t>
            </a:r>
            <a:endParaRPr lang="en-US" altLang="zh-CN" b="1" dirty="0" smtClean="0"/>
          </a:p>
          <a:p>
            <a:r>
              <a:rPr lang="en-US" altLang="zh-CN" b="1" dirty="0" smtClean="0"/>
              <a:t>   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未登录词没有明确边界，缺少英语中的分隔符、大小写、词的形态、冠词等语法信息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例：张掖</a:t>
            </a:r>
            <a:r>
              <a:rPr lang="zh-CN" altLang="en-US" dirty="0" smtClean="0">
                <a:solidFill>
                  <a:srgbClr val="FF0000"/>
                </a:solidFill>
              </a:rPr>
              <a:t>市民</a:t>
            </a:r>
            <a:r>
              <a:rPr lang="zh-CN" altLang="en-US" dirty="0" smtClean="0"/>
              <a:t>乐县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zh-CN" altLang="en-US" b="1" dirty="0" smtClean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dirty="0" smtClean="0"/>
              <a:t>许多</a:t>
            </a:r>
            <a:r>
              <a:rPr lang="zh-CN" altLang="en-US" dirty="0"/>
              <a:t>未登录词的构成单元本身可以独立成词</a:t>
            </a: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 </a:t>
            </a:r>
            <a:r>
              <a:rPr lang="zh-CN" altLang="en-US" dirty="0" smtClean="0"/>
              <a:t>例：张</a:t>
            </a:r>
            <a:r>
              <a:rPr lang="zh-CN" altLang="en-US" dirty="0" smtClean="0">
                <a:solidFill>
                  <a:srgbClr val="FF0000"/>
                </a:solidFill>
              </a:rPr>
              <a:t>建国</a:t>
            </a:r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呈现一定的句法结构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例：</a:t>
            </a:r>
            <a:r>
              <a:rPr lang="zh-CN" altLang="en-US" dirty="0" smtClean="0">
                <a:solidFill>
                  <a:srgbClr val="FF0000"/>
                </a:solidFill>
              </a:rPr>
              <a:t>好又多、我爱我家房地产</a:t>
            </a:r>
            <a:r>
              <a:rPr lang="zh-CN" altLang="en-US" dirty="0" smtClean="0"/>
              <a:t>经纪公司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通常每一类未登录词都要构造专门的识别算法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识别依据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dirty="0" smtClean="0"/>
              <a:t>内容构成规律（用字规律）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外部环境（上下文）</a:t>
            </a:r>
            <a:endParaRPr lang="en-US" altLang="zh-CN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434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090" y="1987474"/>
            <a:ext cx="297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accent1"/>
                </a:solidFill>
              </a:rPr>
              <a:t>未登录</a:t>
            </a:r>
            <a:r>
              <a:rPr lang="zh-CN" altLang="en-US" sz="2400" dirty="0" smtClean="0">
                <a:solidFill>
                  <a:schemeClr val="accent1"/>
                </a:solidFill>
              </a:rPr>
              <a:t>词识别现状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3014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分词难点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6014" y="2449139"/>
            <a:ext cx="7298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较</a:t>
            </a:r>
            <a:r>
              <a:rPr lang="zh-CN" altLang="en-US" b="1" dirty="0" smtClean="0"/>
              <a:t>成熟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dirty="0" smtClean="0"/>
              <a:t>中国人名、译名、中国地名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较困难</a:t>
            </a:r>
            <a:endParaRPr lang="en-US" altLang="zh-CN" b="1" dirty="0"/>
          </a:p>
          <a:p>
            <a:r>
              <a:rPr lang="zh-CN" altLang="en-US" b="1" dirty="0" smtClean="0"/>
              <a:t>     </a:t>
            </a:r>
            <a:r>
              <a:rPr lang="zh-CN" altLang="en-US" dirty="0" smtClean="0"/>
              <a:t>商标字号、机构名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很困难</a:t>
            </a:r>
            <a:r>
              <a:rPr lang="en-US" altLang="zh-CN" b="1" dirty="0"/>
              <a:t>             </a:t>
            </a:r>
          </a:p>
          <a:p>
            <a:r>
              <a:rPr lang="en-US" altLang="zh-CN" b="1" dirty="0" smtClean="0"/>
              <a:t>      </a:t>
            </a:r>
            <a:r>
              <a:rPr lang="zh-CN" altLang="en-US" dirty="0" smtClean="0"/>
              <a:t>专业术语、缩略词、新词语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9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090" y="1987474"/>
            <a:ext cx="399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accent1"/>
                </a:solidFill>
              </a:rPr>
              <a:t>普通词与未登录词互用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3014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分词难点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2531" y="2630919"/>
            <a:ext cx="729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高明表演真好</a:t>
            </a:r>
            <a:r>
              <a:rPr lang="zh-CN" altLang="en-US" dirty="0" smtClean="0"/>
              <a:t>（演员）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他的表演很</a:t>
            </a:r>
            <a:r>
              <a:rPr lang="zh-CN" altLang="en-US" b="1" dirty="0" smtClean="0">
                <a:solidFill>
                  <a:srgbClr val="FF0000"/>
                </a:solidFill>
              </a:rPr>
              <a:t>高明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汪洋</a:t>
            </a:r>
            <a:r>
              <a:rPr lang="zh-CN" altLang="en-US" dirty="0" smtClean="0"/>
              <a:t>到洞庭湖看到一片</a:t>
            </a:r>
            <a:r>
              <a:rPr lang="zh-CN" altLang="en-US" b="1" dirty="0" smtClean="0">
                <a:solidFill>
                  <a:srgbClr val="FF0000"/>
                </a:solidFill>
              </a:rPr>
              <a:t>汪洋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38492" y="3601132"/>
            <a:ext cx="467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accent1"/>
                </a:solidFill>
              </a:rPr>
              <a:t>普通词与未登录词交织在一起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56014" y="4270219"/>
            <a:ext cx="729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克林顿</a:t>
            </a:r>
            <a:r>
              <a:rPr lang="zh-CN" altLang="en-US" b="1" dirty="0" smtClean="0"/>
              <a:t>对内</a:t>
            </a:r>
            <a:r>
              <a:rPr lang="zh-CN" altLang="en-US" b="1" dirty="0" smtClean="0">
                <a:solidFill>
                  <a:srgbClr val="FF0000"/>
                </a:solidFill>
              </a:rPr>
              <a:t>塔尼亚</a:t>
            </a:r>
            <a:r>
              <a:rPr lang="zh-CN" altLang="en-US" b="1" dirty="0" smtClean="0"/>
              <a:t>胡说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胡锦</a:t>
            </a:r>
            <a:r>
              <a:rPr lang="zh-CN" altLang="en-US" dirty="0" smtClean="0"/>
              <a:t>涛听取</a:t>
            </a:r>
            <a:r>
              <a:rPr lang="zh-CN" altLang="en-US" b="1" dirty="0" smtClean="0">
                <a:solidFill>
                  <a:srgbClr val="FF0000"/>
                </a:solidFill>
              </a:rPr>
              <a:t>龚学</a:t>
            </a:r>
            <a:r>
              <a:rPr lang="zh-CN" altLang="en-US" b="1" u="sng" dirty="0" smtClean="0"/>
              <a:t>平等</a:t>
            </a:r>
            <a:r>
              <a:rPr lang="zh-CN" altLang="en-US" dirty="0" smtClean="0"/>
              <a:t>同志的汇报</a:t>
            </a:r>
          </a:p>
        </p:txBody>
      </p:sp>
    </p:spTree>
    <p:extLst>
      <p:ext uri="{BB962C8B-B14F-4D97-AF65-F5344CB8AC3E}">
        <p14:creationId xmlns:p14="http://schemas.microsoft.com/office/powerpoint/2010/main" val="6355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090" y="1987474"/>
            <a:ext cx="297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accent1"/>
                </a:solidFill>
              </a:rPr>
              <a:t>研究队伍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360842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汉语分词研究现状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6014" y="2449139"/>
            <a:ext cx="7298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目前研究中文分词的大多是科研院校，清华、北大、中科院、北京语言学院、东北大学、</a:t>
            </a:r>
            <a:r>
              <a:rPr lang="en-US" altLang="zh-CN" dirty="0"/>
              <a:t>IBM</a:t>
            </a:r>
            <a:r>
              <a:rPr lang="zh-CN" altLang="en-US" dirty="0"/>
              <a:t>研究院、微软中国研究院等都有自己的研究队伍，而真正专业</a:t>
            </a:r>
            <a:r>
              <a:rPr lang="zh-CN" altLang="en-US" dirty="0" smtClean="0"/>
              <a:t>研究中文</a:t>
            </a:r>
            <a:r>
              <a:rPr lang="zh-CN" altLang="en-US" dirty="0"/>
              <a:t>分词的商业公司除了</a:t>
            </a:r>
            <a:r>
              <a:rPr lang="zh-CN" altLang="en-US" b="1" dirty="0">
                <a:solidFill>
                  <a:srgbClr val="FF0000"/>
                </a:solidFill>
              </a:rPr>
              <a:t>海量科技</a:t>
            </a:r>
            <a:r>
              <a:rPr lang="zh-CN" altLang="en-US" dirty="0"/>
              <a:t>以外，几乎没有</a:t>
            </a:r>
            <a:r>
              <a:rPr lang="zh-CN" altLang="en-US" dirty="0" smtClean="0"/>
              <a:t>了。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38492" y="3831248"/>
            <a:ext cx="449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accent1"/>
                </a:solidFill>
              </a:rPr>
              <a:t>搜索引擎中的汉语分词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014" y="4474693"/>
            <a:ext cx="707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Google</a:t>
            </a:r>
            <a:r>
              <a:rPr lang="zh-CN" altLang="en-US" dirty="0"/>
              <a:t>的中文分词技术采用的是美国一家名叫 </a:t>
            </a:r>
            <a:r>
              <a:rPr lang="en-US" altLang="zh-CN" dirty="0"/>
              <a:t>Basis Technology</a:t>
            </a:r>
            <a:r>
              <a:rPr lang="zh-CN" altLang="en-US" dirty="0"/>
              <a:t>的公司提供的中文分词技术，</a:t>
            </a:r>
            <a:r>
              <a:rPr lang="zh-CN" altLang="en-US" b="1" dirty="0"/>
              <a:t>百度</a:t>
            </a:r>
            <a:r>
              <a:rPr lang="zh-CN" altLang="en-US" dirty="0"/>
              <a:t>使用的是自己公司开发的分词技术，</a:t>
            </a:r>
            <a:r>
              <a:rPr lang="zh-CN" altLang="en-US" b="1" dirty="0"/>
              <a:t>中搜</a:t>
            </a:r>
            <a:r>
              <a:rPr lang="zh-CN" altLang="en-US" dirty="0"/>
              <a:t>使用的是国内海量科技提供的分词</a:t>
            </a:r>
            <a:r>
              <a:rPr lang="zh-CN" altLang="en-US" dirty="0" smtClean="0"/>
              <a:t>技术。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6780628" y="3474720"/>
            <a:ext cx="1816618" cy="818193"/>
          </a:xfrm>
          <a:prstGeom prst="wedgeRectCallout">
            <a:avLst>
              <a:gd name="adj1" fmla="val -34772"/>
              <a:gd name="adj2" fmla="val -71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分词准确率超过</a:t>
            </a:r>
            <a:r>
              <a:rPr lang="en-US" altLang="zh-CN" dirty="0" smtClean="0"/>
              <a:t>99%</a:t>
            </a:r>
            <a:r>
              <a:rPr lang="zh-CN" altLang="en-US" dirty="0" smtClean="0"/>
              <a:t>，业界最好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090" y="1987474"/>
            <a:ext cx="297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accent1"/>
                </a:solidFill>
              </a:rPr>
              <a:t>常见项目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360842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汉语分词研究现状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6014" y="2449139"/>
            <a:ext cx="7298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SCWS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Hightman</a:t>
            </a:r>
            <a:r>
              <a:rPr lang="zh-CN" altLang="en-US" dirty="0"/>
              <a:t>开发的一套基于词频词典的机械中文分词引擎，它能将一整段的汉字基本正确的切分成词。采用的是采集的词频词典，并辅以一定的专有名称，人名，地名，数字年代等规则识别来达到基本分词，经小范围测试大概准确率在 </a:t>
            </a:r>
            <a:r>
              <a:rPr lang="en-US" altLang="zh-CN" dirty="0"/>
              <a:t>90% ~ 95% </a:t>
            </a:r>
            <a:r>
              <a:rPr lang="zh-CN" altLang="en-US" dirty="0"/>
              <a:t>之间，已能基本满足一些小型搜索引擎、关键字提取等场合运用。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56014" y="4347726"/>
            <a:ext cx="707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ICTCLAS</a:t>
            </a:r>
          </a:p>
          <a:p>
            <a:r>
              <a:rPr lang="zh-CN" altLang="en-US" dirty="0" smtClean="0"/>
              <a:t>     最早</a:t>
            </a:r>
            <a:r>
              <a:rPr lang="zh-CN" altLang="en-US" dirty="0"/>
              <a:t>的中文开源分词项目之一，</a:t>
            </a:r>
            <a:r>
              <a:rPr lang="en-US" altLang="zh-CN" dirty="0"/>
              <a:t>ICTCLAS</a:t>
            </a:r>
            <a:r>
              <a:rPr lang="zh-CN" altLang="en-US" dirty="0"/>
              <a:t>在国内</a:t>
            </a:r>
            <a:r>
              <a:rPr lang="en-US" altLang="zh-CN" dirty="0"/>
              <a:t>973</a:t>
            </a:r>
            <a:r>
              <a:rPr lang="zh-CN" altLang="en-US" dirty="0"/>
              <a:t>专家组组织的评测中活动获得了第一名，在第一届国际中文处理研究机构</a:t>
            </a:r>
            <a:r>
              <a:rPr lang="en-US" altLang="zh-CN" dirty="0" err="1"/>
              <a:t>SigHan</a:t>
            </a:r>
            <a:r>
              <a:rPr lang="zh-CN" altLang="en-US" dirty="0"/>
              <a:t>组织的评测中都获得了多项第一名。</a:t>
            </a:r>
            <a:r>
              <a:rPr lang="en-US" altLang="zh-CN" dirty="0"/>
              <a:t>ICTCLAS3.0</a:t>
            </a:r>
            <a:r>
              <a:rPr lang="zh-CN" altLang="en-US" dirty="0"/>
              <a:t>分词速度单机</a:t>
            </a:r>
            <a:r>
              <a:rPr lang="en-US" altLang="zh-CN" dirty="0"/>
              <a:t>996KB/s</a:t>
            </a:r>
            <a:r>
              <a:rPr lang="zh-CN" altLang="en-US" dirty="0"/>
              <a:t>，分词精度</a:t>
            </a:r>
            <a:r>
              <a:rPr lang="en-US" altLang="zh-CN" dirty="0"/>
              <a:t>98.45</a:t>
            </a:r>
            <a:r>
              <a:rPr lang="en-US" altLang="zh-CN" dirty="0" smtClean="0"/>
              <a:t>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42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5098" y="1929742"/>
            <a:ext cx="297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accent1"/>
                </a:solidFill>
              </a:rPr>
              <a:t>汉语分词算法分类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360842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汉语分词研究现状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6014" y="2449139"/>
            <a:ext cx="7298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基于词典的分词方法</a:t>
            </a:r>
            <a:endParaRPr lang="en-US" altLang="zh-CN" b="1" dirty="0" smtClean="0"/>
          </a:p>
          <a:p>
            <a:r>
              <a:rPr lang="en-US" altLang="zh-CN" dirty="0" smtClean="0"/>
              <a:t>     </a:t>
            </a:r>
            <a:r>
              <a:rPr lang="zh-CN" altLang="en-US" b="1" dirty="0" smtClean="0"/>
              <a:t>优点：</a:t>
            </a:r>
            <a:r>
              <a:rPr lang="zh-CN" altLang="en-US" dirty="0" smtClean="0"/>
              <a:t>分词速度快、效率高，相对容易实现。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缺点：</a:t>
            </a:r>
            <a:r>
              <a:rPr lang="zh-CN" altLang="en-US" dirty="0" smtClean="0"/>
              <a:t>有局限性，词典不可能囊括所有词语；不能对歧义问题进行处理。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156014" y="3707200"/>
            <a:ext cx="7075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基于统计的分词方法</a:t>
            </a:r>
            <a:endParaRPr lang="en-US" altLang="zh-CN" b="1" dirty="0" smtClean="0"/>
          </a:p>
          <a:p>
            <a:r>
              <a:rPr lang="zh-CN" altLang="en-US" dirty="0" smtClean="0"/>
              <a:t>     相邻的字同时出现的次数越多，就越有可能构成一个词。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b="1" dirty="0" smtClean="0"/>
              <a:t>优点：</a:t>
            </a:r>
            <a:r>
              <a:rPr lang="zh-CN" altLang="en-US" dirty="0" smtClean="0"/>
              <a:t>具有较好的歧义识别能力，可用于系统自动识别新词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缺点：</a:t>
            </a:r>
            <a:r>
              <a:rPr lang="zh-CN" altLang="en-US" dirty="0" smtClean="0"/>
              <a:t>对常用词的识别精度差，时空开销大，并且会识别出非词语但出现频率较高的字符串。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    例如：“这一”、“之一”、“有的”等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基于理解的分词</a:t>
            </a:r>
            <a:r>
              <a:rPr lang="zh-CN" altLang="en-US" b="1" dirty="0" smtClean="0"/>
              <a:t>方法</a:t>
            </a:r>
            <a:endParaRPr lang="en-US" altLang="zh-CN" b="1" dirty="0" smtClean="0"/>
          </a:p>
          <a:p>
            <a:r>
              <a:rPr lang="zh-CN" altLang="en-US" dirty="0" smtClean="0"/>
              <a:t>     其</a:t>
            </a:r>
            <a:r>
              <a:rPr lang="zh-CN" altLang="en-US" dirty="0"/>
              <a:t>基本思想就是在分词的同时进行句法、</a:t>
            </a:r>
            <a:r>
              <a:rPr lang="zh-CN" altLang="en-US" b="1" dirty="0">
                <a:hlinkClick r:id="rId4"/>
              </a:rPr>
              <a:t>语义分析</a:t>
            </a:r>
            <a:r>
              <a:rPr lang="zh-CN" altLang="en-US" dirty="0"/>
              <a:t>，利用句法信息和语义信息来处理歧义</a:t>
            </a:r>
            <a:r>
              <a:rPr lang="zh-CN" altLang="en-US" dirty="0" smtClean="0"/>
              <a:t>现象。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99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192520"/>
              </p:ext>
            </p:extLst>
          </p:nvPr>
        </p:nvGraphicFramePr>
        <p:xfrm>
          <a:off x="1373764" y="1802322"/>
          <a:ext cx="6396472" cy="3915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575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基于机械匹配的算法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74973" y="1805694"/>
                <a:ext cx="7091266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机械匹配是自动分词中最基础的算法，其基本思想是：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）事先建立一个词库，其中包含所有可能出现的词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）对给定的待分词汉字串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，按照某种确定的原则切取子串，若该子串与词库中的某词条相匹配，则该子串是词，继续分割剩余的部分直到剩余部分为空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3</a:t>
                </a:r>
                <a:r>
                  <a:rPr lang="zh-CN" altLang="en-US" sz="2800" dirty="0" smtClean="0"/>
                  <a:t>）否则，该子串不是词，转到（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）重新切取</a:t>
                </a:r>
                <a:r>
                  <a:rPr lang="en-US" altLang="zh-CN" sz="2800" i="1" dirty="0" smtClean="0"/>
                  <a:t>S</a:t>
                </a:r>
                <a:r>
                  <a:rPr lang="zh-CN" altLang="en-US" sz="2800" dirty="0" smtClean="0"/>
                  <a:t>的子串进行匹配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3" y="1805694"/>
                <a:ext cx="7091266" cy="4401205"/>
              </a:xfrm>
              <a:prstGeom prst="rect">
                <a:avLst/>
              </a:prstGeom>
              <a:blipFill>
                <a:blip r:embed="rId3"/>
                <a:stretch>
                  <a:fillRect l="-1806" t="-1385" r="-86" b="-3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60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本框 4"/>
          <p:cNvSpPr txBox="1"/>
          <p:nvPr/>
        </p:nvSpPr>
        <p:spPr>
          <a:xfrm>
            <a:off x="2180492" y="1579177"/>
            <a:ext cx="482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B0F0"/>
                </a:solidFill>
              </a:rPr>
              <a:t>一、汉语分词概述</a:t>
            </a:r>
            <a:endParaRPr lang="zh-CN" altLang="en-US" sz="3600" b="1" dirty="0">
              <a:solidFill>
                <a:srgbClr val="00B0F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9390" y="3178911"/>
            <a:ext cx="482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B0F0"/>
                </a:solidFill>
              </a:rPr>
              <a:t>二</a:t>
            </a:r>
            <a:r>
              <a:rPr lang="zh-CN" altLang="en-US" sz="3600" b="1" dirty="0" smtClean="0">
                <a:solidFill>
                  <a:srgbClr val="00B0F0"/>
                </a:solidFill>
              </a:rPr>
              <a:t>、汉语分词算法</a:t>
            </a:r>
            <a:endParaRPr lang="zh-CN" altLang="en-US" sz="3600" b="1" dirty="0">
              <a:solidFill>
                <a:srgbClr val="00B0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389" y="4778645"/>
            <a:ext cx="482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B0F0"/>
                </a:solidFill>
              </a:rPr>
              <a:t>二</a:t>
            </a:r>
            <a:r>
              <a:rPr lang="zh-CN" altLang="en-US" sz="3600" b="1" dirty="0" smtClean="0">
                <a:solidFill>
                  <a:srgbClr val="00B0F0"/>
                </a:solidFill>
              </a:rPr>
              <a:t>、</a:t>
            </a:r>
            <a:r>
              <a:rPr lang="zh-CN" altLang="en-US" sz="3600" b="1" dirty="0">
                <a:solidFill>
                  <a:srgbClr val="00B0F0"/>
                </a:solidFill>
              </a:rPr>
              <a:t>中文</a:t>
            </a:r>
            <a:r>
              <a:rPr lang="zh-CN" altLang="en-US" sz="3600" b="1" dirty="0" smtClean="0">
                <a:solidFill>
                  <a:srgbClr val="00B0F0"/>
                </a:solidFill>
              </a:rPr>
              <a:t>分词工具测评</a:t>
            </a:r>
            <a:endParaRPr lang="zh-CN" alt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基于机械匹配的算法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990451095"/>
              </p:ext>
            </p:extLst>
          </p:nvPr>
        </p:nvGraphicFramePr>
        <p:xfrm>
          <a:off x="1743772" y="2122675"/>
          <a:ext cx="5656456" cy="360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954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基于机械匹配的算法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2640563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圆角矩形 6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2400" kern="1200" dirty="0" smtClean="0"/>
                <a:t>正向最大匹配法</a:t>
              </a:r>
              <a:endParaRPr lang="zh-CN" sz="2400" kern="12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50302" y="2500604"/>
            <a:ext cx="6802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令</a:t>
            </a:r>
            <a:r>
              <a:rPr lang="en-US" altLang="zh-CN" dirty="0" err="1"/>
              <a:t>i</a:t>
            </a:r>
            <a:r>
              <a:rPr lang="en-US" altLang="zh-CN" dirty="0"/>
              <a:t>=0,</a:t>
            </a:r>
            <a:r>
              <a:rPr lang="zh-CN" altLang="en-US" dirty="0"/>
              <a:t>当前指针</a:t>
            </a:r>
            <a:r>
              <a:rPr lang="en-US" altLang="zh-CN" dirty="0"/>
              <a:t>pi</a:t>
            </a:r>
            <a:r>
              <a:rPr lang="zh-CN" altLang="en-US" dirty="0"/>
              <a:t>指向输入字串的 初始位置</a:t>
            </a:r>
            <a:r>
              <a:rPr lang="en-US" altLang="zh-CN" dirty="0"/>
              <a:t>,</a:t>
            </a:r>
            <a:r>
              <a:rPr lang="zh-CN" altLang="en-US" dirty="0"/>
              <a:t>执行下面的操作</a:t>
            </a:r>
            <a:r>
              <a:rPr lang="en-US" altLang="zh-CN" dirty="0"/>
              <a:t>:  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en-US" dirty="0"/>
              <a:t>计算当前指针</a:t>
            </a:r>
            <a:r>
              <a:rPr lang="en-US" altLang="zh-CN" dirty="0"/>
              <a:t>pi</a:t>
            </a:r>
            <a:r>
              <a:rPr lang="zh-CN" altLang="en-US" dirty="0"/>
              <a:t>到字串末端的字 数</a:t>
            </a:r>
            <a:r>
              <a:rPr lang="en-US" altLang="zh-CN" dirty="0"/>
              <a:t>(</a:t>
            </a:r>
            <a:r>
              <a:rPr lang="zh-CN" altLang="en-US" dirty="0"/>
              <a:t>即未被切分字串的长度</a:t>
            </a:r>
            <a:r>
              <a:rPr lang="en-US" altLang="zh-CN" dirty="0"/>
              <a:t>)n,</a:t>
            </a:r>
            <a:r>
              <a:rPr lang="zh-CN" altLang="en-US" dirty="0"/>
              <a:t>如果 </a:t>
            </a:r>
            <a:r>
              <a:rPr lang="en-US" altLang="zh-CN" dirty="0"/>
              <a:t>n =1,</a:t>
            </a:r>
            <a:r>
              <a:rPr lang="zh-CN" altLang="en-US" dirty="0"/>
              <a:t>转</a:t>
            </a:r>
            <a:r>
              <a:rPr lang="en-US" altLang="zh-CN" dirty="0"/>
              <a:t>(4),</a:t>
            </a:r>
            <a:r>
              <a:rPr lang="zh-CN" altLang="en-US" dirty="0"/>
              <a:t>结束算法。否则</a:t>
            </a:r>
            <a:r>
              <a:rPr lang="en-US" altLang="zh-CN" dirty="0"/>
              <a:t>,</a:t>
            </a:r>
            <a:r>
              <a:rPr lang="zh-CN" altLang="en-US" dirty="0"/>
              <a:t>令</a:t>
            </a:r>
            <a:r>
              <a:rPr lang="en-US" altLang="zh-CN" dirty="0"/>
              <a:t>m=</a:t>
            </a:r>
            <a:r>
              <a:rPr lang="zh-CN" altLang="en-US" dirty="0"/>
              <a:t>词典 中最长单词的字数</a:t>
            </a:r>
            <a:r>
              <a:rPr lang="en-US" altLang="zh-CN" dirty="0"/>
              <a:t>, </a:t>
            </a:r>
            <a:r>
              <a:rPr lang="zh-CN" altLang="en-US" dirty="0"/>
              <a:t>如果</a:t>
            </a:r>
            <a:r>
              <a:rPr lang="en-US" altLang="zh-CN" dirty="0"/>
              <a:t>n&lt;m, </a:t>
            </a:r>
            <a:r>
              <a:rPr lang="zh-CN" altLang="en-US" dirty="0"/>
              <a:t>令 </a:t>
            </a:r>
            <a:r>
              <a:rPr lang="en-US" altLang="zh-CN" dirty="0"/>
              <a:t>m=n; 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3)</a:t>
            </a:r>
            <a:r>
              <a:rPr lang="zh-CN" altLang="en-US" dirty="0"/>
              <a:t>从当前</a:t>
            </a:r>
            <a:r>
              <a:rPr lang="en-US" altLang="zh-CN" dirty="0"/>
              <a:t>pi </a:t>
            </a:r>
            <a:r>
              <a:rPr lang="zh-CN" altLang="en-US" dirty="0"/>
              <a:t>起取</a:t>
            </a:r>
            <a:r>
              <a:rPr lang="en-US" altLang="zh-CN" dirty="0"/>
              <a:t>m</a:t>
            </a:r>
            <a:r>
              <a:rPr lang="zh-CN" altLang="en-US" dirty="0"/>
              <a:t>个汉字作为词</a:t>
            </a:r>
            <a:r>
              <a:rPr lang="en-US" altLang="zh-CN" dirty="0" err="1"/>
              <a:t>wi</a:t>
            </a:r>
            <a:r>
              <a:rPr lang="en-US" altLang="zh-CN" dirty="0"/>
              <a:t>,</a:t>
            </a:r>
            <a:r>
              <a:rPr lang="zh-CN" altLang="en-US" dirty="0"/>
              <a:t>判断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(a) </a:t>
            </a:r>
            <a:r>
              <a:rPr lang="zh-CN" altLang="en-US" dirty="0"/>
              <a:t>如果</a:t>
            </a:r>
            <a:r>
              <a:rPr lang="en-US" altLang="zh-CN" dirty="0" err="1"/>
              <a:t>wi</a:t>
            </a:r>
            <a:r>
              <a:rPr lang="zh-CN" altLang="en-US" dirty="0"/>
              <a:t>确实是词典中的词</a:t>
            </a:r>
            <a:r>
              <a:rPr lang="en-US" altLang="zh-CN" dirty="0"/>
              <a:t>,</a:t>
            </a:r>
            <a:r>
              <a:rPr lang="zh-CN" altLang="en-US" dirty="0"/>
              <a:t>则在</a:t>
            </a:r>
            <a:r>
              <a:rPr lang="en-US" altLang="zh-CN" dirty="0" err="1"/>
              <a:t>wi</a:t>
            </a:r>
            <a:r>
              <a:rPr lang="zh-CN" altLang="en-US" dirty="0"/>
              <a:t>后添加一个切分标志</a:t>
            </a:r>
            <a:r>
              <a:rPr lang="en-US" altLang="zh-CN" dirty="0"/>
              <a:t>,</a:t>
            </a:r>
            <a:r>
              <a:rPr lang="zh-CN" altLang="en-US" dirty="0"/>
              <a:t>转 </a:t>
            </a:r>
            <a:r>
              <a:rPr lang="en-US" altLang="zh-CN" dirty="0"/>
              <a:t>(c);  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b) </a:t>
            </a:r>
            <a:r>
              <a:rPr lang="zh-CN" altLang="en-US" dirty="0"/>
              <a:t>如果</a:t>
            </a:r>
            <a:r>
              <a:rPr lang="en-US" altLang="zh-CN" dirty="0" err="1"/>
              <a:t>wi</a:t>
            </a:r>
            <a:r>
              <a:rPr lang="zh-CN" altLang="en-US" dirty="0"/>
              <a:t>不是词典中的词且</a:t>
            </a:r>
            <a:r>
              <a:rPr lang="en-US" altLang="zh-CN" dirty="0" err="1"/>
              <a:t>wi</a:t>
            </a:r>
            <a:r>
              <a:rPr lang="zh-CN" altLang="en-US" dirty="0"/>
              <a:t>的长度大于</a:t>
            </a:r>
            <a:r>
              <a:rPr lang="en-US" altLang="zh-CN" dirty="0"/>
              <a:t>1,</a:t>
            </a:r>
            <a:r>
              <a:rPr lang="zh-CN" altLang="en-US" dirty="0"/>
              <a:t>将</a:t>
            </a:r>
            <a:r>
              <a:rPr lang="en-US" altLang="zh-CN" dirty="0" err="1"/>
              <a:t>wi</a:t>
            </a:r>
            <a:r>
              <a:rPr lang="en-US" altLang="zh-CN" dirty="0"/>
              <a:t> </a:t>
            </a:r>
            <a:r>
              <a:rPr lang="zh-CN" altLang="en-US" dirty="0"/>
              <a:t>从右端去掉 一个字</a:t>
            </a:r>
            <a:r>
              <a:rPr lang="en-US" altLang="zh-CN" dirty="0"/>
              <a:t>,</a:t>
            </a:r>
            <a:r>
              <a:rPr lang="zh-CN" altLang="en-US" dirty="0"/>
              <a:t>转</a:t>
            </a:r>
            <a:r>
              <a:rPr lang="en-US" altLang="zh-CN" dirty="0"/>
              <a:t>(a)</a:t>
            </a:r>
            <a:r>
              <a:rPr lang="zh-CN" altLang="en-US" dirty="0"/>
              <a:t>步</a:t>
            </a:r>
            <a:r>
              <a:rPr lang="en-US" altLang="zh-CN" dirty="0"/>
              <a:t>;</a:t>
            </a:r>
            <a:r>
              <a:rPr lang="zh-CN" altLang="en-US" dirty="0"/>
              <a:t>否则</a:t>
            </a:r>
            <a:r>
              <a:rPr lang="en-US" altLang="zh-CN" dirty="0"/>
              <a:t>(</a:t>
            </a:r>
            <a:r>
              <a:rPr lang="en-US" altLang="zh-CN" dirty="0" err="1"/>
              <a:t>wi</a:t>
            </a:r>
            <a:r>
              <a:rPr lang="zh-CN" altLang="en-US" dirty="0"/>
              <a:t>的长度等于</a:t>
            </a:r>
            <a:r>
              <a:rPr lang="en-US" altLang="zh-CN" dirty="0"/>
              <a:t>1),</a:t>
            </a:r>
            <a:r>
              <a:rPr lang="zh-CN" altLang="en-US" dirty="0"/>
              <a:t>则在</a:t>
            </a:r>
            <a:r>
              <a:rPr lang="en-US" altLang="zh-CN" dirty="0" err="1"/>
              <a:t>wi</a:t>
            </a:r>
            <a:r>
              <a:rPr lang="zh-CN" altLang="en-US" dirty="0"/>
              <a:t>后添加一个切分 标志</a:t>
            </a:r>
            <a:r>
              <a:rPr lang="en-US" altLang="zh-CN" dirty="0"/>
              <a:t>,</a:t>
            </a:r>
            <a:r>
              <a:rPr lang="zh-CN" altLang="en-US" dirty="0"/>
              <a:t>将</a:t>
            </a:r>
            <a:r>
              <a:rPr lang="en-US" altLang="zh-CN" dirty="0" err="1"/>
              <a:t>wi</a:t>
            </a:r>
            <a:r>
              <a:rPr lang="zh-CN" altLang="en-US" dirty="0"/>
              <a:t>作为单字词添加到词典中</a:t>
            </a:r>
            <a:r>
              <a:rPr lang="en-US" altLang="zh-CN" dirty="0"/>
              <a:t>,</a:t>
            </a:r>
            <a:r>
              <a:rPr lang="zh-CN" altLang="en-US" dirty="0"/>
              <a:t>执行 </a:t>
            </a:r>
            <a:r>
              <a:rPr lang="en-US" altLang="zh-CN" dirty="0"/>
              <a:t>(c)</a:t>
            </a:r>
            <a:r>
              <a:rPr lang="zh-CN" altLang="en-US" dirty="0"/>
              <a:t>步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(c) </a:t>
            </a:r>
            <a:r>
              <a:rPr lang="zh-CN" altLang="en-US" dirty="0"/>
              <a:t>根据</a:t>
            </a:r>
            <a:r>
              <a:rPr lang="en-US" altLang="zh-CN" dirty="0" err="1"/>
              <a:t>wi</a:t>
            </a:r>
            <a:r>
              <a:rPr lang="zh-CN" altLang="en-US" dirty="0"/>
              <a:t>的长度修改指针</a:t>
            </a:r>
            <a:r>
              <a:rPr lang="en-US" altLang="zh-CN" dirty="0"/>
              <a:t>pi </a:t>
            </a:r>
            <a:r>
              <a:rPr lang="zh-CN" altLang="en-US" dirty="0"/>
              <a:t>的位置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/>
              <a:t>pi</a:t>
            </a:r>
            <a:r>
              <a:rPr lang="zh-CN" altLang="en-US" dirty="0"/>
              <a:t>指向 字串末端</a:t>
            </a:r>
            <a:r>
              <a:rPr lang="en-US" altLang="zh-CN" dirty="0"/>
              <a:t>,</a:t>
            </a:r>
            <a:r>
              <a:rPr lang="zh-CN" altLang="en-US" dirty="0"/>
              <a:t>转 </a:t>
            </a:r>
            <a:r>
              <a:rPr lang="en-US" altLang="zh-CN" dirty="0"/>
              <a:t>(4),</a:t>
            </a:r>
            <a:r>
              <a:rPr lang="zh-CN" altLang="en-US" dirty="0"/>
              <a:t>否则</a:t>
            </a:r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=i+1,</a:t>
            </a:r>
            <a:r>
              <a:rPr lang="zh-CN" altLang="en-US" dirty="0"/>
              <a:t>返回 </a:t>
            </a:r>
            <a:r>
              <a:rPr lang="en-US" altLang="zh-CN" dirty="0"/>
              <a:t>(2);  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4) </a:t>
            </a:r>
            <a:r>
              <a:rPr lang="zh-CN" altLang="en-US" dirty="0"/>
              <a:t>输出切分结果</a:t>
            </a:r>
            <a:r>
              <a:rPr lang="en-US" altLang="zh-CN" dirty="0"/>
              <a:t>,</a:t>
            </a:r>
            <a:r>
              <a:rPr lang="zh-CN" altLang="en-US" dirty="0"/>
              <a:t>结束分词程序。 </a:t>
            </a:r>
          </a:p>
        </p:txBody>
      </p:sp>
    </p:spTree>
    <p:extLst>
      <p:ext uri="{BB962C8B-B14F-4D97-AF65-F5344CB8AC3E}">
        <p14:creationId xmlns:p14="http://schemas.microsoft.com/office/powerpoint/2010/main" val="238890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基于机械匹配的算法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5561044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圆角矩形 6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2400" kern="1200" dirty="0" smtClean="0"/>
                <a:t>正向最大匹配法</a:t>
              </a:r>
              <a:r>
                <a:rPr lang="zh-CN" altLang="en-US" sz="2400" kern="1200" dirty="0" smtClean="0"/>
                <a:t>（</a:t>
              </a:r>
              <a:r>
                <a:rPr lang="en-US" altLang="zh-CN" sz="2400" dirty="0"/>
                <a:t>Forward MM, FMM</a:t>
              </a:r>
              <a:r>
                <a:rPr lang="zh-CN" altLang="en-US" sz="2400" kern="1200" dirty="0" smtClean="0"/>
                <a:t>）</a:t>
              </a:r>
              <a:endParaRPr lang="zh-CN" sz="2400" kern="1200" dirty="0"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33099"/>
              </p:ext>
            </p:extLst>
          </p:nvPr>
        </p:nvGraphicFramePr>
        <p:xfrm>
          <a:off x="7352522" y="2310179"/>
          <a:ext cx="1558213" cy="282303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558213">
                  <a:extLst>
                    <a:ext uri="{9D8B030D-6E8A-4147-A177-3AD203B41FA5}">
                      <a16:colId xmlns:a16="http://schemas.microsoft.com/office/drawing/2014/main" val="2677959158"/>
                    </a:ext>
                  </a:extLst>
                </a:gridCol>
              </a:tblGrid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南京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1198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南京市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55686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789462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30353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44931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市长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76758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808462" y="18056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词典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464873" y="5268368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Max_len</a:t>
            </a:r>
            <a:r>
              <a:rPr lang="en-US" altLang="zh-CN" dirty="0" smtClean="0"/>
              <a:t> = 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74973" y="2439656"/>
            <a:ext cx="603901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例：假设词典中最长单词的字数为 </a:t>
            </a:r>
            <a:r>
              <a:rPr lang="en-US" altLang="zh-CN" sz="2800" dirty="0"/>
              <a:t>3</a:t>
            </a:r>
            <a:endParaRPr lang="en-US" altLang="zh-CN" sz="2800" dirty="0" smtClean="0"/>
          </a:p>
          <a:p>
            <a:r>
              <a:rPr lang="zh-CN" altLang="en-US" sz="2800" dirty="0"/>
              <a:t>输入字串</a:t>
            </a:r>
            <a:r>
              <a:rPr lang="zh-CN" altLang="en-US" sz="2800" dirty="0" smtClean="0"/>
              <a:t>：南京市长江大桥</a:t>
            </a:r>
            <a:endParaRPr lang="en-US" altLang="zh-CN" sz="2800" dirty="0" smtClean="0"/>
          </a:p>
          <a:p>
            <a:r>
              <a:rPr lang="zh-CN" altLang="en-US" sz="2800" dirty="0" smtClean="0"/>
              <a:t>切分过程：南京市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长江大桥</a:t>
            </a:r>
            <a:endParaRPr lang="en-US" altLang="zh-CN" sz="2800" dirty="0"/>
          </a:p>
          <a:p>
            <a:r>
              <a:rPr lang="en-US" altLang="zh-CN" sz="2800" dirty="0" smtClean="0"/>
              <a:t>	    	</a:t>
            </a:r>
            <a:r>
              <a:rPr lang="zh-CN" altLang="en-US" sz="2800" dirty="0" smtClean="0"/>
              <a:t>南京市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长江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大桥</a:t>
            </a:r>
            <a:endParaRPr lang="en-US" altLang="zh-CN" sz="2800" dirty="0"/>
          </a:p>
          <a:p>
            <a:r>
              <a:rPr lang="zh-CN" altLang="en-US" sz="2800" dirty="0" smtClean="0"/>
              <a:t>                      南京市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长江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大桥</a:t>
            </a:r>
            <a:r>
              <a:rPr lang="en-US" altLang="zh-CN" sz="2800" dirty="0" smtClean="0"/>
              <a:t>/</a:t>
            </a:r>
            <a:endParaRPr lang="en-US" altLang="zh-CN" sz="2800" dirty="0"/>
          </a:p>
          <a:p>
            <a:endParaRPr lang="en-US" altLang="zh-CN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327780" y="3125755"/>
            <a:ext cx="1940767" cy="4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533053" y="3554963"/>
            <a:ext cx="1819469" cy="4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5635690" y="4376057"/>
            <a:ext cx="1716832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6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基于机械匹配的算法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5738325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圆角矩形 6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/>
                <a:t>逆向</a:t>
              </a:r>
              <a:r>
                <a:rPr lang="zh-CN" sz="2400" kern="1200" dirty="0" smtClean="0"/>
                <a:t>最大匹配法</a:t>
              </a:r>
              <a:r>
                <a:rPr lang="zh-CN" altLang="en-US" sz="2400" kern="1200" dirty="0" smtClean="0"/>
                <a:t>（</a:t>
              </a:r>
              <a:r>
                <a:rPr lang="en-US" altLang="zh-CN" sz="2400" dirty="0"/>
                <a:t>Backward MM, BMM</a:t>
              </a:r>
              <a:r>
                <a:rPr lang="zh-CN" altLang="en-US" sz="2400" kern="1200" dirty="0" smtClean="0"/>
                <a:t>）</a:t>
              </a:r>
              <a:endParaRPr lang="zh-CN" sz="2400" kern="1200" dirty="0"/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70840"/>
              </p:ext>
            </p:extLst>
          </p:nvPr>
        </p:nvGraphicFramePr>
        <p:xfrm>
          <a:off x="7352522" y="2310179"/>
          <a:ext cx="1558213" cy="282303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558213">
                  <a:extLst>
                    <a:ext uri="{9D8B030D-6E8A-4147-A177-3AD203B41FA5}">
                      <a16:colId xmlns:a16="http://schemas.microsoft.com/office/drawing/2014/main" val="2677959158"/>
                    </a:ext>
                  </a:extLst>
                </a:gridCol>
              </a:tblGrid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南京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1198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南京市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55686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789462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30353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44931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市长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76758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808462" y="18056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词典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464873" y="5268368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Max_len</a:t>
            </a:r>
            <a:r>
              <a:rPr lang="en-US" altLang="zh-CN" dirty="0" smtClean="0"/>
              <a:t> = 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74973" y="2439656"/>
            <a:ext cx="60390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例：假设词典中最长单词的字数为 </a:t>
            </a:r>
            <a:r>
              <a:rPr lang="en-US" altLang="zh-CN" sz="2800" dirty="0"/>
              <a:t>3</a:t>
            </a:r>
            <a:endParaRPr lang="en-US" altLang="zh-CN" sz="2800" dirty="0" smtClean="0"/>
          </a:p>
          <a:p>
            <a:r>
              <a:rPr lang="zh-CN" altLang="en-US" sz="2800" dirty="0"/>
              <a:t>输入字串</a:t>
            </a:r>
            <a:r>
              <a:rPr lang="zh-CN" altLang="en-US" sz="2800" dirty="0" smtClean="0"/>
              <a:t>：南京市长江大桥</a:t>
            </a:r>
            <a:endParaRPr lang="en-US" altLang="zh-CN" sz="2800" dirty="0" smtClean="0"/>
          </a:p>
          <a:p>
            <a:r>
              <a:rPr lang="zh-CN" altLang="en-US" sz="2800" dirty="0" smtClean="0"/>
              <a:t>切分过程：南京市长江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大桥</a:t>
            </a:r>
            <a:endParaRPr lang="en-US" altLang="zh-CN" sz="2800" dirty="0"/>
          </a:p>
          <a:p>
            <a:r>
              <a:rPr lang="en-US" altLang="zh-CN" sz="2800" dirty="0" smtClean="0"/>
              <a:t>	    	</a:t>
            </a:r>
            <a:r>
              <a:rPr lang="zh-CN" altLang="en-US" sz="2800" dirty="0" smtClean="0"/>
              <a:t>南京市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长江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大桥</a:t>
            </a:r>
            <a:endParaRPr lang="en-US" altLang="zh-CN" sz="2800" dirty="0"/>
          </a:p>
          <a:p>
            <a:r>
              <a:rPr lang="zh-CN" altLang="en-US" sz="2800" dirty="0" smtClean="0"/>
              <a:t>                      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南京市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长江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大桥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5365102" y="3610947"/>
            <a:ext cx="1987420" cy="77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626359" y="3498980"/>
            <a:ext cx="1726163" cy="44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654351" y="2985796"/>
            <a:ext cx="1698171" cy="139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8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基于机械匹配的算法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6055566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圆角矩形 6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/>
                <a:t>双向</a:t>
              </a:r>
              <a:r>
                <a:rPr lang="zh-CN" altLang="en-US" sz="2400" dirty="0"/>
                <a:t>扫描</a:t>
              </a:r>
              <a:r>
                <a:rPr lang="zh-CN" sz="2400" kern="1200" dirty="0" smtClean="0"/>
                <a:t>法</a:t>
              </a:r>
              <a:r>
                <a:rPr lang="zh-CN" altLang="en-US" sz="2400" kern="1200" dirty="0" smtClean="0"/>
                <a:t>（</a:t>
              </a:r>
              <a:r>
                <a:rPr lang="en-US" altLang="zh-CN" sz="2400" dirty="0"/>
                <a:t>Bi-directional </a:t>
              </a:r>
              <a:r>
                <a:rPr lang="en-US" altLang="zh-CN" sz="2400" dirty="0" smtClean="0"/>
                <a:t>MM</a:t>
              </a:r>
              <a:r>
                <a:rPr lang="zh-CN" altLang="en-US" sz="2400" dirty="0" smtClean="0"/>
                <a:t>，</a:t>
              </a:r>
              <a:r>
                <a:rPr lang="en-US" altLang="zh-CN" sz="2400" dirty="0" smtClean="0"/>
                <a:t>DMM</a:t>
              </a:r>
              <a:r>
                <a:rPr lang="zh-CN" altLang="en-US" sz="2400" kern="1200" dirty="0" smtClean="0"/>
                <a:t>）</a:t>
              </a:r>
              <a:endParaRPr lang="zh-CN" sz="2400" kern="120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352939" y="2565917"/>
            <a:ext cx="58782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例：假设词典中最长单词的字数为 </a:t>
            </a:r>
            <a:r>
              <a:rPr lang="en-US" altLang="zh-CN" sz="2400" dirty="0"/>
              <a:t>3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r>
              <a:rPr lang="zh-CN" altLang="en-US" sz="2400" dirty="0"/>
              <a:t>输入字串：他是研究生物化学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  </a:t>
            </a:r>
            <a:endParaRPr lang="en-US" altLang="zh-CN" sz="2400" dirty="0" smtClean="0"/>
          </a:p>
          <a:p>
            <a:r>
              <a:rPr lang="zh-CN" altLang="en-US" sz="2400" dirty="0" smtClean="0"/>
              <a:t> FMM </a:t>
            </a:r>
            <a:r>
              <a:rPr lang="zh-CN" altLang="en-US" sz="2400" dirty="0"/>
              <a:t>切分结果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他/是</a:t>
            </a:r>
            <a:r>
              <a:rPr lang="zh-CN" altLang="en-US" sz="2400" dirty="0"/>
              <a:t>/ </a:t>
            </a:r>
            <a:r>
              <a:rPr lang="zh-CN" altLang="en-US" sz="2400" dirty="0" smtClean="0"/>
              <a:t>研究生</a:t>
            </a:r>
            <a:r>
              <a:rPr lang="zh-CN" altLang="en-US" sz="2400" dirty="0"/>
              <a:t>/ </a:t>
            </a:r>
            <a:r>
              <a:rPr lang="zh-CN" altLang="en-US" sz="2400" dirty="0" smtClean="0"/>
              <a:t>物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化学/的/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r>
              <a:rPr lang="zh-CN" altLang="en-US" sz="2400" dirty="0"/>
              <a:t>BMM 切分结果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他/是/研究/生物/化学/的/ </a:t>
            </a:r>
            <a:endParaRPr lang="zh-CN" altLang="en-US" sz="24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95839"/>
              </p:ext>
            </p:extLst>
          </p:nvPr>
        </p:nvGraphicFramePr>
        <p:xfrm>
          <a:off x="7352522" y="2310179"/>
          <a:ext cx="1558213" cy="282303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558213">
                  <a:extLst>
                    <a:ext uri="{9D8B030D-6E8A-4147-A177-3AD203B41FA5}">
                      <a16:colId xmlns:a16="http://schemas.microsoft.com/office/drawing/2014/main" val="2677959158"/>
                    </a:ext>
                  </a:extLst>
                </a:gridCol>
              </a:tblGrid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研究生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1198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生物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55686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化学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789462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他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30353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44931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的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76758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808462" y="18056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词典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464873" y="5268372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Max_len</a:t>
            </a:r>
            <a:r>
              <a:rPr lang="en-US" altLang="zh-CN" dirty="0" smtClean="0"/>
              <a:t> =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086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基于机械匹配的算法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2640563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圆角矩形 6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N-</a:t>
              </a:r>
              <a:r>
                <a:rPr lang="zh-CN" altLang="en-US" sz="2400" kern="1200" dirty="0" smtClean="0"/>
                <a:t>最短路径法</a:t>
              </a:r>
              <a:endParaRPr lang="zh-CN" sz="24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74973" y="2439656"/>
                <a:ext cx="7244899" cy="319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设待切分字串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为</a:t>
                </a:r>
                <a:r>
                  <a:rPr lang="zh-CN" altLang="en-US" sz="2000" dirty="0"/>
                  <a:t>单个的字</a:t>
                </a:r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为</a:t>
                </a:r>
                <a:r>
                  <a:rPr lang="zh-CN" altLang="en-US" sz="2000" dirty="0" smtClean="0"/>
                  <a:t>串的</a:t>
                </a:r>
                <a:r>
                  <a:rPr lang="zh-CN" altLang="en-US" sz="2000" dirty="0"/>
                  <a:t>长度</a:t>
                </a:r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&gt;=1 </m:t>
                    </m:r>
                  </m:oMath>
                </a14:m>
                <a:r>
                  <a:rPr lang="zh-CN" altLang="en-US" sz="2000" dirty="0"/>
                  <a:t>。建立一个节点数为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的切分有向无环图</a:t>
                </a:r>
                <a:r>
                  <a:rPr lang="en-US" altLang="zh-CN" sz="2000" dirty="0"/>
                  <a:t>G,</a:t>
                </a:r>
                <a:r>
                  <a:rPr lang="zh-CN" altLang="en-US" sz="2000" dirty="0"/>
                  <a:t>各节点编号依次 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。 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(1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相邻</a:t>
                </a:r>
                <a:r>
                  <a:rPr lang="zh-CN" altLang="en-US" sz="2000" dirty="0" smtClean="0"/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之间</a:t>
                </a:r>
                <a:r>
                  <a:rPr lang="zh-CN" altLang="en-US" sz="2000" dirty="0"/>
                  <a:t>建立有向边 </a:t>
                </a:r>
                <a:r>
                  <a:rPr lang="en-US" altLang="zh-CN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&gt;,</a:t>
                </a:r>
                <a:r>
                  <a:rPr lang="zh-CN" altLang="en-US" sz="2000" dirty="0"/>
                  <a:t>边对应 的词默认为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(</a:t>
                </a:r>
                <a:r>
                  <a:rPr lang="en-US" altLang="zh-CN" sz="2000" dirty="0"/>
                  <a:t>2)</a:t>
                </a:r>
                <a:r>
                  <a:rPr lang="zh-CN" altLang="en-US" sz="20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dirty="0"/>
                  <a:t>是一个词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则节点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之间建立有向边 </a:t>
                </a:r>
                <a:r>
                  <a:rPr lang="en-US" altLang="zh-CN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&gt;,</a:t>
                </a:r>
                <a:r>
                  <a:rPr lang="zh-CN" altLang="en-US" sz="2000" dirty="0"/>
                  <a:t>边对应的词为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/>
                  <a:t>(3)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(2),</a:t>
                </a:r>
                <a:r>
                  <a:rPr lang="zh-CN" altLang="en-US" sz="2000" dirty="0"/>
                  <a:t>直到没有新路径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词序列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产生。 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(</a:t>
                </a:r>
                <a:r>
                  <a:rPr lang="en-US" altLang="zh-CN" sz="2000" dirty="0"/>
                  <a:t>4)</a:t>
                </a:r>
                <a:r>
                  <a:rPr lang="zh-CN" altLang="en-US" sz="2000" dirty="0"/>
                  <a:t>从产生的所有路径中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选择路径短的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词数少 的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作为终分词结果。 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3" y="2439656"/>
                <a:ext cx="7244899" cy="3194785"/>
              </a:xfrm>
              <a:prstGeom prst="rect">
                <a:avLst/>
              </a:prstGeom>
              <a:blipFill>
                <a:blip r:embed="rId3"/>
                <a:stretch>
                  <a:fillRect l="-926" t="-1527" r="-758" b="-1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92" y="5536112"/>
            <a:ext cx="7803556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72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基于机械匹配的算法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2640563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圆角矩形 6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N-</a:t>
              </a:r>
              <a:r>
                <a:rPr lang="zh-CN" altLang="en-US" sz="2400" kern="1200" dirty="0" smtClean="0"/>
                <a:t>最短路径法</a:t>
              </a:r>
              <a:endParaRPr lang="zh-CN" sz="2400" kern="12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8492" y="2439656"/>
            <a:ext cx="72448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例：今天下午休息</a:t>
            </a:r>
            <a:endParaRPr lang="en-US" altLang="zh-CN" sz="2400" dirty="0" smtClean="0"/>
          </a:p>
          <a:p>
            <a:r>
              <a:rPr lang="zh-CN" altLang="en-US" sz="2400" dirty="0" smtClean="0"/>
              <a:t>设所有边长为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，且每个相邻的双字之间都是在词典中的词，“今天”，“天下”，“下午”等。则可以构建如下有向图</a:t>
            </a:r>
            <a:endParaRPr lang="en-US" altLang="zh-CN" sz="2400" dirty="0" smtClean="0"/>
          </a:p>
          <a:p>
            <a:endParaRPr lang="zh-CN" altLang="en-US" sz="20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874973" y="4317093"/>
            <a:ext cx="6046209" cy="536956"/>
            <a:chOff x="1133856" y="3943858"/>
            <a:chExt cx="6046209" cy="536956"/>
          </a:xfrm>
        </p:grpSpPr>
        <p:sp>
          <p:nvSpPr>
            <p:cNvPr id="10" name="椭圆 9"/>
            <p:cNvSpPr/>
            <p:nvPr/>
          </p:nvSpPr>
          <p:spPr>
            <a:xfrm>
              <a:off x="1133856" y="3950208"/>
              <a:ext cx="743712" cy="5242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今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076093" y="3950208"/>
              <a:ext cx="743712" cy="5242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天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902804" y="3950208"/>
              <a:ext cx="743712" cy="5242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休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960567" y="3950208"/>
              <a:ext cx="743712" cy="5242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午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18330" y="3950208"/>
              <a:ext cx="743712" cy="5242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下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45041" y="3950208"/>
              <a:ext cx="743712" cy="5242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息</a:t>
              </a:r>
              <a:endParaRPr lang="zh-CN" altLang="en-US" dirty="0"/>
            </a:p>
          </p:txBody>
        </p:sp>
        <p:cxnSp>
          <p:nvCxnSpPr>
            <p:cNvPr id="21" name="曲线连接符 20"/>
            <p:cNvCxnSpPr>
              <a:stCxn id="10" idx="0"/>
              <a:endCxn id="14" idx="0"/>
            </p:cNvCxnSpPr>
            <p:nvPr/>
          </p:nvCxnSpPr>
          <p:spPr>
            <a:xfrm rot="5400000" flipH="1" flipV="1">
              <a:off x="2447949" y="3007971"/>
              <a:ext cx="12700" cy="188447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线连接符 22"/>
            <p:cNvCxnSpPr>
              <a:stCxn id="10" idx="6"/>
              <a:endCxn id="11" idx="2"/>
            </p:cNvCxnSpPr>
            <p:nvPr/>
          </p:nvCxnSpPr>
          <p:spPr>
            <a:xfrm>
              <a:off x="1877568" y="4212336"/>
              <a:ext cx="198525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24"/>
            <p:cNvCxnSpPr>
              <a:stCxn id="11" idx="6"/>
              <a:endCxn id="14" idx="2"/>
            </p:cNvCxnSpPr>
            <p:nvPr/>
          </p:nvCxnSpPr>
          <p:spPr>
            <a:xfrm>
              <a:off x="2819805" y="4212336"/>
              <a:ext cx="198525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>
              <a:stCxn id="14" idx="6"/>
              <a:endCxn id="13" idx="2"/>
            </p:cNvCxnSpPr>
            <p:nvPr/>
          </p:nvCxnSpPr>
          <p:spPr>
            <a:xfrm>
              <a:off x="3762042" y="4212336"/>
              <a:ext cx="198525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13" idx="6"/>
              <a:endCxn id="12" idx="2"/>
            </p:cNvCxnSpPr>
            <p:nvPr/>
          </p:nvCxnSpPr>
          <p:spPr>
            <a:xfrm>
              <a:off x="4704279" y="4212336"/>
              <a:ext cx="198525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曲线连接符 30"/>
            <p:cNvCxnSpPr>
              <a:stCxn id="12" idx="6"/>
              <a:endCxn id="15" idx="2"/>
            </p:cNvCxnSpPr>
            <p:nvPr/>
          </p:nvCxnSpPr>
          <p:spPr>
            <a:xfrm>
              <a:off x="5646516" y="4212336"/>
              <a:ext cx="198525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6787278" y="4083693"/>
              <a:ext cx="392787" cy="2499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曲线连接符 33"/>
            <p:cNvCxnSpPr>
              <a:stCxn id="15" idx="6"/>
              <a:endCxn id="32" idx="2"/>
            </p:cNvCxnSpPr>
            <p:nvPr/>
          </p:nvCxnSpPr>
          <p:spPr>
            <a:xfrm flipV="1">
              <a:off x="6588753" y="4208661"/>
              <a:ext cx="198525" cy="36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曲线连接符 37"/>
            <p:cNvCxnSpPr>
              <a:stCxn id="11" idx="4"/>
              <a:endCxn id="13" idx="4"/>
            </p:cNvCxnSpPr>
            <p:nvPr/>
          </p:nvCxnSpPr>
          <p:spPr>
            <a:xfrm rot="16200000" flipH="1">
              <a:off x="3390186" y="3532227"/>
              <a:ext cx="12700" cy="188447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>
              <a:stCxn id="14" idx="0"/>
              <a:endCxn id="12" idx="0"/>
            </p:cNvCxnSpPr>
            <p:nvPr/>
          </p:nvCxnSpPr>
          <p:spPr>
            <a:xfrm rot="5400000" flipH="1" flipV="1">
              <a:off x="4332423" y="3007971"/>
              <a:ext cx="12700" cy="188447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曲线连接符 41"/>
            <p:cNvCxnSpPr>
              <a:stCxn id="13" idx="4"/>
              <a:endCxn id="15" idx="4"/>
            </p:cNvCxnSpPr>
            <p:nvPr/>
          </p:nvCxnSpPr>
          <p:spPr>
            <a:xfrm rot="16200000" flipH="1">
              <a:off x="5274660" y="3532227"/>
              <a:ext cx="12700" cy="188447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12" idx="0"/>
              <a:endCxn id="32" idx="1"/>
            </p:cNvCxnSpPr>
            <p:nvPr/>
          </p:nvCxnSpPr>
          <p:spPr>
            <a:xfrm rot="16200000" flipH="1">
              <a:off x="5974686" y="3250181"/>
              <a:ext cx="170087" cy="1570140"/>
            </a:xfrm>
            <a:prstGeom prst="curvedConnector3">
              <a:avLst>
                <a:gd name="adj1" fmla="val -1344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/>
        </p:nvSpPr>
        <p:spPr>
          <a:xfrm>
            <a:off x="874973" y="5423121"/>
            <a:ext cx="715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然后根据</a:t>
            </a:r>
            <a:r>
              <a:rPr lang="en-US" altLang="zh-CN" sz="2400" dirty="0" err="1" smtClean="0"/>
              <a:t>Dijkstra</a:t>
            </a:r>
            <a:r>
              <a:rPr lang="zh-CN" altLang="en-US" sz="2400" dirty="0" smtClean="0"/>
              <a:t>算法计算路径长度，可以得到结果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0713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基于机械匹配的算法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2640563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圆角矩形 6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N-</a:t>
              </a:r>
              <a:r>
                <a:rPr lang="zh-CN" altLang="en-US" sz="2400" kern="1200" dirty="0" smtClean="0"/>
                <a:t>最短路径法</a:t>
              </a:r>
              <a:endParaRPr lang="zh-CN" sz="2400" kern="1200" dirty="0"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91668"/>
              </p:ext>
            </p:extLst>
          </p:nvPr>
        </p:nvGraphicFramePr>
        <p:xfrm>
          <a:off x="1352940" y="2439656"/>
          <a:ext cx="6645012" cy="3717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004">
                  <a:extLst>
                    <a:ext uri="{9D8B030D-6E8A-4147-A177-3AD203B41FA5}">
                      <a16:colId xmlns:a16="http://schemas.microsoft.com/office/drawing/2014/main" val="2890095019"/>
                    </a:ext>
                  </a:extLst>
                </a:gridCol>
                <a:gridCol w="2215004">
                  <a:extLst>
                    <a:ext uri="{9D8B030D-6E8A-4147-A177-3AD203B41FA5}">
                      <a16:colId xmlns:a16="http://schemas.microsoft.com/office/drawing/2014/main" val="3183121953"/>
                    </a:ext>
                  </a:extLst>
                </a:gridCol>
                <a:gridCol w="2215004">
                  <a:extLst>
                    <a:ext uri="{9D8B030D-6E8A-4147-A177-3AD203B41FA5}">
                      <a16:colId xmlns:a16="http://schemas.microsoft.com/office/drawing/2014/main" val="2652866592"/>
                    </a:ext>
                  </a:extLst>
                </a:gridCol>
              </a:tblGrid>
              <a:tr h="464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分词结果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路径长度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71257"/>
                  </a:ext>
                </a:extLst>
              </a:tr>
              <a:tr h="4646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今天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午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休息</a:t>
                      </a:r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50131"/>
                  </a:ext>
                </a:extLst>
              </a:tr>
              <a:tr h="4646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今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下午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休息</a:t>
                      </a:r>
                      <a:r>
                        <a:rPr lang="en-US" altLang="zh-CN" dirty="0" smtClean="0"/>
                        <a:t>/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9933"/>
                  </a:ext>
                </a:extLst>
              </a:tr>
              <a:tr h="4646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今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午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休息</a:t>
                      </a:r>
                      <a:r>
                        <a:rPr lang="en-US" altLang="zh-CN" dirty="0" smtClean="0"/>
                        <a:t>/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38155"/>
                  </a:ext>
                </a:extLst>
              </a:tr>
              <a:tr h="4646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今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午休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息</a:t>
                      </a:r>
                      <a:r>
                        <a:rPr lang="en-US" altLang="zh-CN" dirty="0" smtClean="0"/>
                        <a:t>/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63650"/>
                  </a:ext>
                </a:extLst>
              </a:tr>
              <a:tr h="4646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今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下午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休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息</a:t>
                      </a:r>
                      <a:r>
                        <a:rPr lang="en-US" altLang="zh-CN" dirty="0" smtClean="0"/>
                        <a:t>/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71668"/>
                  </a:ext>
                </a:extLst>
              </a:tr>
              <a:tr h="4646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今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天下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午休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息</a:t>
                      </a:r>
                      <a:r>
                        <a:rPr lang="en-US" altLang="zh-CN" dirty="0" smtClean="0"/>
                        <a:t>/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682993"/>
                  </a:ext>
                </a:extLst>
              </a:tr>
              <a:tr h="4646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今天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下午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休息</a:t>
                      </a:r>
                      <a:r>
                        <a:rPr lang="en-US" altLang="zh-CN" dirty="0" smtClean="0"/>
                        <a:t>/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0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321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基于机械匹配的算法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68791286"/>
              </p:ext>
            </p:extLst>
          </p:nvPr>
        </p:nvGraphicFramePr>
        <p:xfrm>
          <a:off x="874973" y="1805694"/>
          <a:ext cx="7091266" cy="483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5062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基于统计模型的算法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4973" y="1805694"/>
            <a:ext cx="70912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基于统计的分词方法摒弃了词典，其基本步骤如下：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）加载大规模中文语料集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）训练语言模型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）进行中文分词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其中的大规模语料集指的是包含大规模（一般最低在十万数量级以上）的中文句子的文档。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494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1373764" y="1802322"/>
          <a:ext cx="6396472" cy="3915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255951" y="5133501"/>
            <a:ext cx="508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     </a:t>
            </a:r>
            <a:r>
              <a:rPr lang="zh-CN" altLang="en-US" sz="3200" dirty="0" smtClean="0"/>
              <a:t> 汉语分词研究现状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3" name="文本框 2"/>
          <p:cNvSpPr txBox="1"/>
          <p:nvPr/>
        </p:nvSpPr>
        <p:spPr>
          <a:xfrm>
            <a:off x="4347947" y="2937144"/>
            <a:ext cx="2638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汉语分词原因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78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基于统计模型的算法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75587532"/>
              </p:ext>
            </p:extLst>
          </p:nvPr>
        </p:nvGraphicFramePr>
        <p:xfrm>
          <a:off x="1582109" y="1976382"/>
          <a:ext cx="4074979" cy="3680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4232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基于统计模型的算法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2640563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圆角矩形 7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N</a:t>
              </a:r>
              <a:r>
                <a:rPr lang="zh-CN" altLang="en-US" sz="2400" kern="1200" dirty="0" smtClean="0"/>
                <a:t>元语言模型</a:t>
              </a:r>
              <a:endParaRPr lang="zh-CN" sz="24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99744" y="2651126"/>
                <a:ext cx="7181088" cy="285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元语言模型中，对于一个中文字符串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，可以将其看成一个连续的字符串序列，对于字符串的某一种切分方式：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N</a:t>
                </a:r>
                <a:r>
                  <a:rPr lang="zh-CN" altLang="en-US" dirty="0" smtClean="0"/>
                  <a:t>元语言模型计算的是该切分方式的概率有多大，记为</a:t>
                </a:r>
                <a:r>
                  <a:rPr lang="en-US" altLang="zh-CN" dirty="0" smtClean="0"/>
                  <a:t>P(S)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而对于句子中每个词语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，其出现的概率是与前面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词相关的，可以通过条件概率公式计算。因此，在推导演变之下，可以得到一个计算</a:t>
                </a:r>
                <a:r>
                  <a:rPr lang="en-US" altLang="zh-CN" dirty="0" smtClean="0"/>
                  <a:t>P(S)</a:t>
                </a:r>
                <a:r>
                  <a:rPr lang="zh-CN" altLang="en-US" dirty="0" smtClean="0"/>
                  <a:t>的最终公式：</a:t>
                </a:r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由公式可以看出，一个字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出现</m:t>
                    </m:r>
                  </m:oMath>
                </a14:m>
                <a:r>
                  <a:rPr lang="zh-CN" altLang="en-US" dirty="0" smtClean="0"/>
                  <a:t>的概率是由前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词语所决定的，即由已知推未知，是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语言模型的核心思想。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" y="2651126"/>
                <a:ext cx="7181088" cy="2852576"/>
              </a:xfrm>
              <a:prstGeom prst="rect">
                <a:avLst/>
              </a:prstGeom>
              <a:blipFill>
                <a:blip r:embed="rId3"/>
                <a:stretch>
                  <a:fillRect l="-679" t="-1923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69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基于统计模型的算法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2640563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圆角矩形 7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N</a:t>
              </a:r>
              <a:r>
                <a:rPr lang="zh-CN" altLang="en-US" sz="2400" kern="1200" dirty="0" smtClean="0"/>
                <a:t>元语言模型</a:t>
              </a:r>
              <a:endParaRPr lang="zh-CN" sz="24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99744" y="2651126"/>
                <a:ext cx="775237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例如之前给的一个句子：他是研究生物的。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有如下两种分词方式，哪种方式是正确的呢？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）他</a:t>
                </a:r>
                <a:r>
                  <a:rPr lang="en-US" altLang="zh-CN" sz="2000" dirty="0"/>
                  <a:t>|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|</a:t>
                </a:r>
                <a:r>
                  <a:rPr lang="zh-CN" altLang="en-US" sz="2000" dirty="0"/>
                  <a:t>研究生</a:t>
                </a:r>
                <a:r>
                  <a:rPr lang="en-US" altLang="zh-CN" sz="2000" dirty="0"/>
                  <a:t>|</a:t>
                </a:r>
                <a:r>
                  <a:rPr lang="zh-CN" altLang="en-US" sz="2000" dirty="0"/>
                  <a:t>物</a:t>
                </a:r>
                <a:r>
                  <a:rPr lang="en-US" altLang="zh-CN" sz="2000" dirty="0"/>
                  <a:t>|</a:t>
                </a:r>
                <a:r>
                  <a:rPr lang="zh-CN" altLang="en-US" sz="2000" dirty="0"/>
                  <a:t>的  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）他</a:t>
                </a:r>
                <a:r>
                  <a:rPr lang="en-US" altLang="zh-CN" sz="2000" dirty="0"/>
                  <a:t>|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|</a:t>
                </a:r>
                <a:r>
                  <a:rPr lang="zh-CN" altLang="en-US" sz="2000" dirty="0"/>
                  <a:t>研究</a:t>
                </a:r>
                <a:r>
                  <a:rPr lang="en-US" altLang="zh-CN" sz="2000" dirty="0"/>
                  <a:t>|</a:t>
                </a:r>
                <a:r>
                  <a:rPr lang="zh-CN" altLang="en-US" sz="2000" dirty="0"/>
                  <a:t>生物</a:t>
                </a:r>
                <a:r>
                  <a:rPr lang="en-US" altLang="zh-CN" sz="2000" dirty="0"/>
                  <a:t>|</a:t>
                </a:r>
                <a:r>
                  <a:rPr lang="zh-CN" altLang="en-US" sz="2000" dirty="0"/>
                  <a:t>的 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若我们采用二元文法，则需要计算下面两个式子，对比结果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𝑆𝑒𝑔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他</m:t>
                        </m:r>
                      </m:e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𝐵𝑂𝑆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是</m:t>
                        </m:r>
                      </m:e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他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研究生</m:t>
                        </m:r>
                      </m:e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是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物</m:t>
                        </m:r>
                      </m:e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研究生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的</m:t>
                        </m:r>
                      </m:e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物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的</m:t>
                        </m:r>
                      </m:e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𝑆𝑒𝑔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他</m:t>
                        </m:r>
                      </m:e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𝐵𝑂𝑆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是</m:t>
                        </m:r>
                      </m:e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他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研究</m:t>
                        </m:r>
                      </m:e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是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生物</m:t>
                        </m:r>
                      </m:e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研究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的</m:t>
                        </m:r>
                      </m:e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生物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的</m:t>
                        </m:r>
                      </m:e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𝐸𝑂𝑆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" y="2651126"/>
                <a:ext cx="7752370" cy="3139321"/>
              </a:xfrm>
              <a:prstGeom prst="rect">
                <a:avLst/>
              </a:prstGeom>
              <a:blipFill>
                <a:blip r:embed="rId3"/>
                <a:stretch>
                  <a:fillRect l="-786" t="-1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92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基于统计模型的算法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2640563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圆角矩形 7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N</a:t>
              </a:r>
              <a:r>
                <a:rPr lang="zh-CN" altLang="en-US" sz="2400" kern="1200" dirty="0" smtClean="0"/>
                <a:t>元语言模型</a:t>
              </a:r>
              <a:endParaRPr lang="zh-CN" sz="2400" kern="1200" dirty="0"/>
            </a:p>
          </p:txBody>
        </p:sp>
      </p:grp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449749848"/>
              </p:ext>
            </p:extLst>
          </p:nvPr>
        </p:nvGraphicFramePr>
        <p:xfrm>
          <a:off x="999743" y="2651126"/>
          <a:ext cx="7183203" cy="3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3155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基于统计模型的算法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2640563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圆角矩形 7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/>
                <a:t>互信息</a:t>
              </a:r>
              <a:r>
                <a:rPr lang="zh-CN" altLang="en-US" sz="2400" kern="1200" dirty="0" smtClean="0"/>
                <a:t>模型</a:t>
              </a:r>
              <a:endParaRPr lang="zh-CN" sz="2400" kern="12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81456" y="2439656"/>
            <a:ext cx="71810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</a:t>
            </a:r>
            <a:r>
              <a:rPr lang="zh-CN" altLang="en-US" sz="2400" dirty="0" smtClean="0"/>
              <a:t>元语言模型中用到了大规模语料库，那么有一个必须要解决的问题就是如何用语料库训练出来一个词典。</a:t>
            </a:r>
            <a:endParaRPr lang="en-US" altLang="zh-CN" sz="2400" dirty="0" smtClean="0"/>
          </a:p>
          <a:p>
            <a:r>
              <a:rPr lang="zh-CN" altLang="en-US" sz="2400" dirty="0" smtClean="0"/>
              <a:t>互信息解决的就是这样一个问题。它根据语料库中字与字的“紧密”程度来判断其组合是否为词语：如果两个字总是紧挨着出现，那么这两个字在很大程度上就可以判定为是一个中文词语，如果两个字没有相邻出现过或者只是偶尔相邻出现了一次或者几次，那么基本就可以判定这两个字不能组成一个词语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44720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基于统计模型的算法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2640563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圆角矩形 7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/>
                <a:t>最大熵</a:t>
              </a:r>
              <a:r>
                <a:rPr lang="zh-CN" altLang="en-US" sz="2400" kern="1200" dirty="0" smtClean="0"/>
                <a:t>模型</a:t>
              </a:r>
              <a:endParaRPr lang="zh-CN" sz="24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99744" y="2651126"/>
                <a:ext cx="71810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在最大熵模型中，目标是构造一个能生成训练样本分布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/>
                  <a:t>统计模型，建立特征方程。该特征必须能较完整地表达训练样本中数据的特性。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44" y="2651126"/>
                <a:ext cx="7181088" cy="1200329"/>
              </a:xfrm>
              <a:prstGeom prst="rect">
                <a:avLst/>
              </a:prstGeom>
              <a:blipFill>
                <a:blip r:embed="rId3"/>
                <a:stretch>
                  <a:fillRect l="-1273" t="-4061" r="-1019" b="-8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68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基于统计模型的算法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2640563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圆角矩形 7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/>
                <a:t>最大熵</a:t>
              </a:r>
              <a:r>
                <a:rPr lang="zh-CN" altLang="en-US" sz="2400" kern="1200" dirty="0" smtClean="0"/>
                <a:t>模型</a:t>
              </a:r>
              <a:endParaRPr lang="zh-CN" sz="2400" kern="12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4973" y="2334145"/>
            <a:ext cx="77931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我们以英汉翻译为例：对于英语中的“</a:t>
            </a:r>
            <a:r>
              <a:rPr lang="en-US" altLang="zh-CN" sz="2000" dirty="0"/>
              <a:t>take”</a:t>
            </a:r>
            <a:r>
              <a:rPr lang="zh-CN" altLang="en-US" sz="2000" dirty="0"/>
              <a:t>，它对应汉语的翻译有： 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t1)“</a:t>
            </a:r>
            <a:r>
              <a:rPr lang="zh-CN" altLang="en-US" sz="2000" dirty="0"/>
              <a:t>抓住”：</a:t>
            </a:r>
            <a:r>
              <a:rPr lang="en-US" altLang="zh-CN" sz="2000" dirty="0"/>
              <a:t>The mother takes her child by the hand.</a:t>
            </a:r>
            <a:r>
              <a:rPr lang="zh-CN" altLang="en-US" sz="2000" dirty="0"/>
              <a:t>母亲抓住孩子的手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t2)“</a:t>
            </a:r>
            <a:r>
              <a:rPr lang="zh-CN" altLang="en-US" sz="2000" dirty="0"/>
              <a:t>拿走”：</a:t>
            </a:r>
            <a:r>
              <a:rPr lang="en-US" altLang="zh-CN" sz="2000" dirty="0"/>
              <a:t>Take the book home. </a:t>
            </a:r>
            <a:r>
              <a:rPr lang="zh-CN" altLang="en-US" sz="2000" dirty="0"/>
              <a:t>把书拿回家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t3)“</a:t>
            </a:r>
            <a:r>
              <a:rPr lang="zh-CN" altLang="en-US" sz="2000" dirty="0"/>
              <a:t>乘坐”：</a:t>
            </a:r>
            <a:r>
              <a:rPr lang="en-US" altLang="zh-CN" sz="2000" dirty="0"/>
              <a:t>to take a bus to work. </a:t>
            </a:r>
            <a:r>
              <a:rPr lang="zh-CN" altLang="en-US" sz="2000" dirty="0"/>
              <a:t>乘坐公共汽车上班。 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t4)“</a:t>
            </a:r>
            <a:r>
              <a:rPr lang="zh-CN" altLang="en-US" sz="2000" dirty="0"/>
              <a:t>量”：</a:t>
            </a:r>
            <a:r>
              <a:rPr lang="en-US" altLang="zh-CN" sz="2000" dirty="0"/>
              <a:t>Take your temperature. </a:t>
            </a:r>
            <a:r>
              <a:rPr lang="zh-CN" altLang="en-US" sz="2000" dirty="0"/>
              <a:t>量一量你的体温。 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t5)“</a:t>
            </a:r>
            <a:r>
              <a:rPr lang="zh-CN" altLang="en-US" sz="2000" dirty="0"/>
              <a:t>装”：</a:t>
            </a:r>
            <a:r>
              <a:rPr lang="en-US" altLang="zh-CN" sz="2000" dirty="0"/>
              <a:t>The suitcase wouldn’t take another thing. </a:t>
            </a:r>
            <a:r>
              <a:rPr lang="zh-CN" altLang="en-US" sz="2000" dirty="0"/>
              <a:t>这个衣箱不能装别的东西了。 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t6)“</a:t>
            </a:r>
            <a:r>
              <a:rPr lang="zh-CN" altLang="en-US" sz="2000" dirty="0"/>
              <a:t>花费”：</a:t>
            </a:r>
            <a:r>
              <a:rPr lang="en-US" altLang="zh-CN" sz="2000" dirty="0"/>
              <a:t>It takes a lot of money to buy a house. </a:t>
            </a:r>
            <a:r>
              <a:rPr lang="zh-CN" altLang="en-US" sz="2000" dirty="0"/>
              <a:t>买一所房子要花一大笔钱。 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t7)“</a:t>
            </a:r>
            <a:r>
              <a:rPr lang="zh-CN" altLang="en-US" sz="2000" dirty="0"/>
              <a:t>理解、领会”：</a:t>
            </a:r>
            <a:r>
              <a:rPr lang="en-US" altLang="zh-CN" sz="2000" dirty="0"/>
              <a:t>How do you take this package? </a:t>
            </a:r>
            <a:r>
              <a:rPr lang="zh-CN" altLang="en-US" sz="2000" dirty="0"/>
              <a:t>你怎么理解这段话</a:t>
            </a:r>
            <a:r>
              <a:rPr lang="zh-CN" altLang="en-US" sz="2000" dirty="0" smtClean="0"/>
              <a:t>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60872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基于统计模型的算法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2640563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圆角矩形 7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/>
                <a:t>最大熵</a:t>
              </a:r>
              <a:r>
                <a:rPr lang="zh-CN" altLang="en-US" sz="2400" kern="1200" dirty="0" smtClean="0"/>
                <a:t>模型</a:t>
              </a:r>
              <a:endParaRPr lang="zh-CN" sz="24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74973" y="2334145"/>
                <a:ext cx="7793166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假设对于所有的英文”</a:t>
                </a:r>
                <a:r>
                  <a:rPr lang="en-US" altLang="zh-CN" sz="2000" dirty="0"/>
                  <a:t>take”</a:t>
                </a:r>
                <a:r>
                  <a:rPr lang="zh-CN" altLang="en-US" sz="2000" dirty="0"/>
                  <a:t>，只有这七种翻译。则存在着如下限制：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1|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3|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)+…+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7|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)=1    </m:t>
                    </m:r>
                  </m:oMath>
                </a14:m>
                <a:r>
                  <a:rPr lang="en-US" altLang="zh-CN" sz="2000" dirty="0" smtClean="0"/>
                  <a:t>                            (</a:t>
                </a:r>
                <a:r>
                  <a:rPr lang="en-US" altLang="zh-CN" sz="2000" dirty="0"/>
                  <a:t>1)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)(1≤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≤7)</m:t>
                    </m:r>
                  </m:oMath>
                </a14:m>
                <a:r>
                  <a:rPr lang="zh-CN" altLang="en-US" sz="2000" dirty="0"/>
                  <a:t>表示在一个含有单词 </a:t>
                </a:r>
                <a:r>
                  <a:rPr lang="en-US" altLang="zh-CN" sz="2000" dirty="0"/>
                  <a:t>take </a:t>
                </a:r>
                <a:r>
                  <a:rPr lang="zh-CN" altLang="en-US" sz="2000" dirty="0"/>
                  <a:t>的英文句子中，</a:t>
                </a:r>
                <a:r>
                  <a:rPr lang="en-US" altLang="zh-CN" sz="2000" dirty="0"/>
                  <a:t>take </a:t>
                </a:r>
                <a:r>
                  <a:rPr lang="zh-CN" altLang="en-US" sz="2000" dirty="0"/>
                  <a:t>翻译成 </a:t>
                </a:r>
                <a:r>
                  <a:rPr lang="en-US" altLang="zh-CN" sz="2000" dirty="0" err="1"/>
                  <a:t>ti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的概率。 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在</a:t>
                </a:r>
                <a:r>
                  <a:rPr lang="zh-CN" altLang="en-US" sz="2000" dirty="0"/>
                  <a:t>这个限制下，对每种翻译赋予均等一致的几率为：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1|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)=…=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7|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)=1/7 </m:t>
                    </m:r>
                  </m:oMath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但是</a:t>
                </a:r>
                <a:r>
                  <a:rPr lang="zh-CN" altLang="en-US" sz="2000" dirty="0"/>
                  <a:t>对于“</a:t>
                </a:r>
                <a:r>
                  <a:rPr lang="en-US" altLang="zh-CN" sz="2000" dirty="0"/>
                  <a:t>take”</a:t>
                </a:r>
                <a:r>
                  <a:rPr lang="zh-CN" altLang="en-US" sz="2000" dirty="0"/>
                  <a:t>，我们通过统计发现它的前两种翻译</a:t>
                </a:r>
                <a:r>
                  <a:rPr lang="en-US" altLang="zh-CN" sz="2000" dirty="0"/>
                  <a:t>(t1)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(t2)</a:t>
                </a:r>
                <a:r>
                  <a:rPr lang="zh-CN" altLang="en-US" sz="2000" dirty="0"/>
                  <a:t>是常见的，假设满足如下</a:t>
                </a:r>
                <a:r>
                  <a:rPr lang="zh-CN" altLang="en-US" sz="2000" dirty="0" smtClean="0"/>
                  <a:t>条件</a:t>
                </a:r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1|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 = 2/5 </m:t>
                    </m:r>
                  </m:oMath>
                </a14:m>
                <a:r>
                  <a:rPr lang="en-US" altLang="zh-CN" sz="2000" dirty="0" smtClean="0"/>
                  <a:t>                                                                          (</a:t>
                </a:r>
                <a:r>
                  <a:rPr lang="en-US" altLang="zh-CN" sz="2000" dirty="0"/>
                  <a:t>2) 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在</a:t>
                </a:r>
                <a:r>
                  <a:rPr lang="en-US" altLang="zh-CN" sz="2000" dirty="0"/>
                  <a:t>(1)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(2)</a:t>
                </a:r>
                <a:r>
                  <a:rPr lang="zh-CN" altLang="en-US" sz="2000" dirty="0"/>
                  <a:t>共同限制下，分配给每个翻译的概率分布形式有很多。但是最一致的分布为： </a:t>
                </a:r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1|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2|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)=1/5 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3|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4|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5|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6|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7|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)=3/25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3" y="2334145"/>
                <a:ext cx="7793166" cy="4093428"/>
              </a:xfrm>
              <a:prstGeom prst="rect">
                <a:avLst/>
              </a:prstGeom>
              <a:blipFill>
                <a:blip r:embed="rId3"/>
                <a:stretch>
                  <a:fillRect l="-861" t="-1341" r="-1408" b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543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基于统计模型的算法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52940" y="1931268"/>
            <a:ext cx="2640563" cy="382814"/>
            <a:chOff x="1287" y="0"/>
            <a:chExt cx="1255302" cy="360606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圆角矩形 7"/>
            <p:cNvSpPr/>
            <p:nvPr/>
          </p:nvSpPr>
          <p:spPr>
            <a:xfrm>
              <a:off x="1287" y="0"/>
              <a:ext cx="1255302" cy="3606061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38054" y="36767"/>
              <a:ext cx="1181768" cy="35325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/>
                <a:t>最大熵</a:t>
              </a:r>
              <a:r>
                <a:rPr lang="zh-CN" altLang="en-US" sz="2400" kern="1200" dirty="0" smtClean="0"/>
                <a:t>模型</a:t>
              </a:r>
              <a:endParaRPr lang="zh-CN" sz="24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74973" y="2334145"/>
                <a:ext cx="7793166" cy="4472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可以验证，最一致的分布具有最大的熵值。 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但是</a:t>
                </a:r>
                <a:r>
                  <a:rPr lang="zh-CN" altLang="en-US" sz="2000" dirty="0"/>
                  <a:t>上面的限制，都没有考虑上下文的环境，翻译效果不好。因此我们引入特征。例如，</a:t>
                </a:r>
                <a:r>
                  <a:rPr lang="zh-CN" altLang="en-US" sz="2000" dirty="0" smtClean="0"/>
                  <a:t>英文“</a:t>
                </a:r>
                <a:r>
                  <a:rPr lang="en-US" altLang="zh-CN" sz="2000" dirty="0"/>
                  <a:t>take</a:t>
                </a:r>
                <a:r>
                  <a:rPr lang="zh-CN" altLang="en-US" sz="2000" dirty="0" smtClean="0"/>
                  <a:t>”翻译</a:t>
                </a:r>
                <a:r>
                  <a:rPr lang="zh-CN" altLang="en-US" sz="2000" dirty="0"/>
                  <a:t>为 “乘坐”的概率很小，但是</a:t>
                </a:r>
                <a:r>
                  <a:rPr lang="zh-CN" altLang="en-US" sz="2000" dirty="0" smtClean="0"/>
                  <a:t>当“</a:t>
                </a:r>
                <a:r>
                  <a:rPr lang="en-US" altLang="zh-CN" sz="2000" dirty="0"/>
                  <a:t>take</a:t>
                </a:r>
                <a:r>
                  <a:rPr lang="zh-CN" altLang="en-US" sz="2000" dirty="0" smtClean="0"/>
                  <a:t>”后面</a:t>
                </a:r>
                <a:r>
                  <a:rPr lang="zh-CN" altLang="en-US" sz="2000" dirty="0"/>
                  <a:t>跟一个交通工具的</a:t>
                </a:r>
                <a:r>
                  <a:rPr lang="zh-CN" altLang="en-US" sz="2000" dirty="0" smtClean="0"/>
                  <a:t>名词“</a:t>
                </a:r>
                <a:r>
                  <a:rPr lang="en-US" altLang="zh-CN" sz="2000" dirty="0"/>
                  <a:t>bus</a:t>
                </a:r>
                <a:r>
                  <a:rPr lang="zh-CN" altLang="en-US" sz="2000" dirty="0" smtClean="0"/>
                  <a:t>”时</a:t>
                </a:r>
                <a:r>
                  <a:rPr lang="zh-CN" altLang="en-US" sz="2000" dirty="0"/>
                  <a:t>，它翻译成“乘坐”的概率就</a:t>
                </a:r>
                <a:r>
                  <a:rPr lang="zh-CN" altLang="en-US" sz="2000" dirty="0" smtClean="0"/>
                  <a:t>变得非常</a:t>
                </a:r>
                <a:r>
                  <a:rPr lang="zh-CN" altLang="en-US" sz="2000" dirty="0"/>
                  <a:t>大。为了表示 </a:t>
                </a:r>
                <a:r>
                  <a:rPr lang="en-US" altLang="zh-CN" sz="2000" dirty="0"/>
                  <a:t>take </a:t>
                </a:r>
                <a:r>
                  <a:rPr lang="zh-CN" altLang="en-US" sz="2000" dirty="0" smtClean="0"/>
                  <a:t>跟有“</a:t>
                </a:r>
                <a:r>
                  <a:rPr lang="en-US" altLang="zh-CN" sz="2000" dirty="0" smtClean="0"/>
                  <a:t>bus</a:t>
                </a:r>
                <a:r>
                  <a:rPr lang="zh-CN" altLang="en-US" sz="2000" dirty="0" smtClean="0"/>
                  <a:t>”时</a:t>
                </a:r>
                <a:r>
                  <a:rPr lang="zh-CN" altLang="en-US" sz="2000" dirty="0"/>
                  <a:t>翻译成“乘坐”的事件，我们引入二值函数： </a:t>
                </a:r>
                <a:endParaRPr lang="en-US" altLang="zh-CN" sz="20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“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乘坐</m:t>
                            </m:r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^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next</m:t>
                            </m:r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0" dirty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“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bus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 smtClean="0"/>
                  <a:t>            (</a:t>
                </a:r>
                <a:r>
                  <a:rPr lang="en-US" altLang="zh-CN" sz="2000" dirty="0"/>
                  <a:t>3</a:t>
                </a:r>
                <a:r>
                  <a:rPr lang="en-US" altLang="zh-CN" sz="2000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表示上下文环境，这里看以看作是含有单词 </a:t>
                </a:r>
                <a:r>
                  <a:rPr lang="en-US" altLang="zh-CN" sz="2000" dirty="0"/>
                  <a:t>take </a:t>
                </a:r>
                <a:r>
                  <a:rPr lang="zh-CN" altLang="en-US" sz="2000" dirty="0"/>
                  <a:t>的一个英文短语，而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代表输出，对应</a:t>
                </a:r>
                <a:r>
                  <a:rPr lang="zh-CN" altLang="en-US" sz="2000" dirty="0" smtClean="0"/>
                  <a:t>着</a:t>
                </a:r>
                <a:r>
                  <a:rPr lang="zh-CN" altLang="en-US" sz="2000" dirty="0"/>
                  <a:t>“</a:t>
                </a:r>
                <a:r>
                  <a:rPr lang="en-US" altLang="zh-CN" sz="2000" dirty="0"/>
                  <a:t>take</a:t>
                </a:r>
                <a:r>
                  <a:rPr lang="zh-CN" altLang="en-US" sz="2000" dirty="0"/>
                  <a:t>”</a:t>
                </a:r>
                <a:r>
                  <a:rPr lang="zh-CN" altLang="en-US" sz="2000" dirty="0" smtClean="0"/>
                  <a:t>的</a:t>
                </a:r>
                <a:r>
                  <a:rPr lang="zh-CN" altLang="en-US" sz="2000" dirty="0"/>
                  <a:t>中文翻 译。</a:t>
                </a:r>
                <a:r>
                  <a:rPr lang="en-US" altLang="zh-CN" sz="2000" dirty="0"/>
                  <a:t>^next(x)</a:t>
                </a:r>
                <a:r>
                  <a:rPr lang="zh-CN" altLang="en-US" sz="2000" dirty="0"/>
                  <a:t>看作是上下文环境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的一个函数，表示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中跟在单词 </a:t>
                </a:r>
                <a:r>
                  <a:rPr lang="en-US" altLang="zh-CN" sz="2000" dirty="0"/>
                  <a:t>take </a:t>
                </a:r>
                <a:r>
                  <a:rPr lang="zh-CN" altLang="en-US" sz="2000" dirty="0"/>
                  <a:t>后的一个单词</a:t>
                </a:r>
                <a:r>
                  <a:rPr lang="zh-CN" altLang="en-US" sz="2000" dirty="0" smtClean="0"/>
                  <a:t>为“</a:t>
                </a:r>
                <a:r>
                  <a:rPr lang="en-US" altLang="zh-CN" sz="2000" dirty="0" smtClean="0"/>
                  <a:t>bus</a:t>
                </a:r>
                <a:r>
                  <a:rPr lang="zh-CN" altLang="en-US" sz="2000" dirty="0" smtClean="0"/>
                  <a:t>”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。</a:t>
                </a:r>
                <a:r>
                  <a:rPr lang="zh-CN" altLang="en-US" sz="2000" dirty="0"/>
                  <a:t>这样一个</a:t>
                </a:r>
                <a:r>
                  <a:rPr lang="zh-CN" altLang="en-US" sz="2000" dirty="0" smtClean="0"/>
                  <a:t>函数</a:t>
                </a:r>
                <a:r>
                  <a:rPr lang="zh-CN" altLang="en-US" sz="2000" dirty="0"/>
                  <a:t>我们称作一个特征函数，或者简称一个特征。引入诸如公式</a:t>
                </a:r>
                <a:r>
                  <a:rPr lang="en-US" altLang="zh-CN" sz="2000" dirty="0"/>
                  <a:t>(3)</a:t>
                </a:r>
                <a:r>
                  <a:rPr lang="zh-CN" altLang="en-US" sz="2000" dirty="0"/>
                  <a:t>中的特征，它们对概率分布模型加以限制， 求在限制条件下具有最一致分布的模型，该模型熵值最大。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3" y="2334145"/>
                <a:ext cx="7793166" cy="4472186"/>
              </a:xfrm>
              <a:prstGeom prst="rect">
                <a:avLst/>
              </a:prstGeom>
              <a:blipFill>
                <a:blip r:embed="rId3"/>
                <a:stretch>
                  <a:fillRect l="-861" t="-1226" r="-3991" b="-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534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基于隐马模型的算法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973" y="1805694"/>
            <a:ext cx="71810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隐马模型（</a:t>
            </a:r>
            <a:r>
              <a:rPr lang="en-US" altLang="zh-CN" sz="2400" dirty="0" smtClean="0"/>
              <a:t>Hidden Markov Model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HMM</a:t>
            </a:r>
            <a:r>
              <a:rPr lang="zh-CN" altLang="en-US" sz="2400" dirty="0" smtClean="0"/>
              <a:t>）是经典的描述随机过程的统计方法，在自然语言处理中得到了广泛的</a:t>
            </a:r>
            <a:r>
              <a:rPr lang="zh-CN" altLang="en-US" sz="2400" dirty="0"/>
              <a:t>应用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举</a:t>
            </a:r>
            <a:r>
              <a:rPr lang="zh-CN" altLang="en-US" sz="2400" dirty="0"/>
              <a:t>一个经典的例子：一个东京的朋友每天根据天气</a:t>
            </a:r>
            <a:r>
              <a:rPr lang="en-US" altLang="zh-CN" sz="2400" dirty="0"/>
              <a:t>{</a:t>
            </a:r>
            <a:r>
              <a:rPr lang="zh-CN" altLang="en-US" sz="2400" dirty="0"/>
              <a:t>下雨，天晴</a:t>
            </a:r>
            <a:r>
              <a:rPr lang="en-US" altLang="zh-CN" sz="2400" dirty="0"/>
              <a:t>}</a:t>
            </a:r>
            <a:r>
              <a:rPr lang="zh-CN" altLang="en-US" sz="2400" dirty="0"/>
              <a:t>决定当天的活动</a:t>
            </a:r>
            <a:r>
              <a:rPr lang="en-US" altLang="zh-CN" sz="2400" dirty="0"/>
              <a:t>{</a:t>
            </a:r>
            <a:r>
              <a:rPr lang="zh-CN" altLang="en-US" sz="2400" dirty="0"/>
              <a:t>公园散步</a:t>
            </a:r>
            <a:r>
              <a:rPr lang="en-US" altLang="zh-CN" sz="2400" dirty="0"/>
              <a:t>,</a:t>
            </a:r>
            <a:r>
              <a:rPr lang="zh-CN" altLang="en-US" sz="2400" dirty="0"/>
              <a:t>购物</a:t>
            </a:r>
            <a:r>
              <a:rPr lang="en-US" altLang="zh-CN" sz="2400" dirty="0"/>
              <a:t>,</a:t>
            </a:r>
            <a:r>
              <a:rPr lang="zh-CN" altLang="en-US" sz="2400" dirty="0"/>
              <a:t>清理房间</a:t>
            </a:r>
            <a:r>
              <a:rPr lang="en-US" altLang="zh-CN" sz="2400" dirty="0"/>
              <a:t>}</a:t>
            </a:r>
            <a:r>
              <a:rPr lang="zh-CN" altLang="en-US" sz="2400" dirty="0"/>
              <a:t>中的一种，我每天只能在</a:t>
            </a:r>
            <a:r>
              <a:rPr lang="en-US" altLang="zh-CN" sz="2400" dirty="0"/>
              <a:t>twitter</a:t>
            </a:r>
            <a:r>
              <a:rPr lang="zh-CN" altLang="en-US" sz="2400" dirty="0"/>
              <a:t>上看到她发的推“啊，我前天公园散步、昨天购物、今天清理房间了！”，那么我可以根据她发的推特推断东京这三天的天气。在这个例子里，显状态是活动，隐状态是天气。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1189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汉语分词概述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0369" y="1151992"/>
            <a:ext cx="8123905" cy="5473659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什么是汉语分词？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汉语以字为基本书写单位，词语之间没有明显的区分标记。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zh-CN" altLang="en-US" dirty="0" smtClean="0">
                <a:solidFill>
                  <a:srgbClr val="FF0000"/>
                </a:solidFill>
              </a:rPr>
              <a:t>汉语分词</a:t>
            </a:r>
            <a:r>
              <a:rPr lang="zh-CN" altLang="en-US" dirty="0" smtClean="0"/>
              <a:t>，指的是将一个汉字序列切分成一个个单独的词。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通俗地讲，就是要</a:t>
            </a:r>
            <a:r>
              <a:rPr lang="zh-CN" altLang="en-US" dirty="0" smtClean="0">
                <a:solidFill>
                  <a:srgbClr val="FF0000"/>
                </a:solidFill>
              </a:rPr>
              <a:t>由机器在中文文本中词与词之间加上标记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我是学生。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输出：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我</a:t>
            </a:r>
            <a:r>
              <a:rPr lang="en-US" altLang="zh-CN" dirty="0" smtClean="0"/>
              <a:t>/</a:t>
            </a:r>
            <a:r>
              <a:rPr lang="zh-CN" altLang="en-US" dirty="0" smtClean="0"/>
              <a:t>是</a:t>
            </a:r>
            <a:r>
              <a:rPr lang="en-US" altLang="zh-CN" dirty="0" smtClean="0"/>
              <a:t>/</a:t>
            </a:r>
            <a:r>
              <a:rPr lang="zh-CN" altLang="en-US" dirty="0" smtClean="0"/>
              <a:t>学生</a:t>
            </a:r>
            <a:r>
              <a:rPr lang="en-US" altLang="zh-CN" dirty="0" smtClean="0"/>
              <a:t>/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0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677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基于隐马模型的算法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74973" y="1805694"/>
                <a:ext cx="718108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HMM</a:t>
                </a:r>
                <a:r>
                  <a:rPr lang="zh-CN" altLang="en-US" sz="2400" dirty="0" smtClean="0"/>
                  <a:t>其形式主要是一个五元组：</a:t>
                </a:r>
                <a:endParaRPr lang="en-US" altLang="zh-CN" sz="2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&gt;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 smtClean="0"/>
                  <a:t>其中，</a:t>
                </a:r>
                <a:r>
                  <a:rPr lang="en-US" altLang="zh-CN" sz="2400" dirty="0" smtClean="0"/>
                  <a:t>Q</a:t>
                </a:r>
                <a:r>
                  <a:rPr lang="zh-CN" altLang="en-US" sz="2400" dirty="0" smtClean="0"/>
                  <a:t>是有限状态集合（隐状态），</a:t>
                </a:r>
                <a:r>
                  <a:rPr lang="en-US" altLang="zh-CN" sz="2400" dirty="0" smtClean="0"/>
                  <a:t>V</a:t>
                </a:r>
                <a:r>
                  <a:rPr lang="zh-CN" altLang="en-US" sz="2400" dirty="0" smtClean="0"/>
                  <a:t>是观测结果有限集（观测序列），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是状态转移矩阵（转移概率），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是状态到观测值的概率矩阵（发射概率），</a:t>
                </a:r>
                <a:r>
                  <a:rPr lang="en-US" altLang="zh-CN" sz="2400" dirty="0" smtClean="0"/>
                  <a:t>π</a:t>
                </a:r>
                <a:r>
                  <a:rPr lang="zh-CN" altLang="en-US" sz="2400" dirty="0" smtClean="0"/>
                  <a:t>是初始状态分布（初始概率）。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如何求解</a:t>
                </a:r>
                <a:r>
                  <a:rPr lang="en-US" altLang="zh-CN" sz="2400" dirty="0" smtClean="0"/>
                  <a:t>Q</a:t>
                </a:r>
                <a:r>
                  <a:rPr lang="zh-CN" altLang="en-US" sz="2400" dirty="0" smtClean="0"/>
                  <a:t>是在汉语分词中</a:t>
                </a:r>
                <a:r>
                  <a:rPr lang="en-US" altLang="zh-CN" sz="2400" dirty="0" smtClean="0"/>
                  <a:t>HMM</a:t>
                </a:r>
                <a:r>
                  <a:rPr lang="zh-CN" altLang="en-US" sz="2400" dirty="0" smtClean="0"/>
                  <a:t>的主要应用</a:t>
                </a:r>
                <a:r>
                  <a:rPr lang="zh-CN" altLang="en-US" sz="2400" dirty="0"/>
                  <a:t>。即给定一个字的序列，找出最可能的标签序列（断句符号：</a:t>
                </a:r>
                <a:r>
                  <a:rPr lang="en-US" altLang="zh-CN" sz="2400" dirty="0"/>
                  <a:t>[</a:t>
                </a:r>
                <a:r>
                  <a:rPr lang="zh-CN" altLang="en-US" sz="2400" dirty="0"/>
                  <a:t>词尾</a:t>
                </a:r>
                <a:r>
                  <a:rPr lang="en-US" altLang="zh-CN" sz="2400" dirty="0"/>
                  <a:t>]</a:t>
                </a:r>
                <a:r>
                  <a:rPr lang="zh-CN" altLang="en-US" sz="2400" dirty="0"/>
                  <a:t>或</a:t>
                </a:r>
                <a:r>
                  <a:rPr lang="en-US" altLang="zh-CN" sz="2400" dirty="0"/>
                  <a:t>[</a:t>
                </a:r>
                <a:r>
                  <a:rPr lang="zh-CN" altLang="en-US" sz="2400" dirty="0"/>
                  <a:t>非词尾</a:t>
                </a:r>
                <a:r>
                  <a:rPr lang="en-US" altLang="zh-CN" sz="2400" dirty="0"/>
                  <a:t>]</a:t>
                </a:r>
                <a:r>
                  <a:rPr lang="zh-CN" altLang="en-US" sz="2400" dirty="0"/>
                  <a:t>构成的序列）。结巴分词目前就是利用</a:t>
                </a:r>
                <a:r>
                  <a:rPr lang="en-US" altLang="zh-CN" sz="2400" dirty="0"/>
                  <a:t>BMES</a:t>
                </a:r>
                <a:r>
                  <a:rPr lang="zh-CN" altLang="en-US" sz="2400" dirty="0"/>
                  <a:t>标签来分词的，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（开头）</a:t>
                </a:r>
                <a:r>
                  <a:rPr lang="en-US" altLang="zh-CN" sz="2400" dirty="0"/>
                  <a:t>,M</a:t>
                </a:r>
                <a:r>
                  <a:rPr lang="zh-CN" altLang="en-US" sz="2400" dirty="0"/>
                  <a:t>（中间</a:t>
                </a:r>
                <a:r>
                  <a:rPr lang="en-US" altLang="zh-CN" sz="2400" dirty="0"/>
                  <a:t>),E(</a:t>
                </a:r>
                <a:r>
                  <a:rPr lang="zh-CN" altLang="en-US" sz="2400" dirty="0"/>
                  <a:t>结尾</a:t>
                </a:r>
                <a:r>
                  <a:rPr lang="en-US" altLang="zh-CN" sz="2400" dirty="0"/>
                  <a:t>),S(</a:t>
                </a:r>
                <a:r>
                  <a:rPr lang="zh-CN" altLang="en-US" sz="2400" dirty="0"/>
                  <a:t>独立成词）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3" y="1805694"/>
                <a:ext cx="7181088" cy="4154984"/>
              </a:xfrm>
              <a:prstGeom prst="rect">
                <a:avLst/>
              </a:prstGeom>
              <a:blipFill>
                <a:blip r:embed="rId3"/>
                <a:stretch>
                  <a:fillRect l="-1358" t="-1760" b="-2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356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090" y="2230432"/>
            <a:ext cx="214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ctr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B0F0"/>
                </a:solidFill>
              </a:rPr>
              <a:t>特点</a:t>
            </a:r>
            <a:endParaRPr lang="zh-CN" altLang="en-US" sz="2400" b="1" dirty="0">
              <a:solidFill>
                <a:srgbClr val="00B0F0"/>
              </a:solidFill>
            </a:endParaRPr>
          </a:p>
          <a:p>
            <a:pPr marL="742950" lvl="1" indent="-285750" algn="ctr">
              <a:buFont typeface="Wingdings" panose="05000000000000000000" pitchFamily="2" charset="2"/>
              <a:buChar char="u"/>
            </a:pP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2088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基于深度学习的汉语分词算法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5190" y="3061429"/>
            <a:ext cx="5209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向量化原子特征作为输入</a:t>
            </a: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学习原子特征和上下文的表示</a:t>
            </a:r>
            <a:endParaRPr lang="en-US" altLang="zh-CN" b="1" dirty="0" smtClean="0"/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更有效的刻画长距离句子信息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3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2088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RNN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3158" y="2634916"/>
            <a:ext cx="5955631" cy="2526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2634916"/>
            <a:ext cx="6019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512088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LSTM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3158" y="2634916"/>
            <a:ext cx="5955631" cy="2526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2257425"/>
            <a:ext cx="6143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6303" y="1325563"/>
            <a:ext cx="512088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字</a:t>
            </a:r>
            <a:r>
              <a:rPr lang="zh-CN" altLang="en-US" sz="2800" b="1" dirty="0"/>
              <a:t>嵌入</a:t>
            </a:r>
            <a:r>
              <a:rPr lang="en-US" altLang="zh-CN" sz="2800" b="1" dirty="0"/>
              <a:t>+</a:t>
            </a:r>
            <a:r>
              <a:rPr lang="en-US" altLang="zh-CN" sz="2800" b="1" dirty="0" smtClean="0"/>
              <a:t>Bi-LSTM+CRF</a:t>
            </a:r>
            <a:endParaRPr lang="en-US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03158" y="2634916"/>
            <a:ext cx="5955631" cy="2526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73" y="1805694"/>
            <a:ext cx="6248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/>
              <a:t>      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       </a:t>
            </a:r>
            <a:r>
              <a:rPr lang="zh-CN" altLang="en-US" sz="4900" b="1" dirty="0" smtClean="0"/>
              <a:t>中文</a:t>
            </a:r>
            <a:r>
              <a:rPr lang="zh-CN" altLang="en-US" sz="4900" b="1" dirty="0"/>
              <a:t>分词工具测评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99014" y="2839442"/>
            <a:ext cx="5209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哈工大</a:t>
            </a:r>
            <a:r>
              <a:rPr lang="en-US" altLang="zh-CN" dirty="0" smtClean="0"/>
              <a:t>LTP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中科院计算所</a:t>
            </a:r>
            <a:r>
              <a:rPr lang="en-US" altLang="zh-CN" dirty="0" smtClean="0"/>
              <a:t>NLPIR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清华大学</a:t>
            </a:r>
            <a:r>
              <a:rPr lang="en-US" altLang="zh-CN" dirty="0" smtClean="0"/>
              <a:t>THULAC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jieba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15189" y="1864895"/>
            <a:ext cx="468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chemeClr val="accent5"/>
                </a:solidFill>
              </a:rPr>
              <a:t>4</a:t>
            </a:r>
            <a:r>
              <a:rPr lang="zh-CN" altLang="en-US" sz="3200" dirty="0">
                <a:solidFill>
                  <a:schemeClr val="accent5"/>
                </a:solidFill>
              </a:rPr>
              <a:t>个常见的分词工具</a:t>
            </a:r>
          </a:p>
        </p:txBody>
      </p:sp>
    </p:spTree>
    <p:extLst>
      <p:ext uri="{BB962C8B-B14F-4D97-AF65-F5344CB8AC3E}">
        <p14:creationId xmlns:p14="http://schemas.microsoft.com/office/powerpoint/2010/main" val="12700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/>
              <a:t>      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       </a:t>
            </a:r>
            <a:r>
              <a:rPr lang="zh-CN" altLang="en-US" sz="4900" b="1" dirty="0" smtClean="0"/>
              <a:t>中文</a:t>
            </a:r>
            <a:r>
              <a:rPr lang="zh-CN" altLang="en-US" sz="4900" b="1" dirty="0"/>
              <a:t>分词工具测评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99014" y="2839442"/>
            <a:ext cx="5209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SIGHAN Bakeoff 2005 MSR, 560KB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SIGHAN Bakeoff 2005 PKU, </a:t>
            </a:r>
            <a:r>
              <a:rPr lang="en-US" altLang="zh-CN" dirty="0" smtClean="0"/>
              <a:t>510KB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人民日报 </a:t>
            </a:r>
            <a:r>
              <a:rPr lang="en-US" altLang="zh-CN" dirty="0"/>
              <a:t>2014, 65MB</a:t>
            </a:r>
            <a:endParaRPr lang="en-US" altLang="zh-CN" b="1" dirty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215189" y="1864895"/>
            <a:ext cx="468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chemeClr val="accent5"/>
                </a:solidFill>
              </a:rPr>
              <a:t>测试数据集</a:t>
            </a:r>
          </a:p>
        </p:txBody>
      </p:sp>
    </p:spTree>
    <p:extLst>
      <p:ext uri="{BB962C8B-B14F-4D97-AF65-F5344CB8AC3E}">
        <p14:creationId xmlns:p14="http://schemas.microsoft.com/office/powerpoint/2010/main" val="4222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905" y="1949105"/>
            <a:ext cx="6105525" cy="3695700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-685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mtClean="0"/>
              <a:t>       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        </a:t>
            </a:r>
            <a:r>
              <a:rPr lang="zh-CN" altLang="en-US" sz="4900" b="1" smtClean="0"/>
              <a:t>中文分词工具测评</a:t>
            </a:r>
            <a:r>
              <a:rPr lang="zh-CN" altLang="en-US" b="1" smtClean="0"/>
              <a:t/>
            </a:r>
            <a:br>
              <a:rPr lang="zh-CN" altLang="en-US" b="1" smtClean="0"/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393" y="1949105"/>
            <a:ext cx="5924550" cy="3857625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-685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mtClean="0"/>
              <a:t>       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        </a:t>
            </a:r>
            <a:r>
              <a:rPr lang="zh-CN" altLang="en-US" sz="4900" b="1" smtClean="0"/>
              <a:t>中文分词工具测评</a:t>
            </a:r>
            <a:r>
              <a:rPr lang="zh-CN" altLang="en-US" b="1" smtClean="0"/>
              <a:t/>
            </a:r>
            <a:br>
              <a:rPr lang="zh-CN" altLang="en-US" b="1" smtClean="0"/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0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140" y="2249894"/>
            <a:ext cx="5010150" cy="4000500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-685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mtClean="0"/>
              <a:t>       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        </a:t>
            </a:r>
            <a:r>
              <a:rPr lang="zh-CN" altLang="en-US" sz="4900" b="1" smtClean="0"/>
              <a:t>中文分词工具测评</a:t>
            </a:r>
            <a:r>
              <a:rPr lang="zh-CN" altLang="en-US" b="1" smtClean="0"/>
              <a:t/>
            </a:r>
            <a:br>
              <a:rPr lang="zh-CN" altLang="en-US" b="1" smtClean="0"/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2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汉语分词概述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0369" y="1151992"/>
            <a:ext cx="8123905" cy="5473659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什么要分词？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/>
          </a:p>
        </p:txBody>
      </p:sp>
      <p:graphicFrame>
        <p:nvGraphicFramePr>
          <p:cNvPr id="9" name="内容占位符 5"/>
          <p:cNvGraphicFramePr>
            <a:graphicFrameLocks/>
          </p:cNvGraphicFramePr>
          <p:nvPr>
            <p:extLst/>
          </p:nvPr>
        </p:nvGraphicFramePr>
        <p:xfrm>
          <a:off x="1622929" y="1800666"/>
          <a:ext cx="6396472" cy="3915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椭圆 9"/>
          <p:cNvSpPr/>
          <p:nvPr/>
        </p:nvSpPr>
        <p:spPr>
          <a:xfrm>
            <a:off x="2453983" y="1858092"/>
            <a:ext cx="798795" cy="798795"/>
          </a:xfrm>
          <a:prstGeom prst="ellipse">
            <a:avLst/>
          </a:prstGeom>
          <a:gradFill>
            <a:gsLst>
              <a:gs pos="0">
                <a:srgbClr val="0F2437"/>
              </a:gs>
              <a:gs pos="100000">
                <a:srgbClr val="284D7A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ea"/>
                <a:ea typeface="汉仪长仿宋体" panose="02010600000101010101" charset="-122"/>
              </a:rPr>
              <a:t>1</a:t>
            </a:r>
          </a:p>
        </p:txBody>
      </p:sp>
      <p:sp>
        <p:nvSpPr>
          <p:cNvPr id="11" name="任意多边形 10"/>
          <p:cNvSpPr/>
          <p:nvPr/>
        </p:nvSpPr>
        <p:spPr>
          <a:xfrm rot="16200000">
            <a:off x="4720832" y="686864"/>
            <a:ext cx="660026" cy="3148047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gradFill>
            <a:gsLst>
              <a:gs pos="0">
                <a:srgbClr val="0F2437"/>
              </a:gs>
              <a:gs pos="100000">
                <a:srgbClr val="284D7A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3200" dirty="0" smtClean="0">
                <a:solidFill>
                  <a:schemeClr val="lt1"/>
                </a:solidFill>
              </a:rPr>
              <a:t>研究背景</a:t>
            </a:r>
            <a:endParaRPr lang="zh-CN" altLang="en-US" sz="3200" dirty="0">
              <a:solidFill>
                <a:schemeClr val="l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53982" y="4268308"/>
            <a:ext cx="798795" cy="798795"/>
          </a:xfrm>
          <a:prstGeom prst="ellipse">
            <a:avLst/>
          </a:prstGeom>
          <a:gradFill>
            <a:gsLst>
              <a:gs pos="0">
                <a:srgbClr val="0F2437"/>
              </a:gs>
              <a:gs pos="100000">
                <a:srgbClr val="284D7A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ea"/>
                <a:ea typeface="汉仪长仿宋体" panose="02010600000101010101" charset="-122"/>
              </a:rPr>
              <a:t>2</a:t>
            </a:r>
            <a:endParaRPr lang="en-US" altLang="zh-CN" dirty="0"/>
          </a:p>
        </p:txBody>
      </p:sp>
      <p:sp>
        <p:nvSpPr>
          <p:cNvPr id="13" name="任意多边形 12"/>
          <p:cNvSpPr/>
          <p:nvPr/>
        </p:nvSpPr>
        <p:spPr>
          <a:xfrm rot="16200000">
            <a:off x="4720833" y="3093681"/>
            <a:ext cx="660026" cy="3148047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gradFill>
            <a:gsLst>
              <a:gs pos="0">
                <a:srgbClr val="0F2437"/>
              </a:gs>
              <a:gs pos="100000">
                <a:srgbClr val="284D7A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3200" dirty="0" smtClean="0"/>
              <a:t>分词作用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03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30092" y="4973363"/>
            <a:ext cx="2360815" cy="1770611"/>
          </a:xfrm>
          <a:prstGeom prst="ellipse">
            <a:avLst/>
          </a:prstGeom>
          <a:effectLst>
            <a:softEdge rad="241300"/>
          </a:effec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-685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致  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3672134" y="2901820"/>
            <a:ext cx="16879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谢谢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8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计算机发展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74973" y="1949105"/>
            <a:ext cx="1978408" cy="81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数据、信息处理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943764" y="1949104"/>
            <a:ext cx="2543963" cy="81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知识处理、语言文字信息处理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2875731" y="2233775"/>
            <a:ext cx="2090383" cy="241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2090" y="3542649"/>
            <a:ext cx="450957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中文信息处理技术重要性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74973" y="4114308"/>
            <a:ext cx="6612754" cy="1156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①渗透到计算机应用的各个领域（计算机网络、数据库技术、软件工程等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②得到国家重视，解决中文信息的处理技术成为我国信息化进程中的“必决之役，必胜之战”。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4312" y="6055200"/>
            <a:ext cx="54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汉语自动分词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3990627" y="5344444"/>
            <a:ext cx="381446" cy="6760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72073" y="5538000"/>
            <a:ext cx="2286140" cy="37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基础性关键工作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02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分词作用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7404844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英文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Knowledge is power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单词之间有空格，很容易进行词语匹配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中文的语义与字词的搭配关系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南京市</a:t>
            </a:r>
            <a:r>
              <a:rPr lang="en-US" altLang="zh-CN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长江大桥</a:t>
            </a:r>
            <a:endParaRPr lang="en-US" altLang="zh-CN" sz="2800" dirty="0" smtClean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南京市长</a:t>
            </a:r>
            <a:r>
              <a:rPr lang="en-US" altLang="zh-CN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江大桥</a:t>
            </a:r>
            <a:endParaRPr lang="en-US" altLang="zh-CN" sz="2800" dirty="0" smtClean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词的正确切分是进行中文文本处理的必要条件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6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分词作用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978092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互联网绝大多数应用都需要分词，典型应用实例如下：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3014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分词应用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9311" y="3013023"/>
            <a:ext cx="7015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汉字处理</a:t>
            </a:r>
            <a:r>
              <a:rPr lang="zh-CN" altLang="en-US" sz="2400" dirty="0" smtClean="0"/>
              <a:t>：拼音输入法、手写识别、简繁转换</a:t>
            </a:r>
            <a:r>
              <a:rPr lang="en-US" altLang="zh-CN" sz="2400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信息检索：</a:t>
            </a:r>
            <a:r>
              <a:rPr lang="en-US" altLang="zh-CN" sz="2400" dirty="0" smtClean="0"/>
              <a:t>Google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Baidu…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内容分析：</a:t>
            </a:r>
            <a:r>
              <a:rPr lang="zh-CN" altLang="en-US" sz="2400" dirty="0" smtClean="0"/>
              <a:t>机器翻译、广告推荐、内容监控</a:t>
            </a:r>
            <a:r>
              <a:rPr lang="en-US" altLang="zh-CN" sz="2400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语音处理：</a:t>
            </a:r>
            <a:r>
              <a:rPr lang="zh-CN" altLang="en-US" sz="2400" dirty="0" smtClean="0"/>
              <a:t>语音识别、语音合成</a:t>
            </a:r>
            <a:r>
              <a:rPr lang="en-US" altLang="zh-CN" sz="2400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4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58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汉语分词概述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3" y="358152"/>
            <a:ext cx="1978408" cy="4389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72090" y="1151993"/>
            <a:ext cx="8025156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090" y="1987474"/>
            <a:ext cx="297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accent1"/>
                </a:solidFill>
              </a:rPr>
              <a:t>歧义无处不在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492" y="1325563"/>
            <a:ext cx="3014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分词难点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6014" y="2449139"/>
            <a:ext cx="72983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交集歧义（多种切分交织在一起）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dirty="0" smtClean="0"/>
              <a:t>对于汉字串</a:t>
            </a:r>
            <a:r>
              <a:rPr lang="en-US" altLang="zh-CN" dirty="0" smtClean="0"/>
              <a:t>ABC,AB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BC</a:t>
            </a:r>
            <a:r>
              <a:rPr lang="zh-CN" altLang="en-US" dirty="0" smtClean="0"/>
              <a:t>同时成词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例：结合</a:t>
            </a:r>
            <a:r>
              <a:rPr lang="en-US" altLang="zh-CN" dirty="0" smtClean="0"/>
              <a:t>/</a:t>
            </a:r>
            <a:r>
              <a:rPr lang="zh-CN" altLang="en-US" dirty="0" smtClean="0"/>
              <a:t>成，结</a:t>
            </a:r>
            <a:r>
              <a:rPr lang="en-US" altLang="zh-CN" dirty="0" smtClean="0"/>
              <a:t>/</a:t>
            </a:r>
            <a:r>
              <a:rPr lang="zh-CN" altLang="en-US" dirty="0" smtClean="0"/>
              <a:t>合成；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内塔尼亚胡说</a:t>
            </a:r>
            <a:r>
              <a:rPr lang="zh-CN" altLang="en-US" dirty="0" smtClean="0">
                <a:solidFill>
                  <a:srgbClr val="FF0000"/>
                </a:solidFill>
              </a:rPr>
              <a:t>的确实在理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组合</a:t>
            </a:r>
            <a:r>
              <a:rPr lang="zh-CN" altLang="en-US" b="1" dirty="0" smtClean="0"/>
              <a:t>歧义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dirty="0" smtClean="0"/>
              <a:t>对于汉字串</a:t>
            </a:r>
            <a:r>
              <a:rPr lang="en-US" altLang="zh-CN" dirty="0" smtClean="0"/>
              <a:t>AB,A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AB</a:t>
            </a:r>
            <a:r>
              <a:rPr lang="zh-CN" altLang="en-US" dirty="0" smtClean="0"/>
              <a:t>同时成词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例：这个</a:t>
            </a:r>
            <a:r>
              <a:rPr lang="zh-CN" altLang="en-US" dirty="0" smtClean="0">
                <a:solidFill>
                  <a:srgbClr val="FF0000"/>
                </a:solidFill>
              </a:rPr>
              <a:t>人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手</a:t>
            </a:r>
            <a:r>
              <a:rPr lang="zh-CN" altLang="en-US" dirty="0" smtClean="0"/>
              <a:t>上有痣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公司缺</a:t>
            </a:r>
            <a:r>
              <a:rPr lang="zh-CN" altLang="en-US" dirty="0" smtClean="0">
                <a:solidFill>
                  <a:srgbClr val="FF0000"/>
                </a:solidFill>
              </a:rPr>
              <a:t>人手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混合型</a:t>
            </a:r>
            <a:r>
              <a:rPr lang="zh-CN" altLang="en-US" b="1" dirty="0" smtClean="0"/>
              <a:t>歧义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/>
              <a:t>同时包含交叉型歧义和组合型歧义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例：这样的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人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才能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/>
              <a:t>经受住考验</a:t>
            </a:r>
            <a:endParaRPr lang="en-US" altLang="zh-CN" dirty="0" smtClean="0"/>
          </a:p>
          <a:p>
            <a:r>
              <a:rPr lang="zh-CN" altLang="en-US" dirty="0" smtClean="0"/>
              <a:t>              这样的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人才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能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/>
              <a:t>经受</a:t>
            </a:r>
            <a:r>
              <a:rPr lang="zh-CN" altLang="en-US" dirty="0"/>
              <a:t>住考验</a:t>
            </a:r>
          </a:p>
          <a:p>
            <a:r>
              <a:rPr lang="zh-CN" altLang="en-US" dirty="0" smtClean="0"/>
              <a:t>              这样的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人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才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能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/>
              <a:t>经受</a:t>
            </a:r>
            <a:r>
              <a:rPr lang="zh-CN" altLang="en-US" dirty="0"/>
              <a:t>住考验</a:t>
            </a:r>
          </a:p>
          <a:p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337506" y="6234791"/>
            <a:ext cx="693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据统计交集型歧义字段约占全部歧义字段的</a:t>
            </a:r>
            <a:r>
              <a:rPr lang="en-US" altLang="zh-CN" dirty="0" smtClean="0">
                <a:solidFill>
                  <a:srgbClr val="FF0000"/>
                </a:solidFill>
              </a:rPr>
              <a:t>85%-90%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0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3885</TotalTime>
  <Words>3459</Words>
  <Application>Microsoft Office PowerPoint</Application>
  <PresentationFormat>全屏显示(4:3)</PresentationFormat>
  <Paragraphs>458</Paragraphs>
  <Slides>50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汉仪长仿宋体</vt:lpstr>
      <vt:lpstr>黑体</vt:lpstr>
      <vt:lpstr>宋体</vt:lpstr>
      <vt:lpstr>Arial</vt:lpstr>
      <vt:lpstr>Berlin Sans FB Demi</vt:lpstr>
      <vt:lpstr>Calibri</vt:lpstr>
      <vt:lpstr>Calibri Light</vt:lpstr>
      <vt:lpstr>Cambria Math</vt:lpstr>
      <vt:lpstr>Wingdings</vt:lpstr>
      <vt:lpstr>Office 主题</vt:lpstr>
      <vt:lpstr>汉语分词研究</vt:lpstr>
      <vt:lpstr>PowerPoint 演示文稿</vt:lpstr>
      <vt:lpstr> 汉语分词概述</vt:lpstr>
      <vt:lpstr>    汉语分词概述</vt:lpstr>
      <vt:lpstr>    汉语分词概述</vt:lpstr>
      <vt:lpstr>研究背景</vt:lpstr>
      <vt:lpstr> 分词作用</vt:lpstr>
      <vt:lpstr>分词作用</vt:lpstr>
      <vt:lpstr> 汉语分词概述</vt:lpstr>
      <vt:lpstr> 汉语分词概述</vt:lpstr>
      <vt:lpstr> 汉语分词概述</vt:lpstr>
      <vt:lpstr> 汉语分词概述</vt:lpstr>
      <vt:lpstr> 汉语分词概述</vt:lpstr>
      <vt:lpstr> 汉语分词概述</vt:lpstr>
      <vt:lpstr> 汉语分词概述</vt:lpstr>
      <vt:lpstr> 汉语分词概述</vt:lpstr>
      <vt:lpstr> 汉语分词概述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汉语分词算法</vt:lpstr>
      <vt:lpstr>                中文分词工具测评 </vt:lpstr>
      <vt:lpstr>                中文分词工具测评 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金 瑞</cp:lastModifiedBy>
  <cp:revision>192</cp:revision>
  <cp:lastPrinted>2013-05-30T13:30:23Z</cp:lastPrinted>
  <dcterms:created xsi:type="dcterms:W3CDTF">2013-05-29T07:43:26Z</dcterms:created>
  <dcterms:modified xsi:type="dcterms:W3CDTF">2018-10-23T13:28:26Z</dcterms:modified>
</cp:coreProperties>
</file>