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795"/>
  </p:normalViewPr>
  <p:slideViewPr>
    <p:cSldViewPr snapToGrid="0">
      <p:cViewPr varScale="1">
        <p:scale>
          <a:sx n="120" d="100"/>
          <a:sy n="120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C6DB1-1E70-8C1D-817F-E0AF81654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4F46D9-8A44-6D88-39FE-5A4D23704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F88437-0EBF-02F1-1C0C-76121763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ABA-080C-E640-912B-A64318E905E6}" type="datetimeFigureOut">
              <a:rPr kumimoji="1" lang="zh-TW" altLang="en-US" smtClean="0"/>
              <a:t>2025/4/8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E982B3-AA7F-A23A-8B68-6EB30D78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6334BC-B8F9-B8D0-649D-FB90A12B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205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2222C-EC67-29C5-CF0C-A456FFCE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08F54F-C1B6-6AD7-26B5-D097FF1B0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E52660-A0A1-C6EC-EC6C-FC12B5F6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ABA-080C-E640-912B-A64318E905E6}" type="datetimeFigureOut">
              <a:rPr kumimoji="1" lang="zh-TW" altLang="en-US" smtClean="0"/>
              <a:t>2025/4/8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84BCA1-1831-0B3D-59BD-77568B91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F9F74C-EEA7-8E34-0174-28936AFE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348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D7D05AA-C38A-A5AB-4DA5-9F5DCB2A5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C813F3-F76D-6FF6-F112-17F673486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467F31-36DF-E148-EAFB-A91D5118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ABA-080C-E640-912B-A64318E905E6}" type="datetimeFigureOut">
              <a:rPr kumimoji="1" lang="zh-TW" altLang="en-US" smtClean="0"/>
              <a:t>2025/4/8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E3056B-1FBE-823B-AECA-B773545E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FABE4E-FB1E-41CD-BFD4-EBEECC2D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514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2A9D2-3C11-2CE2-7DA6-ACCE076F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1AE35-72FD-4648-79ED-070E91DE3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BB41C7-39A8-79BE-1D4B-BB5FFADE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ABA-080C-E640-912B-A64318E905E6}" type="datetimeFigureOut">
              <a:rPr kumimoji="1" lang="zh-TW" altLang="en-US" smtClean="0"/>
              <a:t>2025/4/8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BA15E6-8349-C29A-93FD-EE1C8C8C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1C7DD7-7494-F81A-3FF4-71983A0F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704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7BA9F8-CBC9-136A-167D-0F2BB5AB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87CF04-D019-6A0A-5CC7-4C7693623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735C4A-734B-6AD2-756D-F49747BA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ABA-080C-E640-912B-A64318E905E6}" type="datetimeFigureOut">
              <a:rPr kumimoji="1" lang="zh-TW" altLang="en-US" smtClean="0"/>
              <a:t>2025/4/8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50573F-1765-B163-864D-D44621BC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AA275B-E480-8938-3BFE-B8E87F11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58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F081F9-1A66-B830-D060-A4014A93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BFFA3-9B1E-156A-1703-A11DFB310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5F582A-B104-4958-CAE7-A3C0D916D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B9F83E-4CBD-2AFE-89D2-A2DE0D05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ABA-080C-E640-912B-A64318E905E6}" type="datetimeFigureOut">
              <a:rPr kumimoji="1" lang="zh-TW" altLang="en-US" smtClean="0"/>
              <a:t>2025/4/8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060A6A-1AC4-0984-6FD3-4CF8BBA9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97D3EC-31A3-25D4-6AC7-8E7FD06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210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A46B4-EF9E-E226-7A73-38B256B4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4756A3-5945-7A80-8AB0-39010D9EC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419F51-0840-65F2-34FF-155E0DDCE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9209D41-830E-141A-2BDE-66305AEB9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7569B0-DA83-F032-4FC6-DF1ED1D19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A2A767-AEDE-070E-018C-24E9156C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ABA-080C-E640-912B-A64318E905E6}" type="datetimeFigureOut">
              <a:rPr kumimoji="1" lang="zh-TW" altLang="en-US" smtClean="0"/>
              <a:t>2025/4/8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B81945-5906-EC95-EDD1-5FD10E4C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2A534B-61C9-307A-72B0-375D9461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882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84B34-E70A-98A0-5311-3F008AD5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772653-69DA-8AAC-7085-0552F04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ABA-080C-E640-912B-A64318E905E6}" type="datetimeFigureOut">
              <a:rPr kumimoji="1" lang="zh-TW" altLang="en-US" smtClean="0"/>
              <a:t>2025/4/8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E6782B-22D5-FD7F-A961-90A6915D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D83438-7F3E-26FE-344C-314E04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863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3BB7B4-6C28-EBD4-F61F-9B73E2BD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ABA-080C-E640-912B-A64318E905E6}" type="datetimeFigureOut">
              <a:rPr kumimoji="1" lang="zh-TW" altLang="en-US" smtClean="0"/>
              <a:t>2025/4/8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49E906-AD84-6B3B-E947-C8003A64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82F276-9657-9131-A231-3B3FC2FA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102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DE702-D48C-FC90-9C6D-92BCB969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8FCCC2-1CF8-6D54-FBE0-F7827A9D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91B5C6-683F-F373-762E-341E8C9BD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AAE10D-7C37-A0C3-0982-C7ED4740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ABA-080C-E640-912B-A64318E905E6}" type="datetimeFigureOut">
              <a:rPr kumimoji="1" lang="zh-TW" altLang="en-US" smtClean="0"/>
              <a:t>2025/4/8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118EFB-5FF3-89DE-65E4-3B1612CE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6CB530-6AE9-B42E-AAA1-0E744026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674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C07B4-FB05-8C46-D72D-F527533B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6CBC421-385F-8937-ED77-08ABE3727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09608A-904A-383B-50C7-9DDEF501C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FD8DD7-0284-10D3-EB4F-770C47F6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ABA-080C-E640-912B-A64318E905E6}" type="datetimeFigureOut">
              <a:rPr kumimoji="1" lang="zh-TW" altLang="en-US" smtClean="0"/>
              <a:t>2025/4/8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407FD3-9F01-5A87-2D77-6C59A13F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155248-8B14-9D28-A106-D1D6808A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68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1D7386-8836-65E5-5458-DA18982E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4ECB6E-2183-252C-DFB7-14653786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6D4D9E-8F3A-173B-3641-03CFE4D1A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3AAABA-080C-E640-912B-A64318E905E6}" type="datetimeFigureOut">
              <a:rPr kumimoji="1" lang="zh-TW" altLang="en-US" smtClean="0"/>
              <a:t>2025/4/8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047225-3DC2-AAF4-2440-AB0D79E5A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B7128E-3C2A-64EF-EB6C-5E68B8C50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774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24881-E025-C435-D829-B9192CF61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74D6F4-F683-8C1B-C2F2-4BAC67731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894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73B20A6-E840-CC79-B6EE-35119B253120}"/>
              </a:ext>
            </a:extLst>
          </p:cNvPr>
          <p:cNvSpPr/>
          <p:nvPr/>
        </p:nvSpPr>
        <p:spPr>
          <a:xfrm>
            <a:off x="2449286" y="974271"/>
            <a:ext cx="5606142" cy="9633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4400" dirty="0">
                <a:latin typeface="DFPHeiBold-B5" panose="020B0700000000000000" pitchFamily="34" charset="-120"/>
                <a:ea typeface="DFPHeiBold-B5" panose="020B0700000000000000" pitchFamily="34" charset="-120"/>
              </a:rPr>
              <a:t>高階語言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C272A9-EC82-A8C6-D50D-699C1645540D}"/>
              </a:ext>
            </a:extLst>
          </p:cNvPr>
          <p:cNvSpPr/>
          <p:nvPr/>
        </p:nvSpPr>
        <p:spPr>
          <a:xfrm>
            <a:off x="1953986" y="2539092"/>
            <a:ext cx="6596742" cy="9633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4400" dirty="0">
                <a:latin typeface="DFPHeiBold-B5" panose="020B0700000000000000" pitchFamily="34" charset="-120"/>
                <a:ea typeface="DFPHeiBold-B5" panose="020B0700000000000000" pitchFamily="34" charset="-120"/>
              </a:rPr>
              <a:t>中階語言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35F140-5DFF-0B02-97C2-04CBE6B5DFD8}"/>
              </a:ext>
            </a:extLst>
          </p:cNvPr>
          <p:cNvSpPr/>
          <p:nvPr/>
        </p:nvSpPr>
        <p:spPr>
          <a:xfrm>
            <a:off x="1387928" y="4103913"/>
            <a:ext cx="7728857" cy="96338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4400" dirty="0">
                <a:latin typeface="DFPHeiBold-B5" panose="020B0700000000000000" pitchFamily="34" charset="-120"/>
                <a:ea typeface="DFPHeiBold-B5" panose="020B0700000000000000" pitchFamily="34" charset="-120"/>
              </a:rPr>
              <a:t>機器語言</a:t>
            </a:r>
          </a:p>
        </p:txBody>
      </p:sp>
      <p:cxnSp>
        <p:nvCxnSpPr>
          <p:cNvPr id="14" name="肘形接點 13">
            <a:extLst>
              <a:ext uri="{FF2B5EF4-FFF2-40B4-BE49-F238E27FC236}">
                <a16:creationId xmlns:a16="http://schemas.microsoft.com/office/drawing/2014/main" id="{F00D6898-351A-4077-A266-CC27A2DFF529}"/>
              </a:ext>
            </a:extLst>
          </p:cNvPr>
          <p:cNvCxnSpPr>
            <a:stCxn id="9" idx="3"/>
            <a:endCxn id="10" idx="3"/>
          </p:cNvCxnSpPr>
          <p:nvPr/>
        </p:nvCxnSpPr>
        <p:spPr>
          <a:xfrm>
            <a:off x="8055428" y="1455964"/>
            <a:ext cx="495300" cy="1564821"/>
          </a:xfrm>
          <a:prstGeom prst="bentConnector3">
            <a:avLst>
              <a:gd name="adj1" fmla="val 1461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9324E29-B3B3-5415-ADAE-9FEE47008DF9}"/>
              </a:ext>
            </a:extLst>
          </p:cNvPr>
          <p:cNvSpPr/>
          <p:nvPr/>
        </p:nvSpPr>
        <p:spPr>
          <a:xfrm>
            <a:off x="9116784" y="1816553"/>
            <a:ext cx="2019301" cy="9633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dirty="0">
                <a:latin typeface="DFPHeiBold-B5" panose="020B0700000000000000" pitchFamily="34" charset="-120"/>
                <a:ea typeface="DFPHeiBold-B5" panose="020B0700000000000000" pitchFamily="34" charset="-120"/>
              </a:rPr>
              <a:t>編譯</a:t>
            </a:r>
            <a:r>
              <a:rPr kumimoji="1" lang="en-US" altLang="zh-TW" sz="3200" dirty="0">
                <a:latin typeface="DFPHeiBold-B5" panose="020B0700000000000000" pitchFamily="34" charset="-120"/>
                <a:ea typeface="DFPHeiBold-B5" panose="020B0700000000000000" pitchFamily="34" charset="-120"/>
              </a:rPr>
              <a:t>/</a:t>
            </a:r>
            <a:r>
              <a:rPr kumimoji="1" lang="zh-TW" altLang="en-US" sz="3200" dirty="0">
                <a:latin typeface="DFPHeiBold-B5" panose="020B0700000000000000" pitchFamily="34" charset="-120"/>
                <a:ea typeface="DFPHeiBold-B5" panose="020B0700000000000000" pitchFamily="34" charset="-120"/>
              </a:rPr>
              <a:t>直譯</a:t>
            </a:r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06F5D305-52C9-0D01-4ED5-497FDA6B5316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>
            <a:off x="8550728" y="3020785"/>
            <a:ext cx="566057" cy="1564821"/>
          </a:xfrm>
          <a:prstGeom prst="bentConnector3">
            <a:avLst>
              <a:gd name="adj1" fmla="val 1403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EB48467-9BEB-5FFD-98C1-4BC620A0053C}"/>
              </a:ext>
            </a:extLst>
          </p:cNvPr>
          <p:cNvSpPr/>
          <p:nvPr/>
        </p:nvSpPr>
        <p:spPr>
          <a:xfrm>
            <a:off x="9561740" y="3321502"/>
            <a:ext cx="1128031" cy="9633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dirty="0">
                <a:latin typeface="DFPHeiBold-B5" panose="020B0700000000000000" pitchFamily="34" charset="-120"/>
                <a:ea typeface="DFPHeiBold-B5" panose="020B0700000000000000" pitchFamily="34" charset="-120"/>
              </a:rPr>
              <a:t>組譯</a:t>
            </a:r>
          </a:p>
        </p:txBody>
      </p:sp>
    </p:spTree>
    <p:extLst>
      <p:ext uri="{BB962C8B-B14F-4D97-AF65-F5344CB8AC3E}">
        <p14:creationId xmlns:p14="http://schemas.microsoft.com/office/powerpoint/2010/main" val="315787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8B4322-F740-EB3E-107C-7A3282B85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58510"/>
              </p:ext>
            </p:extLst>
          </p:nvPr>
        </p:nvGraphicFramePr>
        <p:xfrm>
          <a:off x="2402955" y="3756764"/>
          <a:ext cx="8381748" cy="1710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58">
                  <a:extLst>
                    <a:ext uri="{9D8B030D-6E8A-4147-A177-3AD203B41FA5}">
                      <a16:colId xmlns:a16="http://schemas.microsoft.com/office/drawing/2014/main" val="2757602937"/>
                    </a:ext>
                  </a:extLst>
                </a:gridCol>
                <a:gridCol w="1396958">
                  <a:extLst>
                    <a:ext uri="{9D8B030D-6E8A-4147-A177-3AD203B41FA5}">
                      <a16:colId xmlns:a16="http://schemas.microsoft.com/office/drawing/2014/main" val="1540440713"/>
                    </a:ext>
                  </a:extLst>
                </a:gridCol>
                <a:gridCol w="1396958">
                  <a:extLst>
                    <a:ext uri="{9D8B030D-6E8A-4147-A177-3AD203B41FA5}">
                      <a16:colId xmlns:a16="http://schemas.microsoft.com/office/drawing/2014/main" val="955953197"/>
                    </a:ext>
                  </a:extLst>
                </a:gridCol>
                <a:gridCol w="1396958">
                  <a:extLst>
                    <a:ext uri="{9D8B030D-6E8A-4147-A177-3AD203B41FA5}">
                      <a16:colId xmlns:a16="http://schemas.microsoft.com/office/drawing/2014/main" val="1364339603"/>
                    </a:ext>
                  </a:extLst>
                </a:gridCol>
                <a:gridCol w="1396958">
                  <a:extLst>
                    <a:ext uri="{9D8B030D-6E8A-4147-A177-3AD203B41FA5}">
                      <a16:colId xmlns:a16="http://schemas.microsoft.com/office/drawing/2014/main" val="2008679348"/>
                    </a:ext>
                  </a:extLst>
                </a:gridCol>
                <a:gridCol w="1396958">
                  <a:extLst>
                    <a:ext uri="{9D8B030D-6E8A-4147-A177-3AD203B41FA5}">
                      <a16:colId xmlns:a16="http://schemas.microsoft.com/office/drawing/2014/main" val="1221628394"/>
                    </a:ext>
                  </a:extLst>
                </a:gridCol>
              </a:tblGrid>
              <a:tr h="1710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600" dirty="0"/>
                        <a:t>1</a:t>
                      </a:r>
                      <a:endParaRPr lang="zh-TW" altLang="en-US" sz="9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600" dirty="0"/>
                        <a:t>2</a:t>
                      </a:r>
                      <a:endParaRPr lang="zh-TW" altLang="en-US" sz="9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600" dirty="0"/>
                        <a:t>3</a:t>
                      </a:r>
                      <a:endParaRPr lang="zh-TW" altLang="en-US" sz="9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600" dirty="0"/>
                        <a:t>4</a:t>
                      </a:r>
                      <a:endParaRPr lang="zh-TW" altLang="en-US" sz="9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600" dirty="0"/>
                        <a:t>5</a:t>
                      </a:r>
                      <a:endParaRPr lang="zh-TW" altLang="en-US" sz="9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600" dirty="0"/>
                        <a:t>6</a:t>
                      </a:r>
                      <a:endParaRPr lang="zh-TW" altLang="en-US" sz="9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2831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C35AC03-D480-049B-08EA-E0BF2EF9C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510671"/>
              </p:ext>
            </p:extLst>
          </p:nvPr>
        </p:nvGraphicFramePr>
        <p:xfrm>
          <a:off x="2402957" y="1546756"/>
          <a:ext cx="838174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58">
                  <a:extLst>
                    <a:ext uri="{9D8B030D-6E8A-4147-A177-3AD203B41FA5}">
                      <a16:colId xmlns:a16="http://schemas.microsoft.com/office/drawing/2014/main" val="2757602937"/>
                    </a:ext>
                  </a:extLst>
                </a:gridCol>
                <a:gridCol w="1396958">
                  <a:extLst>
                    <a:ext uri="{9D8B030D-6E8A-4147-A177-3AD203B41FA5}">
                      <a16:colId xmlns:a16="http://schemas.microsoft.com/office/drawing/2014/main" val="1540440713"/>
                    </a:ext>
                  </a:extLst>
                </a:gridCol>
                <a:gridCol w="1396958">
                  <a:extLst>
                    <a:ext uri="{9D8B030D-6E8A-4147-A177-3AD203B41FA5}">
                      <a16:colId xmlns:a16="http://schemas.microsoft.com/office/drawing/2014/main" val="955953197"/>
                    </a:ext>
                  </a:extLst>
                </a:gridCol>
                <a:gridCol w="1396958">
                  <a:extLst>
                    <a:ext uri="{9D8B030D-6E8A-4147-A177-3AD203B41FA5}">
                      <a16:colId xmlns:a16="http://schemas.microsoft.com/office/drawing/2014/main" val="1364339603"/>
                    </a:ext>
                  </a:extLst>
                </a:gridCol>
                <a:gridCol w="1396958">
                  <a:extLst>
                    <a:ext uri="{9D8B030D-6E8A-4147-A177-3AD203B41FA5}">
                      <a16:colId xmlns:a16="http://schemas.microsoft.com/office/drawing/2014/main" val="2008679348"/>
                    </a:ext>
                  </a:extLst>
                </a:gridCol>
                <a:gridCol w="1396958">
                  <a:extLst>
                    <a:ext uri="{9D8B030D-6E8A-4147-A177-3AD203B41FA5}">
                      <a16:colId xmlns:a16="http://schemas.microsoft.com/office/drawing/2014/main" val="1221628394"/>
                    </a:ext>
                  </a:extLst>
                </a:gridCol>
              </a:tblGrid>
              <a:tr h="13574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600" dirty="0"/>
                        <a:t>0</a:t>
                      </a:r>
                      <a:endParaRPr lang="zh-TW" altLang="en-US" sz="9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600" dirty="0"/>
                        <a:t>1</a:t>
                      </a:r>
                      <a:endParaRPr lang="zh-TW" altLang="en-US" sz="9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600" dirty="0"/>
                        <a:t>2</a:t>
                      </a:r>
                      <a:endParaRPr lang="zh-TW" altLang="en-US" sz="9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600" dirty="0"/>
                        <a:t>3</a:t>
                      </a:r>
                      <a:endParaRPr lang="zh-TW" altLang="en-US" sz="9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600" dirty="0"/>
                        <a:t>4</a:t>
                      </a:r>
                      <a:endParaRPr lang="zh-TW" altLang="en-US" sz="9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600" dirty="0"/>
                        <a:t>5</a:t>
                      </a:r>
                      <a:endParaRPr lang="zh-TW" altLang="en-US" sz="9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28310"/>
                  </a:ext>
                </a:extLst>
              </a:tr>
            </a:tbl>
          </a:graphicData>
        </a:graphic>
      </p:graphicFrame>
      <p:sp>
        <p:nvSpPr>
          <p:cNvPr id="14" name="五邊形 13">
            <a:extLst>
              <a:ext uri="{FF2B5EF4-FFF2-40B4-BE49-F238E27FC236}">
                <a16:creationId xmlns:a16="http://schemas.microsoft.com/office/drawing/2014/main" id="{1CC266F6-339A-E446-D21E-7EA282DA997D}"/>
              </a:ext>
            </a:extLst>
          </p:cNvPr>
          <p:cNvSpPr/>
          <p:nvPr/>
        </p:nvSpPr>
        <p:spPr>
          <a:xfrm>
            <a:off x="637953" y="1850065"/>
            <a:ext cx="1637414" cy="1116419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/>
              <a:t>Index</a:t>
            </a:r>
            <a:endParaRPr kumimoji="1" lang="zh-TW" altLang="en-US" sz="3600" dirty="0"/>
          </a:p>
        </p:txBody>
      </p:sp>
      <p:sp>
        <p:nvSpPr>
          <p:cNvPr id="15" name="五邊形 14">
            <a:extLst>
              <a:ext uri="{FF2B5EF4-FFF2-40B4-BE49-F238E27FC236}">
                <a16:creationId xmlns:a16="http://schemas.microsoft.com/office/drawing/2014/main" id="{D1185124-FB92-6852-796C-F2AC2CBC5727}"/>
              </a:ext>
            </a:extLst>
          </p:cNvPr>
          <p:cNvSpPr/>
          <p:nvPr/>
        </p:nvSpPr>
        <p:spPr>
          <a:xfrm>
            <a:off x="637953" y="3912782"/>
            <a:ext cx="1637414" cy="1116419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/>
              <a:t>Value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4096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0499995-62D6-017D-163B-E813D21E8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603" y="1034268"/>
            <a:ext cx="3775654" cy="515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87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77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25</Words>
  <Application>Microsoft Macintosh PowerPoint</Application>
  <PresentationFormat>寬螢幕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DFPHeiBold-B5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juhn chen</dc:creator>
  <cp:keywords/>
  <dc:description/>
  <cp:lastModifiedBy>juhn chen</cp:lastModifiedBy>
  <cp:revision>3</cp:revision>
  <dcterms:created xsi:type="dcterms:W3CDTF">2025-02-23T03:30:17Z</dcterms:created>
  <dcterms:modified xsi:type="dcterms:W3CDTF">2025-04-09T13:18:21Z</dcterms:modified>
  <cp:category/>
</cp:coreProperties>
</file>