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Отчёт</a:t>
            </a:r>
            <a:r>
              <a:rPr/>
              <a:t> </a:t>
            </a:r>
            <a:r>
              <a:rPr/>
              <a:t>по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работе</a:t>
            </a:r>
            <a:r>
              <a:rPr/>
              <a:t> </a:t>
            </a:r>
            <a:r>
              <a:rPr/>
              <a:t>№1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17th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September,</a:t>
            </a:r>
            <a:r>
              <a:rPr/>
              <a:t> </a:t>
            </a:r>
            <a:r>
              <a:rPr/>
              <a:t>2021,</a:t>
            </a:r>
            <a:r>
              <a:rPr/>
              <a:t> </a:t>
            </a:r>
            <a:r>
              <a:rPr/>
              <a:t>Moscow,</a:t>
            </a:r>
            <a:r>
              <a:rPr/>
              <a:t> </a:t>
            </a:r>
            <a:r>
              <a:rPr/>
              <a:t>Russia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# </a:t>
            </a:r>
            <a:r>
              <a:rPr b="1"/>
              <a:t>4. Обновление и установка программ</a:t>
            </a:r>
          </a:p>
          <a:p>
            <a:pPr lvl="0" marL="0" indent="0">
              <a:buNone/>
            </a:pPr>
            <a:r>
              <a:rPr/>
              <a:t>Проведены обновление системы и установка некоторых программ (рис. 5, 6).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71700" y="1600200"/>
            <a:ext cx="4800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Рисунок</a:t>
            </a:r>
            <a:r>
              <a:rPr/>
              <a:t> </a:t>
            </a:r>
            <a:r>
              <a:rPr/>
              <a:t>№5:</a:t>
            </a:r>
            <a:r>
              <a:rPr/>
              <a:t> </a:t>
            </a:r>
            <a:r>
              <a:rPr/>
              <a:t>Обновление</a:t>
            </a:r>
            <a:r>
              <a:rPr/>
              <a:t> </a:t>
            </a:r>
            <a:r>
              <a:rPr/>
              <a:t>системы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71700" y="1600200"/>
            <a:ext cx="4800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Рисунок</a:t>
            </a:r>
            <a:r>
              <a:rPr/>
              <a:t> </a:t>
            </a:r>
            <a:r>
              <a:rPr/>
              <a:t>№6:</a:t>
            </a:r>
            <a:r>
              <a:rPr/>
              <a:t> </a:t>
            </a:r>
            <a:r>
              <a:rPr/>
              <a:t>Установка</a:t>
            </a:r>
            <a:r>
              <a:rPr/>
              <a:t> </a:t>
            </a:r>
            <a:r>
              <a:rPr/>
              <a:t>программы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5.</a:t>
            </a:r>
            <a:r>
              <a:rPr b="1"/>
              <a:t> </a:t>
            </a:r>
            <a:r>
              <a:rPr b="1"/>
              <a:t>Изменение</a:t>
            </a:r>
            <a:r>
              <a:rPr b="1"/>
              <a:t> </a:t>
            </a:r>
            <a:r>
              <a:rPr b="1"/>
              <a:t>свойств</a:t>
            </a:r>
            <a:r>
              <a:rPr b="1"/>
              <a:t> </a:t>
            </a:r>
            <a:r>
              <a:rPr b="1"/>
              <a:t>носителя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Изменены свойства жесткого диска, открыт множественный доступ (рис. 7).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93800" y="1600200"/>
            <a:ext cx="675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Рисунок</a:t>
            </a:r>
            <a:r>
              <a:rPr/>
              <a:t> </a:t>
            </a:r>
            <a:r>
              <a:rPr/>
              <a:t>№7:</a:t>
            </a:r>
            <a:r>
              <a:rPr/>
              <a:t> </a:t>
            </a:r>
            <a:r>
              <a:rPr/>
              <a:t>Свойства</a:t>
            </a:r>
            <a:r>
              <a:rPr/>
              <a:t> </a:t>
            </a:r>
            <a:r>
              <a:rPr/>
              <a:t>носителя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Были приобретены практические навыки установки операционной систе- мы на виртуальную машину, настройки минимально необходимых для дальнейшей работы сервисов.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Установка</a:t>
            </a:r>
            <a:r>
              <a:rPr b="1"/>
              <a:t> </a:t>
            </a:r>
            <a:r>
              <a:rPr b="1"/>
              <a:t>и</a:t>
            </a:r>
            <a:r>
              <a:rPr b="1"/>
              <a:t> </a:t>
            </a:r>
            <a:r>
              <a:rPr b="1"/>
              <a:t>конфигурация</a:t>
            </a:r>
            <a:r>
              <a:rPr b="1"/>
              <a:t> </a:t>
            </a:r>
            <a:r>
              <a:rPr b="1"/>
              <a:t>операционной</a:t>
            </a:r>
            <a:r>
              <a:rPr b="1"/>
              <a:t> </a:t>
            </a:r>
            <a:r>
              <a:rPr b="1"/>
              <a:t>системы</a:t>
            </a:r>
            <a:r>
              <a:rPr b="1"/>
              <a:t> </a:t>
            </a:r>
            <a:r>
              <a:rPr b="1"/>
              <a:t>на</a:t>
            </a:r>
            <a:r>
              <a:rPr b="1"/>
              <a:t> </a:t>
            </a:r>
            <a:r>
              <a:rPr b="1"/>
              <a:t>виртуальную</a:t>
            </a:r>
            <a:r>
              <a:rPr b="1"/>
              <a:t> </a:t>
            </a:r>
            <a:r>
              <a:rPr b="1"/>
              <a:t>машину.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1.</a:t>
            </a:r>
            <a:r>
              <a:rPr b="1"/>
              <a:t> </a:t>
            </a:r>
            <a:r>
              <a:rPr b="1"/>
              <a:t>Сборка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Собрана виртуальная машина со следующими характеристиками (рис.1) на базе операционной системы CentOS 8.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600200"/>
            <a:ext cx="5232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Рисунок</a:t>
            </a:r>
            <a:r>
              <a:rPr/>
              <a:t> </a:t>
            </a:r>
            <a:r>
              <a:rPr/>
              <a:t>№1:</a:t>
            </a:r>
            <a:r>
              <a:rPr/>
              <a:t> </a:t>
            </a:r>
            <a:r>
              <a:rPr/>
              <a:t>Характеристики</a:t>
            </a:r>
            <a:r>
              <a:rPr/>
              <a:t> </a:t>
            </a:r>
            <a:r>
              <a:rPr/>
              <a:t>виртуальной</a:t>
            </a:r>
            <a:r>
              <a:rPr/>
              <a:t> </a:t>
            </a:r>
            <a:r>
              <a:rPr/>
              <a:t>машины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2.</a:t>
            </a:r>
            <a:r>
              <a:rPr b="1"/>
              <a:t> </a:t>
            </a:r>
            <a:r>
              <a:rPr b="1"/>
              <a:t>Установка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Проведена установка операционной системы на виртуальную машину (рис.2, 3).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03400" y="1600200"/>
            <a:ext cx="5537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Рисунок</a:t>
            </a:r>
            <a:r>
              <a:rPr/>
              <a:t> </a:t>
            </a:r>
            <a:r>
              <a:rPr/>
              <a:t>№2:</a:t>
            </a:r>
            <a:r>
              <a:rPr/>
              <a:t> </a:t>
            </a:r>
            <a:r>
              <a:rPr/>
              <a:t>Базовые</a:t>
            </a:r>
            <a:r>
              <a:rPr/>
              <a:t> </a:t>
            </a:r>
            <a:r>
              <a:rPr/>
              <a:t>настройки</a:t>
            </a:r>
            <a:r>
              <a:rPr/>
              <a:t> </a:t>
            </a:r>
            <a:r>
              <a:rPr/>
              <a:t>операционной</a:t>
            </a:r>
            <a:r>
              <a:rPr/>
              <a:t> </a:t>
            </a:r>
            <a:r>
              <a:rPr/>
              <a:t>системы</a:t>
            </a:r>
            <a:r>
              <a:rPr/>
              <a:t> </a:t>
            </a:r>
            <a:r>
              <a:rPr/>
              <a:t>при</a:t>
            </a:r>
            <a:r>
              <a:rPr/>
              <a:t> </a:t>
            </a:r>
            <a:r>
              <a:rPr/>
              <a:t>установке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600200"/>
            <a:ext cx="4838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Рисунок</a:t>
            </a:r>
            <a:r>
              <a:rPr/>
              <a:t> </a:t>
            </a:r>
            <a:r>
              <a:rPr/>
              <a:t>№3:</a:t>
            </a:r>
            <a:r>
              <a:rPr/>
              <a:t> </a:t>
            </a:r>
            <a:r>
              <a:rPr/>
              <a:t>Процесс</a:t>
            </a:r>
            <a:r>
              <a:rPr/>
              <a:t> </a:t>
            </a:r>
            <a:r>
              <a:rPr/>
              <a:t>установки</a:t>
            </a:r>
            <a:r>
              <a:rPr/>
              <a:t> </a:t>
            </a:r>
            <a:r>
              <a:rPr/>
              <a:t>операционной</a:t>
            </a:r>
            <a:r>
              <a:rPr/>
              <a:t> </a:t>
            </a:r>
            <a:r>
              <a:rPr/>
              <a:t>системы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3.</a:t>
            </a:r>
            <a:r>
              <a:rPr b="1"/>
              <a:t> </a:t>
            </a:r>
            <a:r>
              <a:rPr b="1"/>
              <a:t>Авторизация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После установки выполнен вход в запись администратора (рис. 4).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71700" y="1600200"/>
            <a:ext cx="481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Рисунок</a:t>
            </a:r>
            <a:r>
              <a:rPr/>
              <a:t> </a:t>
            </a:r>
            <a:r>
              <a:rPr/>
              <a:t>№4:</a:t>
            </a:r>
            <a:r>
              <a:rPr/>
              <a:t> </a:t>
            </a:r>
            <a:r>
              <a:rPr/>
              <a:t>Вход</a:t>
            </a:r>
            <a:r>
              <a:rPr/>
              <a:t> </a:t>
            </a:r>
            <a:r>
              <a:rPr/>
              <a:t>под</a:t>
            </a:r>
            <a:r>
              <a:rPr/>
              <a:t> </a:t>
            </a:r>
            <a:r>
              <a:rPr/>
              <a:t>root-правами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лабораторной работе №1</dc:title>
  <dc:creator/>
  <cp:keywords/>
  <dcterms:created xsi:type="dcterms:W3CDTF">2021-09-17T15:13:20Z</dcterms:created>
  <dcterms:modified xsi:type="dcterms:W3CDTF">2021-09-17T15:13:20Z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43</vt:lpwstr>
  </property>
  <property fmtid="{D5CDD505-2E9C-101B-9397-08002B2CF9AE}" pid="3" name="date">
    <vt:lpwstr>17th of September, 2021, Moscow, Russia</vt:lpwstr>
  </property>
  <property fmtid="{D5CDD505-2E9C-101B-9397-08002B2CF9AE}" pid="4" name="header-includes">
    <vt:lpwstr/>
  </property>
  <property fmtid="{D5CDD505-2E9C-101B-9397-08002B2CF9AE}" pid="5" name="institute">
    <vt:lpwstr>RUDN University, Moscow, Russian Federation</vt:lpwstr>
  </property>
  <property fmtid="{D5CDD505-2E9C-101B-9397-08002B2CF9AE}" pid="6" name="section-titles">
    <vt:lpwstr>True</vt:lpwstr>
  </property>
  <property fmtid="{D5CDD505-2E9C-101B-9397-08002B2CF9AE}" pid="7" name="slide_level">
    <vt:lpwstr>2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</Properties>
</file>