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32C86-E543-40F6-A145-6C731A8CA512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D6B1BE-303D-4AF8-BDDC-14012783BC68}">
      <dgm:prSet phldrT="[文本]"/>
      <dgm:spPr/>
      <dgm:t>
        <a:bodyPr/>
        <a:lstStyle/>
        <a:p>
          <a:r>
            <a:rPr lang="zh-CN" altLang="en-US" dirty="0" smtClean="0"/>
            <a:t>课程内容</a:t>
          </a:r>
          <a:endParaRPr lang="zh-CN" altLang="en-US" dirty="0"/>
        </a:p>
      </dgm:t>
    </dgm:pt>
    <dgm:pt modelId="{33AA0418-39C5-4148-B554-2878B195C999}" type="par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2E661311-B86B-4004-944C-482562CE492C}" type="sib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5231F07A-C045-4C03-8144-14BCD152FB92}">
      <dgm:prSet phldrT="[文本]"/>
      <dgm:spPr/>
      <dgm:t>
        <a:bodyPr/>
        <a:lstStyle/>
        <a:p>
          <a:r>
            <a:rPr lang="zh-CN" altLang="en-US" dirty="0" smtClean="0"/>
            <a:t>第一课 工程师需求</a:t>
          </a:r>
          <a:endParaRPr lang="zh-CN" altLang="en-US" dirty="0"/>
        </a:p>
      </dgm:t>
    </dgm:pt>
    <dgm:pt modelId="{CB905F35-7715-4982-8147-BCF1B9B2307D}" type="par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0801EDFC-4FFA-4445-82BE-91FD3AAE1F09}" type="sib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2CA86E9F-D593-4146-BDA6-2E4C4447E487}">
      <dgm:prSet phldrT="[文本]"/>
      <dgm:spPr/>
      <dgm:t>
        <a:bodyPr/>
        <a:lstStyle/>
        <a:p>
          <a:r>
            <a:rPr lang="zh-CN" altLang="en-US" dirty="0" smtClean="0"/>
            <a:t>第二课 新建项目</a:t>
          </a:r>
          <a:endParaRPr lang="zh-CN" altLang="en-US" dirty="0"/>
        </a:p>
      </dgm:t>
    </dgm:pt>
    <dgm:pt modelId="{C58FFACF-B4C9-4365-B79C-C697DB066F81}" type="par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EE1A2C1C-E8EE-434D-BDFC-A9D5B4CA26DC}" type="sib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146F32FF-A485-4FC3-8737-3525FEBF2797}">
      <dgm:prSet phldrT="[文本]"/>
      <dgm:spPr/>
      <dgm:t>
        <a:bodyPr/>
        <a:lstStyle/>
        <a:p>
          <a:r>
            <a:rPr lang="zh-CN" altLang="en-US" dirty="0" smtClean="0"/>
            <a:t>第三课 往项目里添加成果</a:t>
          </a:r>
          <a:endParaRPr lang="zh-CN" altLang="en-US" dirty="0"/>
        </a:p>
      </dgm:t>
    </dgm:pt>
    <dgm:pt modelId="{11C1509F-C281-414C-BF4F-26CF9CF34F14}" type="par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62462A4B-1815-42E5-9F41-61D908EBC7AC}" type="sib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46F321B0-E4C3-4CC2-89CB-9B763C5AB6C2}">
      <dgm:prSet phldrT="[文本]"/>
      <dgm:spPr/>
      <dgm:t>
        <a:bodyPr/>
        <a:lstStyle/>
        <a:p>
          <a:r>
            <a:rPr lang="zh-CN" altLang="en-US" dirty="0" smtClean="0"/>
            <a:t>第四课 添加大事记</a:t>
          </a:r>
          <a:endParaRPr lang="zh-CN" altLang="en-US" dirty="0"/>
        </a:p>
      </dgm:t>
    </dgm:pt>
    <dgm:pt modelId="{13EEA20F-1770-4827-9197-200C4904E724}" type="par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38AED8A2-5EF8-49F6-9985-3A88EFD9663B}" type="sib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C055CC02-0DB7-4665-8292-3E705F5DF783}">
      <dgm:prSet phldrT="[文本]"/>
      <dgm:spPr/>
      <dgm:t>
        <a:bodyPr/>
        <a:lstStyle/>
        <a:p>
          <a:r>
            <a:rPr lang="zh-CN" altLang="en-US" dirty="0" smtClean="0"/>
            <a:t>第五课 同步资料</a:t>
          </a:r>
          <a:endParaRPr lang="zh-CN" altLang="en-US" dirty="0"/>
        </a:p>
      </dgm:t>
    </dgm:pt>
    <dgm:pt modelId="{F1B09507-78FF-42D9-96F2-47F3820AFE8A}" type="par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1B04DB3C-48CA-4B27-86C0-7784B6DDF40D}" type="sib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7E85D6A1-35D3-4EC3-B857-C4A3A8793879}">
      <dgm:prSet phldrT="[文本]"/>
      <dgm:spPr/>
      <dgm:t>
        <a:bodyPr/>
        <a:lstStyle/>
        <a:p>
          <a:r>
            <a:rPr lang="zh-CN" altLang="en-US" dirty="0" smtClean="0"/>
            <a:t>第六课 用户和权限</a:t>
          </a:r>
          <a:endParaRPr lang="zh-CN" altLang="en-US" dirty="0"/>
        </a:p>
      </dgm:t>
    </dgm:pt>
    <dgm:pt modelId="{1412655E-D4AB-4CD1-AAC4-0A53C8D406BA}" type="par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3E1FC1D-9A5F-46B9-B0A4-9527DE5AF6AE}" type="sib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8AA4543-6A22-40E5-8E39-07799E40531E}">
      <dgm:prSet phldrT="[文本]"/>
      <dgm:spPr/>
      <dgm:t>
        <a:bodyPr/>
        <a:lstStyle/>
        <a:p>
          <a:r>
            <a:rPr lang="zh-CN" altLang="en-US" dirty="0" smtClean="0"/>
            <a:t>第七课 定制目录和部门</a:t>
          </a:r>
          <a:endParaRPr lang="zh-CN" altLang="en-US" dirty="0"/>
        </a:p>
      </dgm:t>
    </dgm:pt>
    <dgm:pt modelId="{93CFF4E1-4D56-4688-A166-D5E649D00326}" type="par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DB909988-D27F-4079-886B-13EC064C2384}" type="sib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BE1442AD-08CA-4EE6-8EF2-106A49C98B6A}">
      <dgm:prSet phldrT="[文本]"/>
      <dgm:spPr/>
      <dgm:t>
        <a:bodyPr/>
        <a:lstStyle/>
        <a:p>
          <a:r>
            <a:rPr lang="zh-CN" altLang="en-US" dirty="0" smtClean="0"/>
            <a:t>第八课 后记</a:t>
          </a:r>
          <a:endParaRPr lang="zh-CN" altLang="en-US" dirty="0"/>
        </a:p>
      </dgm:t>
    </dgm:pt>
    <dgm:pt modelId="{A63A0206-F8AF-4F46-A196-980CDCCB5BEA}" type="par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F215A94E-AA82-41A0-8F5F-3FF3CE2942DE}" type="sib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9A9DCF60-47E7-40AC-BE7B-BBD0732DEA33}" type="pres">
      <dgm:prSet presAssocID="{AB632C86-E543-40F6-A145-6C731A8CA5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9D9E2E1-5A1D-4F79-A630-BFF9984751F1}" type="pres">
      <dgm:prSet presAssocID="{E5D6B1BE-303D-4AF8-BDDC-14012783BC68}" presName="thickLine" presStyleLbl="alignNode1" presStyleIdx="0" presStyleCnt="1"/>
      <dgm:spPr/>
    </dgm:pt>
    <dgm:pt modelId="{921FDEA0-FDC1-4F01-995F-465CB25E4DFD}" type="pres">
      <dgm:prSet presAssocID="{E5D6B1BE-303D-4AF8-BDDC-14012783BC68}" presName="horz1" presStyleCnt="0"/>
      <dgm:spPr/>
    </dgm:pt>
    <dgm:pt modelId="{398415A1-C563-4D9D-BC35-7651ADB946F8}" type="pres">
      <dgm:prSet presAssocID="{E5D6B1BE-303D-4AF8-BDDC-14012783BC68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A4FFC2C-2579-4C53-AB0A-35204FBFDDF8}" type="pres">
      <dgm:prSet presAssocID="{E5D6B1BE-303D-4AF8-BDDC-14012783BC68}" presName="vert1" presStyleCnt="0"/>
      <dgm:spPr/>
    </dgm:pt>
    <dgm:pt modelId="{581E913F-7328-4659-8430-6BDFBF0FC2D4}" type="pres">
      <dgm:prSet presAssocID="{5231F07A-C045-4C03-8144-14BCD152FB92}" presName="vertSpace2a" presStyleCnt="0"/>
      <dgm:spPr/>
    </dgm:pt>
    <dgm:pt modelId="{E3CF63F6-9DDA-453A-92AA-39E2079226D4}" type="pres">
      <dgm:prSet presAssocID="{5231F07A-C045-4C03-8144-14BCD152FB92}" presName="horz2" presStyleCnt="0"/>
      <dgm:spPr/>
    </dgm:pt>
    <dgm:pt modelId="{E2DA19AC-AEBB-4043-A1F3-A199130F7D36}" type="pres">
      <dgm:prSet presAssocID="{5231F07A-C045-4C03-8144-14BCD152FB92}" presName="horzSpace2" presStyleCnt="0"/>
      <dgm:spPr/>
    </dgm:pt>
    <dgm:pt modelId="{DEA9568E-492A-4BE5-AED3-62F0E3A951F6}" type="pres">
      <dgm:prSet presAssocID="{5231F07A-C045-4C03-8144-14BCD152FB92}" presName="tx2" presStyleLbl="revTx" presStyleIdx="1" presStyleCnt="9"/>
      <dgm:spPr/>
      <dgm:t>
        <a:bodyPr/>
        <a:lstStyle/>
        <a:p>
          <a:endParaRPr lang="zh-CN" altLang="en-US"/>
        </a:p>
      </dgm:t>
    </dgm:pt>
    <dgm:pt modelId="{6CB26724-1DF9-4A01-B219-0F7634AE85D6}" type="pres">
      <dgm:prSet presAssocID="{5231F07A-C045-4C03-8144-14BCD152FB92}" presName="vert2" presStyleCnt="0"/>
      <dgm:spPr/>
    </dgm:pt>
    <dgm:pt modelId="{804B6408-D39C-4CB8-8EF5-27B526081DA7}" type="pres">
      <dgm:prSet presAssocID="{5231F07A-C045-4C03-8144-14BCD152FB92}" presName="thinLine2b" presStyleLbl="callout" presStyleIdx="0" presStyleCnt="8"/>
      <dgm:spPr/>
    </dgm:pt>
    <dgm:pt modelId="{D1753E13-16BD-4BD1-B568-AF0CFD3E215B}" type="pres">
      <dgm:prSet presAssocID="{5231F07A-C045-4C03-8144-14BCD152FB92}" presName="vertSpace2b" presStyleCnt="0"/>
      <dgm:spPr/>
    </dgm:pt>
    <dgm:pt modelId="{77EE2E2D-8D25-43B1-8418-8B143497570F}" type="pres">
      <dgm:prSet presAssocID="{2CA86E9F-D593-4146-BDA6-2E4C4447E487}" presName="horz2" presStyleCnt="0"/>
      <dgm:spPr/>
    </dgm:pt>
    <dgm:pt modelId="{6398B078-E41A-4530-950E-4C4CC69B6D32}" type="pres">
      <dgm:prSet presAssocID="{2CA86E9F-D593-4146-BDA6-2E4C4447E487}" presName="horzSpace2" presStyleCnt="0"/>
      <dgm:spPr/>
    </dgm:pt>
    <dgm:pt modelId="{0EBF3CC6-08E2-4725-A723-6A200D8D486C}" type="pres">
      <dgm:prSet presAssocID="{2CA86E9F-D593-4146-BDA6-2E4C4447E487}" presName="tx2" presStyleLbl="revTx" presStyleIdx="2" presStyleCnt="9"/>
      <dgm:spPr/>
      <dgm:t>
        <a:bodyPr/>
        <a:lstStyle/>
        <a:p>
          <a:endParaRPr lang="zh-CN" altLang="en-US"/>
        </a:p>
      </dgm:t>
    </dgm:pt>
    <dgm:pt modelId="{2A25569A-07D4-45EB-9F12-AD854CB78868}" type="pres">
      <dgm:prSet presAssocID="{2CA86E9F-D593-4146-BDA6-2E4C4447E487}" presName="vert2" presStyleCnt="0"/>
      <dgm:spPr/>
    </dgm:pt>
    <dgm:pt modelId="{CD1CA84E-B566-4E3E-9807-655D8D21BCE7}" type="pres">
      <dgm:prSet presAssocID="{2CA86E9F-D593-4146-BDA6-2E4C4447E487}" presName="thinLine2b" presStyleLbl="callout" presStyleIdx="1" presStyleCnt="8"/>
      <dgm:spPr/>
    </dgm:pt>
    <dgm:pt modelId="{980E4C2E-63B4-4797-B93F-72BD01F593C4}" type="pres">
      <dgm:prSet presAssocID="{2CA86E9F-D593-4146-BDA6-2E4C4447E487}" presName="vertSpace2b" presStyleCnt="0"/>
      <dgm:spPr/>
    </dgm:pt>
    <dgm:pt modelId="{0B8DD5FB-6D65-488C-8786-E7EFE1D22527}" type="pres">
      <dgm:prSet presAssocID="{146F32FF-A485-4FC3-8737-3525FEBF2797}" presName="horz2" presStyleCnt="0"/>
      <dgm:spPr/>
    </dgm:pt>
    <dgm:pt modelId="{51B9B096-D906-4C6E-BD9E-247617BFB1E0}" type="pres">
      <dgm:prSet presAssocID="{146F32FF-A485-4FC3-8737-3525FEBF2797}" presName="horzSpace2" presStyleCnt="0"/>
      <dgm:spPr/>
    </dgm:pt>
    <dgm:pt modelId="{E7E0EFC7-D895-4A1F-84C6-6BC659C12A38}" type="pres">
      <dgm:prSet presAssocID="{146F32FF-A485-4FC3-8737-3525FEBF2797}" presName="tx2" presStyleLbl="revTx" presStyleIdx="3" presStyleCnt="9"/>
      <dgm:spPr/>
      <dgm:t>
        <a:bodyPr/>
        <a:lstStyle/>
        <a:p>
          <a:endParaRPr lang="zh-CN" altLang="en-US"/>
        </a:p>
      </dgm:t>
    </dgm:pt>
    <dgm:pt modelId="{2E890C0F-1EE3-4D9C-BF1A-FB50BF4C7DAC}" type="pres">
      <dgm:prSet presAssocID="{146F32FF-A485-4FC3-8737-3525FEBF2797}" presName="vert2" presStyleCnt="0"/>
      <dgm:spPr/>
    </dgm:pt>
    <dgm:pt modelId="{697D47A5-3D40-4D99-BB35-05DB0AF13316}" type="pres">
      <dgm:prSet presAssocID="{146F32FF-A485-4FC3-8737-3525FEBF2797}" presName="thinLine2b" presStyleLbl="callout" presStyleIdx="2" presStyleCnt="8"/>
      <dgm:spPr/>
    </dgm:pt>
    <dgm:pt modelId="{8E120CE0-E1F8-42A7-AF0A-C3B4BB69AAD6}" type="pres">
      <dgm:prSet presAssocID="{146F32FF-A485-4FC3-8737-3525FEBF2797}" presName="vertSpace2b" presStyleCnt="0"/>
      <dgm:spPr/>
    </dgm:pt>
    <dgm:pt modelId="{5A6F8ABD-75C2-41B6-B38E-E9F9EB22A940}" type="pres">
      <dgm:prSet presAssocID="{46F321B0-E4C3-4CC2-89CB-9B763C5AB6C2}" presName="horz2" presStyleCnt="0"/>
      <dgm:spPr/>
    </dgm:pt>
    <dgm:pt modelId="{A6263B54-6257-44CD-98CF-06B8ED5AEC62}" type="pres">
      <dgm:prSet presAssocID="{46F321B0-E4C3-4CC2-89CB-9B763C5AB6C2}" presName="horzSpace2" presStyleCnt="0"/>
      <dgm:spPr/>
    </dgm:pt>
    <dgm:pt modelId="{6AEE29D7-5136-4569-B89A-4555573FE4D0}" type="pres">
      <dgm:prSet presAssocID="{46F321B0-E4C3-4CC2-89CB-9B763C5AB6C2}" presName="tx2" presStyleLbl="revTx" presStyleIdx="4" presStyleCnt="9"/>
      <dgm:spPr/>
      <dgm:t>
        <a:bodyPr/>
        <a:lstStyle/>
        <a:p>
          <a:endParaRPr lang="zh-CN" altLang="en-US"/>
        </a:p>
      </dgm:t>
    </dgm:pt>
    <dgm:pt modelId="{F42E91A5-362B-407B-83E3-DE17EA5FBF8C}" type="pres">
      <dgm:prSet presAssocID="{46F321B0-E4C3-4CC2-89CB-9B763C5AB6C2}" presName="vert2" presStyleCnt="0"/>
      <dgm:spPr/>
    </dgm:pt>
    <dgm:pt modelId="{3096487F-FC3B-418D-8C1B-CC430A8DAFDB}" type="pres">
      <dgm:prSet presAssocID="{46F321B0-E4C3-4CC2-89CB-9B763C5AB6C2}" presName="thinLine2b" presStyleLbl="callout" presStyleIdx="3" presStyleCnt="8"/>
      <dgm:spPr/>
    </dgm:pt>
    <dgm:pt modelId="{C160190C-A2C5-4E0C-B7FA-AA25CB22D1BF}" type="pres">
      <dgm:prSet presAssocID="{46F321B0-E4C3-4CC2-89CB-9B763C5AB6C2}" presName="vertSpace2b" presStyleCnt="0"/>
      <dgm:spPr/>
    </dgm:pt>
    <dgm:pt modelId="{5C123DCF-E9F3-4514-83D8-D50797A1A529}" type="pres">
      <dgm:prSet presAssocID="{C055CC02-0DB7-4665-8292-3E705F5DF783}" presName="horz2" presStyleCnt="0"/>
      <dgm:spPr/>
    </dgm:pt>
    <dgm:pt modelId="{DD8812EB-92AB-484F-AA3B-70F5421F2AA4}" type="pres">
      <dgm:prSet presAssocID="{C055CC02-0DB7-4665-8292-3E705F5DF783}" presName="horzSpace2" presStyleCnt="0"/>
      <dgm:spPr/>
    </dgm:pt>
    <dgm:pt modelId="{EEB2C0FC-4227-45E0-BE65-76D2D43E9D62}" type="pres">
      <dgm:prSet presAssocID="{C055CC02-0DB7-4665-8292-3E705F5DF783}" presName="tx2" presStyleLbl="revTx" presStyleIdx="5" presStyleCnt="9"/>
      <dgm:spPr/>
      <dgm:t>
        <a:bodyPr/>
        <a:lstStyle/>
        <a:p>
          <a:endParaRPr lang="zh-CN" altLang="en-US"/>
        </a:p>
      </dgm:t>
    </dgm:pt>
    <dgm:pt modelId="{FEAC0993-BADC-4ED1-9FA0-2040768FF328}" type="pres">
      <dgm:prSet presAssocID="{C055CC02-0DB7-4665-8292-3E705F5DF783}" presName="vert2" presStyleCnt="0"/>
      <dgm:spPr/>
    </dgm:pt>
    <dgm:pt modelId="{23D0DDAB-F963-4D87-AFDB-06B8E5F2024A}" type="pres">
      <dgm:prSet presAssocID="{C055CC02-0DB7-4665-8292-3E705F5DF783}" presName="thinLine2b" presStyleLbl="callout" presStyleIdx="4" presStyleCnt="8"/>
      <dgm:spPr/>
    </dgm:pt>
    <dgm:pt modelId="{1DC96B07-6B94-45FA-B207-916D676B734C}" type="pres">
      <dgm:prSet presAssocID="{C055CC02-0DB7-4665-8292-3E705F5DF783}" presName="vertSpace2b" presStyleCnt="0"/>
      <dgm:spPr/>
    </dgm:pt>
    <dgm:pt modelId="{B51D6C5D-55B1-41DD-B1F1-736E1057A868}" type="pres">
      <dgm:prSet presAssocID="{7E85D6A1-35D3-4EC3-B857-C4A3A8793879}" presName="horz2" presStyleCnt="0"/>
      <dgm:spPr/>
    </dgm:pt>
    <dgm:pt modelId="{7C09B2CA-D36B-4F94-9DFC-527760DECAC6}" type="pres">
      <dgm:prSet presAssocID="{7E85D6A1-35D3-4EC3-B857-C4A3A8793879}" presName="horzSpace2" presStyleCnt="0"/>
      <dgm:spPr/>
    </dgm:pt>
    <dgm:pt modelId="{488F620C-E5A9-47F9-BFCE-A1B199239C41}" type="pres">
      <dgm:prSet presAssocID="{7E85D6A1-35D3-4EC3-B857-C4A3A8793879}" presName="tx2" presStyleLbl="revTx" presStyleIdx="6" presStyleCnt="9"/>
      <dgm:spPr/>
      <dgm:t>
        <a:bodyPr/>
        <a:lstStyle/>
        <a:p>
          <a:endParaRPr lang="zh-CN" altLang="en-US"/>
        </a:p>
      </dgm:t>
    </dgm:pt>
    <dgm:pt modelId="{978B157A-8F6D-4E2C-8702-6334E5065506}" type="pres">
      <dgm:prSet presAssocID="{7E85D6A1-35D3-4EC3-B857-C4A3A8793879}" presName="vert2" presStyleCnt="0"/>
      <dgm:spPr/>
    </dgm:pt>
    <dgm:pt modelId="{88C9942F-2E5C-4B4B-946D-2BE27E741073}" type="pres">
      <dgm:prSet presAssocID="{7E85D6A1-35D3-4EC3-B857-C4A3A8793879}" presName="thinLine2b" presStyleLbl="callout" presStyleIdx="5" presStyleCnt="8"/>
      <dgm:spPr/>
    </dgm:pt>
    <dgm:pt modelId="{3C595337-FB97-4084-BA83-D89BBE802B8E}" type="pres">
      <dgm:prSet presAssocID="{7E85D6A1-35D3-4EC3-B857-C4A3A8793879}" presName="vertSpace2b" presStyleCnt="0"/>
      <dgm:spPr/>
    </dgm:pt>
    <dgm:pt modelId="{1A18F7B4-14CE-4069-A24E-B24349BD5A60}" type="pres">
      <dgm:prSet presAssocID="{78AA4543-6A22-40E5-8E39-07799E40531E}" presName="horz2" presStyleCnt="0"/>
      <dgm:spPr/>
    </dgm:pt>
    <dgm:pt modelId="{2322A191-5EEC-4FD0-A9E3-A99A6B4B6831}" type="pres">
      <dgm:prSet presAssocID="{78AA4543-6A22-40E5-8E39-07799E40531E}" presName="horzSpace2" presStyleCnt="0"/>
      <dgm:spPr/>
    </dgm:pt>
    <dgm:pt modelId="{006C371E-F82D-4760-A41F-79ECEC7C51E4}" type="pres">
      <dgm:prSet presAssocID="{78AA4543-6A22-40E5-8E39-07799E40531E}" presName="tx2" presStyleLbl="revTx" presStyleIdx="7" presStyleCnt="9"/>
      <dgm:spPr/>
      <dgm:t>
        <a:bodyPr/>
        <a:lstStyle/>
        <a:p>
          <a:endParaRPr lang="zh-CN" altLang="en-US"/>
        </a:p>
      </dgm:t>
    </dgm:pt>
    <dgm:pt modelId="{C01AF04F-A9DB-4157-810E-E32EF1714C24}" type="pres">
      <dgm:prSet presAssocID="{78AA4543-6A22-40E5-8E39-07799E40531E}" presName="vert2" presStyleCnt="0"/>
      <dgm:spPr/>
    </dgm:pt>
    <dgm:pt modelId="{2D6F7FFD-4250-4101-A12B-E059CF5DD56C}" type="pres">
      <dgm:prSet presAssocID="{78AA4543-6A22-40E5-8E39-07799E40531E}" presName="thinLine2b" presStyleLbl="callout" presStyleIdx="6" presStyleCnt="8"/>
      <dgm:spPr/>
    </dgm:pt>
    <dgm:pt modelId="{AFE70DB0-CD3A-4532-93FA-A03DE08D2BF7}" type="pres">
      <dgm:prSet presAssocID="{78AA4543-6A22-40E5-8E39-07799E40531E}" presName="vertSpace2b" presStyleCnt="0"/>
      <dgm:spPr/>
    </dgm:pt>
    <dgm:pt modelId="{0C0DE795-5908-415C-B125-CFE0EFEB9061}" type="pres">
      <dgm:prSet presAssocID="{BE1442AD-08CA-4EE6-8EF2-106A49C98B6A}" presName="horz2" presStyleCnt="0"/>
      <dgm:spPr/>
    </dgm:pt>
    <dgm:pt modelId="{AD41D14A-AC2F-4A58-B371-A9C2BB20282B}" type="pres">
      <dgm:prSet presAssocID="{BE1442AD-08CA-4EE6-8EF2-106A49C98B6A}" presName="horzSpace2" presStyleCnt="0"/>
      <dgm:spPr/>
    </dgm:pt>
    <dgm:pt modelId="{F0FEC002-5EEF-46E7-8F00-8DB322174B6A}" type="pres">
      <dgm:prSet presAssocID="{BE1442AD-08CA-4EE6-8EF2-106A49C98B6A}" presName="tx2" presStyleLbl="revTx" presStyleIdx="8" presStyleCnt="9"/>
      <dgm:spPr/>
      <dgm:t>
        <a:bodyPr/>
        <a:lstStyle/>
        <a:p>
          <a:endParaRPr lang="zh-CN" altLang="en-US"/>
        </a:p>
      </dgm:t>
    </dgm:pt>
    <dgm:pt modelId="{6BC6C1EC-DDF2-44BC-ACED-2AADC6C98AA3}" type="pres">
      <dgm:prSet presAssocID="{BE1442AD-08CA-4EE6-8EF2-106A49C98B6A}" presName="vert2" presStyleCnt="0"/>
      <dgm:spPr/>
    </dgm:pt>
    <dgm:pt modelId="{33AB88FF-4525-499E-9EBF-93D787039776}" type="pres">
      <dgm:prSet presAssocID="{BE1442AD-08CA-4EE6-8EF2-106A49C98B6A}" presName="thinLine2b" presStyleLbl="callout" presStyleIdx="7" presStyleCnt="8"/>
      <dgm:spPr/>
    </dgm:pt>
    <dgm:pt modelId="{647A3302-65BA-4CDE-BB74-11D46CD5339C}" type="pres">
      <dgm:prSet presAssocID="{BE1442AD-08CA-4EE6-8EF2-106A49C98B6A}" presName="vertSpace2b" presStyleCnt="0"/>
      <dgm:spPr/>
    </dgm:pt>
  </dgm:ptLst>
  <dgm:cxnLst>
    <dgm:cxn modelId="{98256EFC-55C1-4DF5-BA73-4064636EBC42}" srcId="{E5D6B1BE-303D-4AF8-BDDC-14012783BC68}" destId="{BE1442AD-08CA-4EE6-8EF2-106A49C98B6A}" srcOrd="7" destOrd="0" parTransId="{A63A0206-F8AF-4F46-A196-980CDCCB5BEA}" sibTransId="{F215A94E-AA82-41A0-8F5F-3FF3CE2942DE}"/>
    <dgm:cxn modelId="{42217851-D6E6-4C5A-B547-F339129A6F8B}" srcId="{AB632C86-E543-40F6-A145-6C731A8CA512}" destId="{E5D6B1BE-303D-4AF8-BDDC-14012783BC68}" srcOrd="0" destOrd="0" parTransId="{33AA0418-39C5-4148-B554-2878B195C999}" sibTransId="{2E661311-B86B-4004-944C-482562CE492C}"/>
    <dgm:cxn modelId="{5F1E83D3-8D6B-4AE1-9C44-6AA77A0E7989}" type="presOf" srcId="{78AA4543-6A22-40E5-8E39-07799E40531E}" destId="{006C371E-F82D-4760-A41F-79ECEC7C51E4}" srcOrd="0" destOrd="0" presId="urn:microsoft.com/office/officeart/2008/layout/LinedList"/>
    <dgm:cxn modelId="{70A5BB33-0F60-409B-84E7-ACC2A684D995}" srcId="{E5D6B1BE-303D-4AF8-BDDC-14012783BC68}" destId="{46F321B0-E4C3-4CC2-89CB-9B763C5AB6C2}" srcOrd="3" destOrd="0" parTransId="{13EEA20F-1770-4827-9197-200C4904E724}" sibTransId="{38AED8A2-5EF8-49F6-9985-3A88EFD9663B}"/>
    <dgm:cxn modelId="{24C21E8B-3D1F-418E-B894-BD13C7785EE0}" type="presOf" srcId="{7E85D6A1-35D3-4EC3-B857-C4A3A8793879}" destId="{488F620C-E5A9-47F9-BFCE-A1B199239C41}" srcOrd="0" destOrd="0" presId="urn:microsoft.com/office/officeart/2008/layout/LinedList"/>
    <dgm:cxn modelId="{9E03AE3B-4F82-4403-81FF-173914E442C1}" srcId="{E5D6B1BE-303D-4AF8-BDDC-14012783BC68}" destId="{5231F07A-C045-4C03-8144-14BCD152FB92}" srcOrd="0" destOrd="0" parTransId="{CB905F35-7715-4982-8147-BCF1B9B2307D}" sibTransId="{0801EDFC-4FFA-4445-82BE-91FD3AAE1F09}"/>
    <dgm:cxn modelId="{0E7E9418-5B01-44EC-AFA3-EBCD38FBD9A4}" type="presOf" srcId="{BE1442AD-08CA-4EE6-8EF2-106A49C98B6A}" destId="{F0FEC002-5EEF-46E7-8F00-8DB322174B6A}" srcOrd="0" destOrd="0" presId="urn:microsoft.com/office/officeart/2008/layout/LinedList"/>
    <dgm:cxn modelId="{40C9E101-1BA9-45B9-8E4B-0B0F8158B9F4}" srcId="{E5D6B1BE-303D-4AF8-BDDC-14012783BC68}" destId="{2CA86E9F-D593-4146-BDA6-2E4C4447E487}" srcOrd="1" destOrd="0" parTransId="{C58FFACF-B4C9-4365-B79C-C697DB066F81}" sibTransId="{EE1A2C1C-E8EE-434D-BDFC-A9D5B4CA26DC}"/>
    <dgm:cxn modelId="{C65D6A11-F45E-4CF9-8777-48034A6D3709}" srcId="{E5D6B1BE-303D-4AF8-BDDC-14012783BC68}" destId="{7E85D6A1-35D3-4EC3-B857-C4A3A8793879}" srcOrd="5" destOrd="0" parTransId="{1412655E-D4AB-4CD1-AAC4-0A53C8D406BA}" sibTransId="{73E1FC1D-9A5F-46B9-B0A4-9527DE5AF6AE}"/>
    <dgm:cxn modelId="{E25ECD2F-C933-4F3D-B71C-D2F8D2DB43B8}" srcId="{E5D6B1BE-303D-4AF8-BDDC-14012783BC68}" destId="{C055CC02-0DB7-4665-8292-3E705F5DF783}" srcOrd="4" destOrd="0" parTransId="{F1B09507-78FF-42D9-96F2-47F3820AFE8A}" sibTransId="{1B04DB3C-48CA-4B27-86C0-7784B6DDF40D}"/>
    <dgm:cxn modelId="{8609A9BA-B046-4E84-847D-7661D86F8D4B}" type="presOf" srcId="{C055CC02-0DB7-4665-8292-3E705F5DF783}" destId="{EEB2C0FC-4227-45E0-BE65-76D2D43E9D62}" srcOrd="0" destOrd="0" presId="urn:microsoft.com/office/officeart/2008/layout/LinedList"/>
    <dgm:cxn modelId="{5DE4A47C-A1DC-4A11-B11F-6752400A7D03}" srcId="{E5D6B1BE-303D-4AF8-BDDC-14012783BC68}" destId="{146F32FF-A485-4FC3-8737-3525FEBF2797}" srcOrd="2" destOrd="0" parTransId="{11C1509F-C281-414C-BF4F-26CF9CF34F14}" sibTransId="{62462A4B-1815-42E5-9F41-61D908EBC7AC}"/>
    <dgm:cxn modelId="{470DF27D-E3D1-4CDB-A266-A98CCC7F31C4}" type="presOf" srcId="{2CA86E9F-D593-4146-BDA6-2E4C4447E487}" destId="{0EBF3CC6-08E2-4725-A723-6A200D8D486C}" srcOrd="0" destOrd="0" presId="urn:microsoft.com/office/officeart/2008/layout/LinedList"/>
    <dgm:cxn modelId="{EC753569-A5A3-4D9E-AFB7-936419354E30}" type="presOf" srcId="{5231F07A-C045-4C03-8144-14BCD152FB92}" destId="{DEA9568E-492A-4BE5-AED3-62F0E3A951F6}" srcOrd="0" destOrd="0" presId="urn:microsoft.com/office/officeart/2008/layout/LinedList"/>
    <dgm:cxn modelId="{A809065E-6401-4E74-86F8-C1A6E6994C84}" type="presOf" srcId="{E5D6B1BE-303D-4AF8-BDDC-14012783BC68}" destId="{398415A1-C563-4D9D-BC35-7651ADB946F8}" srcOrd="0" destOrd="0" presId="urn:microsoft.com/office/officeart/2008/layout/LinedList"/>
    <dgm:cxn modelId="{05AC8C78-963E-42A0-BF04-C34695BAF6D9}" type="presOf" srcId="{AB632C86-E543-40F6-A145-6C731A8CA512}" destId="{9A9DCF60-47E7-40AC-BE7B-BBD0732DEA33}" srcOrd="0" destOrd="0" presId="urn:microsoft.com/office/officeart/2008/layout/LinedList"/>
    <dgm:cxn modelId="{1ECE233C-2E1E-42A3-8096-79C8649B73DF}" type="presOf" srcId="{46F321B0-E4C3-4CC2-89CB-9B763C5AB6C2}" destId="{6AEE29D7-5136-4569-B89A-4555573FE4D0}" srcOrd="0" destOrd="0" presId="urn:microsoft.com/office/officeart/2008/layout/LinedList"/>
    <dgm:cxn modelId="{E681AD46-27F0-4D75-8710-0765A65F2487}" srcId="{E5D6B1BE-303D-4AF8-BDDC-14012783BC68}" destId="{78AA4543-6A22-40E5-8E39-07799E40531E}" srcOrd="6" destOrd="0" parTransId="{93CFF4E1-4D56-4688-A166-D5E649D00326}" sibTransId="{DB909988-D27F-4079-886B-13EC064C2384}"/>
    <dgm:cxn modelId="{F56A8FA5-34A0-49F1-B42F-0010E2BE5197}" type="presOf" srcId="{146F32FF-A485-4FC3-8737-3525FEBF2797}" destId="{E7E0EFC7-D895-4A1F-84C6-6BC659C12A38}" srcOrd="0" destOrd="0" presId="urn:microsoft.com/office/officeart/2008/layout/LinedList"/>
    <dgm:cxn modelId="{AA6BE420-BE43-4C2C-B630-205A9C935B5D}" type="presParOf" srcId="{9A9DCF60-47E7-40AC-BE7B-BBD0732DEA33}" destId="{49D9E2E1-5A1D-4F79-A630-BFF9984751F1}" srcOrd="0" destOrd="0" presId="urn:microsoft.com/office/officeart/2008/layout/LinedList"/>
    <dgm:cxn modelId="{87639AD8-239E-42D5-AD13-67A6353F4BC4}" type="presParOf" srcId="{9A9DCF60-47E7-40AC-BE7B-BBD0732DEA33}" destId="{921FDEA0-FDC1-4F01-995F-465CB25E4DFD}" srcOrd="1" destOrd="0" presId="urn:microsoft.com/office/officeart/2008/layout/LinedList"/>
    <dgm:cxn modelId="{0AEC6023-7898-4124-8986-6B5A105723D7}" type="presParOf" srcId="{921FDEA0-FDC1-4F01-995F-465CB25E4DFD}" destId="{398415A1-C563-4D9D-BC35-7651ADB946F8}" srcOrd="0" destOrd="0" presId="urn:microsoft.com/office/officeart/2008/layout/LinedList"/>
    <dgm:cxn modelId="{E1A5F1E1-F3EC-4152-880E-E823978EDBBD}" type="presParOf" srcId="{921FDEA0-FDC1-4F01-995F-465CB25E4DFD}" destId="{AA4FFC2C-2579-4C53-AB0A-35204FBFDDF8}" srcOrd="1" destOrd="0" presId="urn:microsoft.com/office/officeart/2008/layout/LinedList"/>
    <dgm:cxn modelId="{382B6F81-72FC-4BB8-9EE9-8D80E71FF07E}" type="presParOf" srcId="{AA4FFC2C-2579-4C53-AB0A-35204FBFDDF8}" destId="{581E913F-7328-4659-8430-6BDFBF0FC2D4}" srcOrd="0" destOrd="0" presId="urn:microsoft.com/office/officeart/2008/layout/LinedList"/>
    <dgm:cxn modelId="{D46F5751-2A9F-4543-83D7-55DF1A298687}" type="presParOf" srcId="{AA4FFC2C-2579-4C53-AB0A-35204FBFDDF8}" destId="{E3CF63F6-9DDA-453A-92AA-39E2079226D4}" srcOrd="1" destOrd="0" presId="urn:microsoft.com/office/officeart/2008/layout/LinedList"/>
    <dgm:cxn modelId="{32759D11-68F1-464B-966B-147AC2788515}" type="presParOf" srcId="{E3CF63F6-9DDA-453A-92AA-39E2079226D4}" destId="{E2DA19AC-AEBB-4043-A1F3-A199130F7D36}" srcOrd="0" destOrd="0" presId="urn:microsoft.com/office/officeart/2008/layout/LinedList"/>
    <dgm:cxn modelId="{F9ABAB50-0026-4305-8F6E-F90E0829B601}" type="presParOf" srcId="{E3CF63F6-9DDA-453A-92AA-39E2079226D4}" destId="{DEA9568E-492A-4BE5-AED3-62F0E3A951F6}" srcOrd="1" destOrd="0" presId="urn:microsoft.com/office/officeart/2008/layout/LinedList"/>
    <dgm:cxn modelId="{5B7D1D8B-F92B-43C0-8F8F-145DB371FD47}" type="presParOf" srcId="{E3CF63F6-9DDA-453A-92AA-39E2079226D4}" destId="{6CB26724-1DF9-4A01-B219-0F7634AE85D6}" srcOrd="2" destOrd="0" presId="urn:microsoft.com/office/officeart/2008/layout/LinedList"/>
    <dgm:cxn modelId="{736855A6-D96D-4FF9-8682-B3959557E398}" type="presParOf" srcId="{AA4FFC2C-2579-4C53-AB0A-35204FBFDDF8}" destId="{804B6408-D39C-4CB8-8EF5-27B526081DA7}" srcOrd="2" destOrd="0" presId="urn:microsoft.com/office/officeart/2008/layout/LinedList"/>
    <dgm:cxn modelId="{4CBAD87F-773F-4972-B873-E09237691317}" type="presParOf" srcId="{AA4FFC2C-2579-4C53-AB0A-35204FBFDDF8}" destId="{D1753E13-16BD-4BD1-B568-AF0CFD3E215B}" srcOrd="3" destOrd="0" presId="urn:microsoft.com/office/officeart/2008/layout/LinedList"/>
    <dgm:cxn modelId="{9CB78073-57D8-4443-B2EF-5644F49B10BD}" type="presParOf" srcId="{AA4FFC2C-2579-4C53-AB0A-35204FBFDDF8}" destId="{77EE2E2D-8D25-43B1-8418-8B143497570F}" srcOrd="4" destOrd="0" presId="urn:microsoft.com/office/officeart/2008/layout/LinedList"/>
    <dgm:cxn modelId="{0A8B1869-732A-41EA-A133-2F0D91ED17AC}" type="presParOf" srcId="{77EE2E2D-8D25-43B1-8418-8B143497570F}" destId="{6398B078-E41A-4530-950E-4C4CC69B6D32}" srcOrd="0" destOrd="0" presId="urn:microsoft.com/office/officeart/2008/layout/LinedList"/>
    <dgm:cxn modelId="{BB69CEDF-5BFB-4120-B169-3312E3D91448}" type="presParOf" srcId="{77EE2E2D-8D25-43B1-8418-8B143497570F}" destId="{0EBF3CC6-08E2-4725-A723-6A200D8D486C}" srcOrd="1" destOrd="0" presId="urn:microsoft.com/office/officeart/2008/layout/LinedList"/>
    <dgm:cxn modelId="{84884390-38BF-43D2-B752-84EBB31D3367}" type="presParOf" srcId="{77EE2E2D-8D25-43B1-8418-8B143497570F}" destId="{2A25569A-07D4-45EB-9F12-AD854CB78868}" srcOrd="2" destOrd="0" presId="urn:microsoft.com/office/officeart/2008/layout/LinedList"/>
    <dgm:cxn modelId="{5B97E247-E5FA-4D72-8F82-F5D5BE264117}" type="presParOf" srcId="{AA4FFC2C-2579-4C53-AB0A-35204FBFDDF8}" destId="{CD1CA84E-B566-4E3E-9807-655D8D21BCE7}" srcOrd="5" destOrd="0" presId="urn:microsoft.com/office/officeart/2008/layout/LinedList"/>
    <dgm:cxn modelId="{1DAE491F-E447-439F-B0A1-CF36BFA60B03}" type="presParOf" srcId="{AA4FFC2C-2579-4C53-AB0A-35204FBFDDF8}" destId="{980E4C2E-63B4-4797-B93F-72BD01F593C4}" srcOrd="6" destOrd="0" presId="urn:microsoft.com/office/officeart/2008/layout/LinedList"/>
    <dgm:cxn modelId="{C7FDD041-D2C7-4F4A-8678-A7E14587AE52}" type="presParOf" srcId="{AA4FFC2C-2579-4C53-AB0A-35204FBFDDF8}" destId="{0B8DD5FB-6D65-488C-8786-E7EFE1D22527}" srcOrd="7" destOrd="0" presId="urn:microsoft.com/office/officeart/2008/layout/LinedList"/>
    <dgm:cxn modelId="{CB207519-CE4A-4BE0-8578-C6A6A778402F}" type="presParOf" srcId="{0B8DD5FB-6D65-488C-8786-E7EFE1D22527}" destId="{51B9B096-D906-4C6E-BD9E-247617BFB1E0}" srcOrd="0" destOrd="0" presId="urn:microsoft.com/office/officeart/2008/layout/LinedList"/>
    <dgm:cxn modelId="{C34C5A98-7933-4AA2-9742-9AA3AA2AD8F0}" type="presParOf" srcId="{0B8DD5FB-6D65-488C-8786-E7EFE1D22527}" destId="{E7E0EFC7-D895-4A1F-84C6-6BC659C12A38}" srcOrd="1" destOrd="0" presId="urn:microsoft.com/office/officeart/2008/layout/LinedList"/>
    <dgm:cxn modelId="{C9EC0C2A-34C8-4890-B21B-792FFF6E5CF7}" type="presParOf" srcId="{0B8DD5FB-6D65-488C-8786-E7EFE1D22527}" destId="{2E890C0F-1EE3-4D9C-BF1A-FB50BF4C7DAC}" srcOrd="2" destOrd="0" presId="urn:microsoft.com/office/officeart/2008/layout/LinedList"/>
    <dgm:cxn modelId="{8343CC1B-9AAB-441B-BFC7-BD43F11883E5}" type="presParOf" srcId="{AA4FFC2C-2579-4C53-AB0A-35204FBFDDF8}" destId="{697D47A5-3D40-4D99-BB35-05DB0AF13316}" srcOrd="8" destOrd="0" presId="urn:microsoft.com/office/officeart/2008/layout/LinedList"/>
    <dgm:cxn modelId="{BBF86C9D-ABF0-49EE-9234-F90E6EF70C40}" type="presParOf" srcId="{AA4FFC2C-2579-4C53-AB0A-35204FBFDDF8}" destId="{8E120CE0-E1F8-42A7-AF0A-C3B4BB69AAD6}" srcOrd="9" destOrd="0" presId="urn:microsoft.com/office/officeart/2008/layout/LinedList"/>
    <dgm:cxn modelId="{66E41F33-4C99-4F36-9E97-5C446BE552E3}" type="presParOf" srcId="{AA4FFC2C-2579-4C53-AB0A-35204FBFDDF8}" destId="{5A6F8ABD-75C2-41B6-B38E-E9F9EB22A940}" srcOrd="10" destOrd="0" presId="urn:microsoft.com/office/officeart/2008/layout/LinedList"/>
    <dgm:cxn modelId="{0D77625D-6F15-41C5-99D9-429144EC6C9A}" type="presParOf" srcId="{5A6F8ABD-75C2-41B6-B38E-E9F9EB22A940}" destId="{A6263B54-6257-44CD-98CF-06B8ED5AEC62}" srcOrd="0" destOrd="0" presId="urn:microsoft.com/office/officeart/2008/layout/LinedList"/>
    <dgm:cxn modelId="{1FF923B5-90DC-4B8A-A479-7575CCD829CC}" type="presParOf" srcId="{5A6F8ABD-75C2-41B6-B38E-E9F9EB22A940}" destId="{6AEE29D7-5136-4569-B89A-4555573FE4D0}" srcOrd="1" destOrd="0" presId="urn:microsoft.com/office/officeart/2008/layout/LinedList"/>
    <dgm:cxn modelId="{75C74C4F-E8C3-4F4E-9026-83E8A511137B}" type="presParOf" srcId="{5A6F8ABD-75C2-41B6-B38E-E9F9EB22A940}" destId="{F42E91A5-362B-407B-83E3-DE17EA5FBF8C}" srcOrd="2" destOrd="0" presId="urn:microsoft.com/office/officeart/2008/layout/LinedList"/>
    <dgm:cxn modelId="{BD841DA8-5772-477A-AA00-172E88F3905F}" type="presParOf" srcId="{AA4FFC2C-2579-4C53-AB0A-35204FBFDDF8}" destId="{3096487F-FC3B-418D-8C1B-CC430A8DAFDB}" srcOrd="11" destOrd="0" presId="urn:microsoft.com/office/officeart/2008/layout/LinedList"/>
    <dgm:cxn modelId="{008DE88B-F2F2-4D7E-A593-9D5B1D85682C}" type="presParOf" srcId="{AA4FFC2C-2579-4C53-AB0A-35204FBFDDF8}" destId="{C160190C-A2C5-4E0C-B7FA-AA25CB22D1BF}" srcOrd="12" destOrd="0" presId="urn:microsoft.com/office/officeart/2008/layout/LinedList"/>
    <dgm:cxn modelId="{D64907CF-C642-41B7-A911-3D86B17B578E}" type="presParOf" srcId="{AA4FFC2C-2579-4C53-AB0A-35204FBFDDF8}" destId="{5C123DCF-E9F3-4514-83D8-D50797A1A529}" srcOrd="13" destOrd="0" presId="urn:microsoft.com/office/officeart/2008/layout/LinedList"/>
    <dgm:cxn modelId="{B0A6C753-2317-42FD-8BB6-8A76D0D30C50}" type="presParOf" srcId="{5C123DCF-E9F3-4514-83D8-D50797A1A529}" destId="{DD8812EB-92AB-484F-AA3B-70F5421F2AA4}" srcOrd="0" destOrd="0" presId="urn:microsoft.com/office/officeart/2008/layout/LinedList"/>
    <dgm:cxn modelId="{4B38AE9C-D5B5-4BF9-9E54-5707A3C71076}" type="presParOf" srcId="{5C123DCF-E9F3-4514-83D8-D50797A1A529}" destId="{EEB2C0FC-4227-45E0-BE65-76D2D43E9D62}" srcOrd="1" destOrd="0" presId="urn:microsoft.com/office/officeart/2008/layout/LinedList"/>
    <dgm:cxn modelId="{81630B25-3384-41B2-B78D-26B3A8A4236D}" type="presParOf" srcId="{5C123DCF-E9F3-4514-83D8-D50797A1A529}" destId="{FEAC0993-BADC-4ED1-9FA0-2040768FF328}" srcOrd="2" destOrd="0" presId="urn:microsoft.com/office/officeart/2008/layout/LinedList"/>
    <dgm:cxn modelId="{4023EA90-7B5C-4DD9-8F66-530FFC1F8037}" type="presParOf" srcId="{AA4FFC2C-2579-4C53-AB0A-35204FBFDDF8}" destId="{23D0DDAB-F963-4D87-AFDB-06B8E5F2024A}" srcOrd="14" destOrd="0" presId="urn:microsoft.com/office/officeart/2008/layout/LinedList"/>
    <dgm:cxn modelId="{48A49EF0-F37B-4DB2-9B16-99894F40D5BF}" type="presParOf" srcId="{AA4FFC2C-2579-4C53-AB0A-35204FBFDDF8}" destId="{1DC96B07-6B94-45FA-B207-916D676B734C}" srcOrd="15" destOrd="0" presId="urn:microsoft.com/office/officeart/2008/layout/LinedList"/>
    <dgm:cxn modelId="{9B26DF4D-EA1F-4D06-B5AE-AD44FD7894CE}" type="presParOf" srcId="{AA4FFC2C-2579-4C53-AB0A-35204FBFDDF8}" destId="{B51D6C5D-55B1-41DD-B1F1-736E1057A868}" srcOrd="16" destOrd="0" presId="urn:microsoft.com/office/officeart/2008/layout/LinedList"/>
    <dgm:cxn modelId="{CE834ABD-C16E-440E-BE2D-8585FD4AD3EC}" type="presParOf" srcId="{B51D6C5D-55B1-41DD-B1F1-736E1057A868}" destId="{7C09B2CA-D36B-4F94-9DFC-527760DECAC6}" srcOrd="0" destOrd="0" presId="urn:microsoft.com/office/officeart/2008/layout/LinedList"/>
    <dgm:cxn modelId="{4A1E563A-3BD0-4DE5-B3BE-408D3E16B759}" type="presParOf" srcId="{B51D6C5D-55B1-41DD-B1F1-736E1057A868}" destId="{488F620C-E5A9-47F9-BFCE-A1B199239C41}" srcOrd="1" destOrd="0" presId="urn:microsoft.com/office/officeart/2008/layout/LinedList"/>
    <dgm:cxn modelId="{09299057-EDB2-44C1-AA59-52CB0B364A45}" type="presParOf" srcId="{B51D6C5D-55B1-41DD-B1F1-736E1057A868}" destId="{978B157A-8F6D-4E2C-8702-6334E5065506}" srcOrd="2" destOrd="0" presId="urn:microsoft.com/office/officeart/2008/layout/LinedList"/>
    <dgm:cxn modelId="{5187FC07-48F0-4BBC-9211-0255ED456AE1}" type="presParOf" srcId="{AA4FFC2C-2579-4C53-AB0A-35204FBFDDF8}" destId="{88C9942F-2E5C-4B4B-946D-2BE27E741073}" srcOrd="17" destOrd="0" presId="urn:microsoft.com/office/officeart/2008/layout/LinedList"/>
    <dgm:cxn modelId="{F4ACA4BF-D215-4478-A676-20F7ED8794CB}" type="presParOf" srcId="{AA4FFC2C-2579-4C53-AB0A-35204FBFDDF8}" destId="{3C595337-FB97-4084-BA83-D89BBE802B8E}" srcOrd="18" destOrd="0" presId="urn:microsoft.com/office/officeart/2008/layout/LinedList"/>
    <dgm:cxn modelId="{D5F135C8-1EBE-4127-9EDD-21772C959364}" type="presParOf" srcId="{AA4FFC2C-2579-4C53-AB0A-35204FBFDDF8}" destId="{1A18F7B4-14CE-4069-A24E-B24349BD5A60}" srcOrd="19" destOrd="0" presId="urn:microsoft.com/office/officeart/2008/layout/LinedList"/>
    <dgm:cxn modelId="{E519E74D-F758-4337-B791-0DD421BB0D42}" type="presParOf" srcId="{1A18F7B4-14CE-4069-A24E-B24349BD5A60}" destId="{2322A191-5EEC-4FD0-A9E3-A99A6B4B6831}" srcOrd="0" destOrd="0" presId="urn:microsoft.com/office/officeart/2008/layout/LinedList"/>
    <dgm:cxn modelId="{0F763DA2-ECF0-4C80-BE5A-98034E4ACF19}" type="presParOf" srcId="{1A18F7B4-14CE-4069-A24E-B24349BD5A60}" destId="{006C371E-F82D-4760-A41F-79ECEC7C51E4}" srcOrd="1" destOrd="0" presId="urn:microsoft.com/office/officeart/2008/layout/LinedList"/>
    <dgm:cxn modelId="{19B50B60-E039-4053-8888-8A863B7630E1}" type="presParOf" srcId="{1A18F7B4-14CE-4069-A24E-B24349BD5A60}" destId="{C01AF04F-A9DB-4157-810E-E32EF1714C24}" srcOrd="2" destOrd="0" presId="urn:microsoft.com/office/officeart/2008/layout/LinedList"/>
    <dgm:cxn modelId="{87314771-5AE2-4F8E-A40E-7937BE1330D0}" type="presParOf" srcId="{AA4FFC2C-2579-4C53-AB0A-35204FBFDDF8}" destId="{2D6F7FFD-4250-4101-A12B-E059CF5DD56C}" srcOrd="20" destOrd="0" presId="urn:microsoft.com/office/officeart/2008/layout/LinedList"/>
    <dgm:cxn modelId="{A3705989-4ED9-4A97-98E5-6D3A005FCAC6}" type="presParOf" srcId="{AA4FFC2C-2579-4C53-AB0A-35204FBFDDF8}" destId="{AFE70DB0-CD3A-4532-93FA-A03DE08D2BF7}" srcOrd="21" destOrd="0" presId="urn:microsoft.com/office/officeart/2008/layout/LinedList"/>
    <dgm:cxn modelId="{885A725B-1CA1-4DA9-AC61-24C4741148BB}" type="presParOf" srcId="{AA4FFC2C-2579-4C53-AB0A-35204FBFDDF8}" destId="{0C0DE795-5908-415C-B125-CFE0EFEB9061}" srcOrd="22" destOrd="0" presId="urn:microsoft.com/office/officeart/2008/layout/LinedList"/>
    <dgm:cxn modelId="{DF43D03C-C915-4C23-BBB4-578AD9C7427C}" type="presParOf" srcId="{0C0DE795-5908-415C-B125-CFE0EFEB9061}" destId="{AD41D14A-AC2F-4A58-B371-A9C2BB20282B}" srcOrd="0" destOrd="0" presId="urn:microsoft.com/office/officeart/2008/layout/LinedList"/>
    <dgm:cxn modelId="{B6B68FF0-AE96-41A0-B955-952F2787F38C}" type="presParOf" srcId="{0C0DE795-5908-415C-B125-CFE0EFEB9061}" destId="{F0FEC002-5EEF-46E7-8F00-8DB322174B6A}" srcOrd="1" destOrd="0" presId="urn:microsoft.com/office/officeart/2008/layout/LinedList"/>
    <dgm:cxn modelId="{6D758E64-85F1-4110-BF0D-F64ADAC7CDE3}" type="presParOf" srcId="{0C0DE795-5908-415C-B125-CFE0EFEB9061}" destId="{6BC6C1EC-DDF2-44BC-ACED-2AADC6C98AA3}" srcOrd="2" destOrd="0" presId="urn:microsoft.com/office/officeart/2008/layout/LinedList"/>
    <dgm:cxn modelId="{26721D62-F110-42CB-823D-D13920ED9B7E}" type="presParOf" srcId="{AA4FFC2C-2579-4C53-AB0A-35204FBFDDF8}" destId="{33AB88FF-4525-499E-9EBF-93D787039776}" srcOrd="23" destOrd="0" presId="urn:microsoft.com/office/officeart/2008/layout/LinedList"/>
    <dgm:cxn modelId="{60CDF675-B2FE-4446-A6D5-D3FC697B4BE5}" type="presParOf" srcId="{AA4FFC2C-2579-4C53-AB0A-35204FBFDDF8}" destId="{647A3302-65BA-4CDE-BB74-11D46CD5339C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32C86-E543-40F6-A145-6C731A8CA512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D6B1BE-303D-4AF8-BDDC-14012783BC68}">
      <dgm:prSet phldrT="[文本]"/>
      <dgm:spPr/>
      <dgm:t>
        <a:bodyPr/>
        <a:lstStyle/>
        <a:p>
          <a:r>
            <a:rPr lang="zh-CN" altLang="en-US" dirty="0" smtClean="0"/>
            <a:t>课程内容</a:t>
          </a:r>
          <a:endParaRPr lang="zh-CN" altLang="en-US" dirty="0"/>
        </a:p>
      </dgm:t>
    </dgm:pt>
    <dgm:pt modelId="{33AA0418-39C5-4148-B554-2878B195C999}" type="par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2E661311-B86B-4004-944C-482562CE492C}" type="sib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5231F07A-C045-4C03-8144-14BCD152FB92}">
      <dgm:prSet phldrT="[文本]"/>
      <dgm:spPr/>
      <dgm:t>
        <a:bodyPr/>
        <a:lstStyle/>
        <a:p>
          <a:r>
            <a:rPr lang="zh-CN" altLang="en-US" dirty="0" smtClean="0">
              <a:solidFill>
                <a:srgbClr val="FFFF00"/>
              </a:solidFill>
            </a:rPr>
            <a:t>第一课 工程师需求</a:t>
          </a:r>
          <a:endParaRPr lang="zh-CN" altLang="en-US" dirty="0">
            <a:solidFill>
              <a:srgbClr val="FFFF00"/>
            </a:solidFill>
          </a:endParaRPr>
        </a:p>
      </dgm:t>
    </dgm:pt>
    <dgm:pt modelId="{CB905F35-7715-4982-8147-BCF1B9B2307D}" type="par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0801EDFC-4FFA-4445-82BE-91FD3AAE1F09}" type="sib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2CA86E9F-D593-4146-BDA6-2E4C4447E487}">
      <dgm:prSet phldrT="[文本]"/>
      <dgm:spPr/>
      <dgm:t>
        <a:bodyPr/>
        <a:lstStyle/>
        <a:p>
          <a:r>
            <a:rPr lang="zh-CN" altLang="en-US" dirty="0" smtClean="0"/>
            <a:t>第二课 新建项目</a:t>
          </a:r>
          <a:endParaRPr lang="zh-CN" altLang="en-US" dirty="0"/>
        </a:p>
      </dgm:t>
    </dgm:pt>
    <dgm:pt modelId="{C58FFACF-B4C9-4365-B79C-C697DB066F81}" type="par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EE1A2C1C-E8EE-434D-BDFC-A9D5B4CA26DC}" type="sib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146F32FF-A485-4FC3-8737-3525FEBF2797}">
      <dgm:prSet phldrT="[文本]"/>
      <dgm:spPr/>
      <dgm:t>
        <a:bodyPr/>
        <a:lstStyle/>
        <a:p>
          <a:r>
            <a:rPr lang="zh-CN" altLang="en-US" dirty="0" smtClean="0"/>
            <a:t>第三课 往项目里添加成果</a:t>
          </a:r>
          <a:endParaRPr lang="zh-CN" altLang="en-US" dirty="0"/>
        </a:p>
      </dgm:t>
    </dgm:pt>
    <dgm:pt modelId="{11C1509F-C281-414C-BF4F-26CF9CF34F14}" type="par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62462A4B-1815-42E5-9F41-61D908EBC7AC}" type="sib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46F321B0-E4C3-4CC2-89CB-9B763C5AB6C2}">
      <dgm:prSet phldrT="[文本]"/>
      <dgm:spPr/>
      <dgm:t>
        <a:bodyPr/>
        <a:lstStyle/>
        <a:p>
          <a:r>
            <a:rPr lang="zh-CN" altLang="en-US" dirty="0" smtClean="0"/>
            <a:t>第四课 添加大事记</a:t>
          </a:r>
          <a:endParaRPr lang="zh-CN" altLang="en-US" dirty="0"/>
        </a:p>
      </dgm:t>
    </dgm:pt>
    <dgm:pt modelId="{13EEA20F-1770-4827-9197-200C4904E724}" type="par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38AED8A2-5EF8-49F6-9985-3A88EFD9663B}" type="sib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C055CC02-0DB7-4665-8292-3E705F5DF783}">
      <dgm:prSet phldrT="[文本]"/>
      <dgm:spPr/>
      <dgm:t>
        <a:bodyPr/>
        <a:lstStyle/>
        <a:p>
          <a:r>
            <a:rPr lang="zh-CN" altLang="en-US" dirty="0" smtClean="0"/>
            <a:t>第五课 同步资料</a:t>
          </a:r>
          <a:endParaRPr lang="zh-CN" altLang="en-US" dirty="0"/>
        </a:p>
      </dgm:t>
    </dgm:pt>
    <dgm:pt modelId="{F1B09507-78FF-42D9-96F2-47F3820AFE8A}" type="par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1B04DB3C-48CA-4B27-86C0-7784B6DDF40D}" type="sib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7E85D6A1-35D3-4EC3-B857-C4A3A8793879}">
      <dgm:prSet phldrT="[文本]"/>
      <dgm:spPr/>
      <dgm:t>
        <a:bodyPr/>
        <a:lstStyle/>
        <a:p>
          <a:r>
            <a:rPr lang="zh-CN" altLang="en-US" dirty="0" smtClean="0"/>
            <a:t>第六课 用户和权限</a:t>
          </a:r>
          <a:endParaRPr lang="zh-CN" altLang="en-US" dirty="0"/>
        </a:p>
      </dgm:t>
    </dgm:pt>
    <dgm:pt modelId="{1412655E-D4AB-4CD1-AAC4-0A53C8D406BA}" type="par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3E1FC1D-9A5F-46B9-B0A4-9527DE5AF6AE}" type="sib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8AA4543-6A22-40E5-8E39-07799E40531E}">
      <dgm:prSet phldrT="[文本]"/>
      <dgm:spPr/>
      <dgm:t>
        <a:bodyPr/>
        <a:lstStyle/>
        <a:p>
          <a:r>
            <a:rPr lang="zh-CN" altLang="en-US" dirty="0" smtClean="0"/>
            <a:t>第七课 定制目录和部门</a:t>
          </a:r>
          <a:endParaRPr lang="zh-CN" altLang="en-US" dirty="0"/>
        </a:p>
      </dgm:t>
    </dgm:pt>
    <dgm:pt modelId="{93CFF4E1-4D56-4688-A166-D5E649D00326}" type="par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DB909988-D27F-4079-886B-13EC064C2384}" type="sib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BE1442AD-08CA-4EE6-8EF2-106A49C98B6A}">
      <dgm:prSet phldrT="[文本]"/>
      <dgm:spPr/>
      <dgm:t>
        <a:bodyPr/>
        <a:lstStyle/>
        <a:p>
          <a:r>
            <a:rPr lang="zh-CN" altLang="en-US" dirty="0" smtClean="0"/>
            <a:t>第八课 后记</a:t>
          </a:r>
          <a:endParaRPr lang="zh-CN" altLang="en-US" dirty="0"/>
        </a:p>
      </dgm:t>
    </dgm:pt>
    <dgm:pt modelId="{A63A0206-F8AF-4F46-A196-980CDCCB5BEA}" type="par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F215A94E-AA82-41A0-8F5F-3FF3CE2942DE}" type="sib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9A9DCF60-47E7-40AC-BE7B-BBD0732DEA33}" type="pres">
      <dgm:prSet presAssocID="{AB632C86-E543-40F6-A145-6C731A8CA5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9D9E2E1-5A1D-4F79-A630-BFF9984751F1}" type="pres">
      <dgm:prSet presAssocID="{E5D6B1BE-303D-4AF8-BDDC-14012783BC68}" presName="thickLine" presStyleLbl="alignNode1" presStyleIdx="0" presStyleCnt="1"/>
      <dgm:spPr/>
    </dgm:pt>
    <dgm:pt modelId="{921FDEA0-FDC1-4F01-995F-465CB25E4DFD}" type="pres">
      <dgm:prSet presAssocID="{E5D6B1BE-303D-4AF8-BDDC-14012783BC68}" presName="horz1" presStyleCnt="0"/>
      <dgm:spPr/>
    </dgm:pt>
    <dgm:pt modelId="{398415A1-C563-4D9D-BC35-7651ADB946F8}" type="pres">
      <dgm:prSet presAssocID="{E5D6B1BE-303D-4AF8-BDDC-14012783BC68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A4FFC2C-2579-4C53-AB0A-35204FBFDDF8}" type="pres">
      <dgm:prSet presAssocID="{E5D6B1BE-303D-4AF8-BDDC-14012783BC68}" presName="vert1" presStyleCnt="0"/>
      <dgm:spPr/>
    </dgm:pt>
    <dgm:pt modelId="{581E913F-7328-4659-8430-6BDFBF0FC2D4}" type="pres">
      <dgm:prSet presAssocID="{5231F07A-C045-4C03-8144-14BCD152FB92}" presName="vertSpace2a" presStyleCnt="0"/>
      <dgm:spPr/>
    </dgm:pt>
    <dgm:pt modelId="{E3CF63F6-9DDA-453A-92AA-39E2079226D4}" type="pres">
      <dgm:prSet presAssocID="{5231F07A-C045-4C03-8144-14BCD152FB92}" presName="horz2" presStyleCnt="0"/>
      <dgm:spPr/>
    </dgm:pt>
    <dgm:pt modelId="{E2DA19AC-AEBB-4043-A1F3-A199130F7D36}" type="pres">
      <dgm:prSet presAssocID="{5231F07A-C045-4C03-8144-14BCD152FB92}" presName="horzSpace2" presStyleCnt="0"/>
      <dgm:spPr/>
    </dgm:pt>
    <dgm:pt modelId="{DEA9568E-492A-4BE5-AED3-62F0E3A951F6}" type="pres">
      <dgm:prSet presAssocID="{5231F07A-C045-4C03-8144-14BCD152FB92}" presName="tx2" presStyleLbl="revTx" presStyleIdx="1" presStyleCnt="9"/>
      <dgm:spPr/>
      <dgm:t>
        <a:bodyPr/>
        <a:lstStyle/>
        <a:p>
          <a:endParaRPr lang="zh-CN" altLang="en-US"/>
        </a:p>
      </dgm:t>
    </dgm:pt>
    <dgm:pt modelId="{6CB26724-1DF9-4A01-B219-0F7634AE85D6}" type="pres">
      <dgm:prSet presAssocID="{5231F07A-C045-4C03-8144-14BCD152FB92}" presName="vert2" presStyleCnt="0"/>
      <dgm:spPr/>
    </dgm:pt>
    <dgm:pt modelId="{804B6408-D39C-4CB8-8EF5-27B526081DA7}" type="pres">
      <dgm:prSet presAssocID="{5231F07A-C045-4C03-8144-14BCD152FB92}" presName="thinLine2b" presStyleLbl="callout" presStyleIdx="0" presStyleCnt="8"/>
      <dgm:spPr/>
    </dgm:pt>
    <dgm:pt modelId="{D1753E13-16BD-4BD1-B568-AF0CFD3E215B}" type="pres">
      <dgm:prSet presAssocID="{5231F07A-C045-4C03-8144-14BCD152FB92}" presName="vertSpace2b" presStyleCnt="0"/>
      <dgm:spPr/>
    </dgm:pt>
    <dgm:pt modelId="{77EE2E2D-8D25-43B1-8418-8B143497570F}" type="pres">
      <dgm:prSet presAssocID="{2CA86E9F-D593-4146-BDA6-2E4C4447E487}" presName="horz2" presStyleCnt="0"/>
      <dgm:spPr/>
    </dgm:pt>
    <dgm:pt modelId="{6398B078-E41A-4530-950E-4C4CC69B6D32}" type="pres">
      <dgm:prSet presAssocID="{2CA86E9F-D593-4146-BDA6-2E4C4447E487}" presName="horzSpace2" presStyleCnt="0"/>
      <dgm:spPr/>
    </dgm:pt>
    <dgm:pt modelId="{0EBF3CC6-08E2-4725-A723-6A200D8D486C}" type="pres">
      <dgm:prSet presAssocID="{2CA86E9F-D593-4146-BDA6-2E4C4447E487}" presName="tx2" presStyleLbl="revTx" presStyleIdx="2" presStyleCnt="9"/>
      <dgm:spPr/>
      <dgm:t>
        <a:bodyPr/>
        <a:lstStyle/>
        <a:p>
          <a:endParaRPr lang="zh-CN" altLang="en-US"/>
        </a:p>
      </dgm:t>
    </dgm:pt>
    <dgm:pt modelId="{2A25569A-07D4-45EB-9F12-AD854CB78868}" type="pres">
      <dgm:prSet presAssocID="{2CA86E9F-D593-4146-BDA6-2E4C4447E487}" presName="vert2" presStyleCnt="0"/>
      <dgm:spPr/>
    </dgm:pt>
    <dgm:pt modelId="{CD1CA84E-B566-4E3E-9807-655D8D21BCE7}" type="pres">
      <dgm:prSet presAssocID="{2CA86E9F-D593-4146-BDA6-2E4C4447E487}" presName="thinLine2b" presStyleLbl="callout" presStyleIdx="1" presStyleCnt="8"/>
      <dgm:spPr/>
    </dgm:pt>
    <dgm:pt modelId="{980E4C2E-63B4-4797-B93F-72BD01F593C4}" type="pres">
      <dgm:prSet presAssocID="{2CA86E9F-D593-4146-BDA6-2E4C4447E487}" presName="vertSpace2b" presStyleCnt="0"/>
      <dgm:spPr/>
    </dgm:pt>
    <dgm:pt modelId="{0B8DD5FB-6D65-488C-8786-E7EFE1D22527}" type="pres">
      <dgm:prSet presAssocID="{146F32FF-A485-4FC3-8737-3525FEBF2797}" presName="horz2" presStyleCnt="0"/>
      <dgm:spPr/>
    </dgm:pt>
    <dgm:pt modelId="{51B9B096-D906-4C6E-BD9E-247617BFB1E0}" type="pres">
      <dgm:prSet presAssocID="{146F32FF-A485-4FC3-8737-3525FEBF2797}" presName="horzSpace2" presStyleCnt="0"/>
      <dgm:spPr/>
    </dgm:pt>
    <dgm:pt modelId="{E7E0EFC7-D895-4A1F-84C6-6BC659C12A38}" type="pres">
      <dgm:prSet presAssocID="{146F32FF-A485-4FC3-8737-3525FEBF2797}" presName="tx2" presStyleLbl="revTx" presStyleIdx="3" presStyleCnt="9"/>
      <dgm:spPr/>
      <dgm:t>
        <a:bodyPr/>
        <a:lstStyle/>
        <a:p>
          <a:endParaRPr lang="zh-CN" altLang="en-US"/>
        </a:p>
      </dgm:t>
    </dgm:pt>
    <dgm:pt modelId="{2E890C0F-1EE3-4D9C-BF1A-FB50BF4C7DAC}" type="pres">
      <dgm:prSet presAssocID="{146F32FF-A485-4FC3-8737-3525FEBF2797}" presName="vert2" presStyleCnt="0"/>
      <dgm:spPr/>
    </dgm:pt>
    <dgm:pt modelId="{697D47A5-3D40-4D99-BB35-05DB0AF13316}" type="pres">
      <dgm:prSet presAssocID="{146F32FF-A485-4FC3-8737-3525FEBF2797}" presName="thinLine2b" presStyleLbl="callout" presStyleIdx="2" presStyleCnt="8"/>
      <dgm:spPr/>
    </dgm:pt>
    <dgm:pt modelId="{8E120CE0-E1F8-42A7-AF0A-C3B4BB69AAD6}" type="pres">
      <dgm:prSet presAssocID="{146F32FF-A485-4FC3-8737-3525FEBF2797}" presName="vertSpace2b" presStyleCnt="0"/>
      <dgm:spPr/>
    </dgm:pt>
    <dgm:pt modelId="{5A6F8ABD-75C2-41B6-B38E-E9F9EB22A940}" type="pres">
      <dgm:prSet presAssocID="{46F321B0-E4C3-4CC2-89CB-9B763C5AB6C2}" presName="horz2" presStyleCnt="0"/>
      <dgm:spPr/>
    </dgm:pt>
    <dgm:pt modelId="{A6263B54-6257-44CD-98CF-06B8ED5AEC62}" type="pres">
      <dgm:prSet presAssocID="{46F321B0-E4C3-4CC2-89CB-9B763C5AB6C2}" presName="horzSpace2" presStyleCnt="0"/>
      <dgm:spPr/>
    </dgm:pt>
    <dgm:pt modelId="{6AEE29D7-5136-4569-B89A-4555573FE4D0}" type="pres">
      <dgm:prSet presAssocID="{46F321B0-E4C3-4CC2-89CB-9B763C5AB6C2}" presName="tx2" presStyleLbl="revTx" presStyleIdx="4" presStyleCnt="9"/>
      <dgm:spPr/>
      <dgm:t>
        <a:bodyPr/>
        <a:lstStyle/>
        <a:p>
          <a:endParaRPr lang="zh-CN" altLang="en-US"/>
        </a:p>
      </dgm:t>
    </dgm:pt>
    <dgm:pt modelId="{F42E91A5-362B-407B-83E3-DE17EA5FBF8C}" type="pres">
      <dgm:prSet presAssocID="{46F321B0-E4C3-4CC2-89CB-9B763C5AB6C2}" presName="vert2" presStyleCnt="0"/>
      <dgm:spPr/>
    </dgm:pt>
    <dgm:pt modelId="{3096487F-FC3B-418D-8C1B-CC430A8DAFDB}" type="pres">
      <dgm:prSet presAssocID="{46F321B0-E4C3-4CC2-89CB-9B763C5AB6C2}" presName="thinLine2b" presStyleLbl="callout" presStyleIdx="3" presStyleCnt="8"/>
      <dgm:spPr/>
    </dgm:pt>
    <dgm:pt modelId="{C160190C-A2C5-4E0C-B7FA-AA25CB22D1BF}" type="pres">
      <dgm:prSet presAssocID="{46F321B0-E4C3-4CC2-89CB-9B763C5AB6C2}" presName="vertSpace2b" presStyleCnt="0"/>
      <dgm:spPr/>
    </dgm:pt>
    <dgm:pt modelId="{5C123DCF-E9F3-4514-83D8-D50797A1A529}" type="pres">
      <dgm:prSet presAssocID="{C055CC02-0DB7-4665-8292-3E705F5DF783}" presName="horz2" presStyleCnt="0"/>
      <dgm:spPr/>
    </dgm:pt>
    <dgm:pt modelId="{DD8812EB-92AB-484F-AA3B-70F5421F2AA4}" type="pres">
      <dgm:prSet presAssocID="{C055CC02-0DB7-4665-8292-3E705F5DF783}" presName="horzSpace2" presStyleCnt="0"/>
      <dgm:spPr/>
    </dgm:pt>
    <dgm:pt modelId="{EEB2C0FC-4227-45E0-BE65-76D2D43E9D62}" type="pres">
      <dgm:prSet presAssocID="{C055CC02-0DB7-4665-8292-3E705F5DF783}" presName="tx2" presStyleLbl="revTx" presStyleIdx="5" presStyleCnt="9"/>
      <dgm:spPr/>
      <dgm:t>
        <a:bodyPr/>
        <a:lstStyle/>
        <a:p>
          <a:endParaRPr lang="zh-CN" altLang="en-US"/>
        </a:p>
      </dgm:t>
    </dgm:pt>
    <dgm:pt modelId="{FEAC0993-BADC-4ED1-9FA0-2040768FF328}" type="pres">
      <dgm:prSet presAssocID="{C055CC02-0DB7-4665-8292-3E705F5DF783}" presName="vert2" presStyleCnt="0"/>
      <dgm:spPr/>
    </dgm:pt>
    <dgm:pt modelId="{23D0DDAB-F963-4D87-AFDB-06B8E5F2024A}" type="pres">
      <dgm:prSet presAssocID="{C055CC02-0DB7-4665-8292-3E705F5DF783}" presName="thinLine2b" presStyleLbl="callout" presStyleIdx="4" presStyleCnt="8"/>
      <dgm:spPr/>
    </dgm:pt>
    <dgm:pt modelId="{1DC96B07-6B94-45FA-B207-916D676B734C}" type="pres">
      <dgm:prSet presAssocID="{C055CC02-0DB7-4665-8292-3E705F5DF783}" presName="vertSpace2b" presStyleCnt="0"/>
      <dgm:spPr/>
    </dgm:pt>
    <dgm:pt modelId="{B51D6C5D-55B1-41DD-B1F1-736E1057A868}" type="pres">
      <dgm:prSet presAssocID="{7E85D6A1-35D3-4EC3-B857-C4A3A8793879}" presName="horz2" presStyleCnt="0"/>
      <dgm:spPr/>
    </dgm:pt>
    <dgm:pt modelId="{7C09B2CA-D36B-4F94-9DFC-527760DECAC6}" type="pres">
      <dgm:prSet presAssocID="{7E85D6A1-35D3-4EC3-B857-C4A3A8793879}" presName="horzSpace2" presStyleCnt="0"/>
      <dgm:spPr/>
    </dgm:pt>
    <dgm:pt modelId="{488F620C-E5A9-47F9-BFCE-A1B199239C41}" type="pres">
      <dgm:prSet presAssocID="{7E85D6A1-35D3-4EC3-B857-C4A3A8793879}" presName="tx2" presStyleLbl="revTx" presStyleIdx="6" presStyleCnt="9"/>
      <dgm:spPr/>
      <dgm:t>
        <a:bodyPr/>
        <a:lstStyle/>
        <a:p>
          <a:endParaRPr lang="zh-CN" altLang="en-US"/>
        </a:p>
      </dgm:t>
    </dgm:pt>
    <dgm:pt modelId="{978B157A-8F6D-4E2C-8702-6334E5065506}" type="pres">
      <dgm:prSet presAssocID="{7E85D6A1-35D3-4EC3-B857-C4A3A8793879}" presName="vert2" presStyleCnt="0"/>
      <dgm:spPr/>
    </dgm:pt>
    <dgm:pt modelId="{88C9942F-2E5C-4B4B-946D-2BE27E741073}" type="pres">
      <dgm:prSet presAssocID="{7E85D6A1-35D3-4EC3-B857-C4A3A8793879}" presName="thinLine2b" presStyleLbl="callout" presStyleIdx="5" presStyleCnt="8"/>
      <dgm:spPr/>
    </dgm:pt>
    <dgm:pt modelId="{3C595337-FB97-4084-BA83-D89BBE802B8E}" type="pres">
      <dgm:prSet presAssocID="{7E85D6A1-35D3-4EC3-B857-C4A3A8793879}" presName="vertSpace2b" presStyleCnt="0"/>
      <dgm:spPr/>
    </dgm:pt>
    <dgm:pt modelId="{1A18F7B4-14CE-4069-A24E-B24349BD5A60}" type="pres">
      <dgm:prSet presAssocID="{78AA4543-6A22-40E5-8E39-07799E40531E}" presName="horz2" presStyleCnt="0"/>
      <dgm:spPr/>
    </dgm:pt>
    <dgm:pt modelId="{2322A191-5EEC-4FD0-A9E3-A99A6B4B6831}" type="pres">
      <dgm:prSet presAssocID="{78AA4543-6A22-40E5-8E39-07799E40531E}" presName="horzSpace2" presStyleCnt="0"/>
      <dgm:spPr/>
    </dgm:pt>
    <dgm:pt modelId="{006C371E-F82D-4760-A41F-79ECEC7C51E4}" type="pres">
      <dgm:prSet presAssocID="{78AA4543-6A22-40E5-8E39-07799E40531E}" presName="tx2" presStyleLbl="revTx" presStyleIdx="7" presStyleCnt="9"/>
      <dgm:spPr/>
      <dgm:t>
        <a:bodyPr/>
        <a:lstStyle/>
        <a:p>
          <a:endParaRPr lang="zh-CN" altLang="en-US"/>
        </a:p>
      </dgm:t>
    </dgm:pt>
    <dgm:pt modelId="{C01AF04F-A9DB-4157-810E-E32EF1714C24}" type="pres">
      <dgm:prSet presAssocID="{78AA4543-6A22-40E5-8E39-07799E40531E}" presName="vert2" presStyleCnt="0"/>
      <dgm:spPr/>
    </dgm:pt>
    <dgm:pt modelId="{2D6F7FFD-4250-4101-A12B-E059CF5DD56C}" type="pres">
      <dgm:prSet presAssocID="{78AA4543-6A22-40E5-8E39-07799E40531E}" presName="thinLine2b" presStyleLbl="callout" presStyleIdx="6" presStyleCnt="8"/>
      <dgm:spPr/>
    </dgm:pt>
    <dgm:pt modelId="{AFE70DB0-CD3A-4532-93FA-A03DE08D2BF7}" type="pres">
      <dgm:prSet presAssocID="{78AA4543-6A22-40E5-8E39-07799E40531E}" presName="vertSpace2b" presStyleCnt="0"/>
      <dgm:spPr/>
    </dgm:pt>
    <dgm:pt modelId="{0C0DE795-5908-415C-B125-CFE0EFEB9061}" type="pres">
      <dgm:prSet presAssocID="{BE1442AD-08CA-4EE6-8EF2-106A49C98B6A}" presName="horz2" presStyleCnt="0"/>
      <dgm:spPr/>
    </dgm:pt>
    <dgm:pt modelId="{AD41D14A-AC2F-4A58-B371-A9C2BB20282B}" type="pres">
      <dgm:prSet presAssocID="{BE1442AD-08CA-4EE6-8EF2-106A49C98B6A}" presName="horzSpace2" presStyleCnt="0"/>
      <dgm:spPr/>
    </dgm:pt>
    <dgm:pt modelId="{F0FEC002-5EEF-46E7-8F00-8DB322174B6A}" type="pres">
      <dgm:prSet presAssocID="{BE1442AD-08CA-4EE6-8EF2-106A49C98B6A}" presName="tx2" presStyleLbl="revTx" presStyleIdx="8" presStyleCnt="9"/>
      <dgm:spPr/>
      <dgm:t>
        <a:bodyPr/>
        <a:lstStyle/>
        <a:p>
          <a:endParaRPr lang="zh-CN" altLang="en-US"/>
        </a:p>
      </dgm:t>
    </dgm:pt>
    <dgm:pt modelId="{6BC6C1EC-DDF2-44BC-ACED-2AADC6C98AA3}" type="pres">
      <dgm:prSet presAssocID="{BE1442AD-08CA-4EE6-8EF2-106A49C98B6A}" presName="vert2" presStyleCnt="0"/>
      <dgm:spPr/>
    </dgm:pt>
    <dgm:pt modelId="{33AB88FF-4525-499E-9EBF-93D787039776}" type="pres">
      <dgm:prSet presAssocID="{BE1442AD-08CA-4EE6-8EF2-106A49C98B6A}" presName="thinLine2b" presStyleLbl="callout" presStyleIdx="7" presStyleCnt="8"/>
      <dgm:spPr/>
    </dgm:pt>
    <dgm:pt modelId="{647A3302-65BA-4CDE-BB74-11D46CD5339C}" type="pres">
      <dgm:prSet presAssocID="{BE1442AD-08CA-4EE6-8EF2-106A49C98B6A}" presName="vertSpace2b" presStyleCnt="0"/>
      <dgm:spPr/>
    </dgm:pt>
  </dgm:ptLst>
  <dgm:cxnLst>
    <dgm:cxn modelId="{40C9E101-1BA9-45B9-8E4B-0B0F8158B9F4}" srcId="{E5D6B1BE-303D-4AF8-BDDC-14012783BC68}" destId="{2CA86E9F-D593-4146-BDA6-2E4C4447E487}" srcOrd="1" destOrd="0" parTransId="{C58FFACF-B4C9-4365-B79C-C697DB066F81}" sibTransId="{EE1A2C1C-E8EE-434D-BDFC-A9D5B4CA26DC}"/>
    <dgm:cxn modelId="{E681AD46-27F0-4D75-8710-0765A65F2487}" srcId="{E5D6B1BE-303D-4AF8-BDDC-14012783BC68}" destId="{78AA4543-6A22-40E5-8E39-07799E40531E}" srcOrd="6" destOrd="0" parTransId="{93CFF4E1-4D56-4688-A166-D5E649D00326}" sibTransId="{DB909988-D27F-4079-886B-13EC064C2384}"/>
    <dgm:cxn modelId="{C65D6A11-F45E-4CF9-8777-48034A6D3709}" srcId="{E5D6B1BE-303D-4AF8-BDDC-14012783BC68}" destId="{7E85D6A1-35D3-4EC3-B857-C4A3A8793879}" srcOrd="5" destOrd="0" parTransId="{1412655E-D4AB-4CD1-AAC4-0A53C8D406BA}" sibTransId="{73E1FC1D-9A5F-46B9-B0A4-9527DE5AF6AE}"/>
    <dgm:cxn modelId="{42217851-D6E6-4C5A-B547-F339129A6F8B}" srcId="{AB632C86-E543-40F6-A145-6C731A8CA512}" destId="{E5D6B1BE-303D-4AF8-BDDC-14012783BC68}" srcOrd="0" destOrd="0" parTransId="{33AA0418-39C5-4148-B554-2878B195C999}" sibTransId="{2E661311-B86B-4004-944C-482562CE492C}"/>
    <dgm:cxn modelId="{78734F24-355A-4BAB-87CA-DA8134BF781D}" type="presOf" srcId="{46F321B0-E4C3-4CC2-89CB-9B763C5AB6C2}" destId="{6AEE29D7-5136-4569-B89A-4555573FE4D0}" srcOrd="0" destOrd="0" presId="urn:microsoft.com/office/officeart/2008/layout/LinedList"/>
    <dgm:cxn modelId="{EC9DC52B-5760-4897-B939-9FD1C51C4A84}" type="presOf" srcId="{2CA86E9F-D593-4146-BDA6-2E4C4447E487}" destId="{0EBF3CC6-08E2-4725-A723-6A200D8D486C}" srcOrd="0" destOrd="0" presId="urn:microsoft.com/office/officeart/2008/layout/LinedList"/>
    <dgm:cxn modelId="{E14E68E9-BC26-458A-A378-5C7346CEAB12}" type="presOf" srcId="{BE1442AD-08CA-4EE6-8EF2-106A49C98B6A}" destId="{F0FEC002-5EEF-46E7-8F00-8DB322174B6A}" srcOrd="0" destOrd="0" presId="urn:microsoft.com/office/officeart/2008/layout/LinedList"/>
    <dgm:cxn modelId="{9E03AE3B-4F82-4403-81FF-173914E442C1}" srcId="{E5D6B1BE-303D-4AF8-BDDC-14012783BC68}" destId="{5231F07A-C045-4C03-8144-14BCD152FB92}" srcOrd="0" destOrd="0" parTransId="{CB905F35-7715-4982-8147-BCF1B9B2307D}" sibTransId="{0801EDFC-4FFA-4445-82BE-91FD3AAE1F09}"/>
    <dgm:cxn modelId="{E25ECD2F-C933-4F3D-B71C-D2F8D2DB43B8}" srcId="{E5D6B1BE-303D-4AF8-BDDC-14012783BC68}" destId="{C055CC02-0DB7-4665-8292-3E705F5DF783}" srcOrd="4" destOrd="0" parTransId="{F1B09507-78FF-42D9-96F2-47F3820AFE8A}" sibTransId="{1B04DB3C-48CA-4B27-86C0-7784B6DDF40D}"/>
    <dgm:cxn modelId="{70A5BB33-0F60-409B-84E7-ACC2A684D995}" srcId="{E5D6B1BE-303D-4AF8-BDDC-14012783BC68}" destId="{46F321B0-E4C3-4CC2-89CB-9B763C5AB6C2}" srcOrd="3" destOrd="0" parTransId="{13EEA20F-1770-4827-9197-200C4904E724}" sibTransId="{38AED8A2-5EF8-49F6-9985-3A88EFD9663B}"/>
    <dgm:cxn modelId="{2BABE184-423D-4C6B-8AD0-37BF1F8209E2}" type="presOf" srcId="{146F32FF-A485-4FC3-8737-3525FEBF2797}" destId="{E7E0EFC7-D895-4A1F-84C6-6BC659C12A38}" srcOrd="0" destOrd="0" presId="urn:microsoft.com/office/officeart/2008/layout/LinedList"/>
    <dgm:cxn modelId="{9ABA548A-C8D4-4B94-AEC2-1ED2C1C32654}" type="presOf" srcId="{5231F07A-C045-4C03-8144-14BCD152FB92}" destId="{DEA9568E-492A-4BE5-AED3-62F0E3A951F6}" srcOrd="0" destOrd="0" presId="urn:microsoft.com/office/officeart/2008/layout/LinedList"/>
    <dgm:cxn modelId="{E1E3C347-5CF2-4BEA-81AB-438246DF6BCB}" type="presOf" srcId="{E5D6B1BE-303D-4AF8-BDDC-14012783BC68}" destId="{398415A1-C563-4D9D-BC35-7651ADB946F8}" srcOrd="0" destOrd="0" presId="urn:microsoft.com/office/officeart/2008/layout/LinedList"/>
    <dgm:cxn modelId="{648E7EFC-D2BF-4A8A-B5CB-4B9F7A1F4A43}" type="presOf" srcId="{C055CC02-0DB7-4665-8292-3E705F5DF783}" destId="{EEB2C0FC-4227-45E0-BE65-76D2D43E9D62}" srcOrd="0" destOrd="0" presId="urn:microsoft.com/office/officeart/2008/layout/LinedList"/>
    <dgm:cxn modelId="{09A01EA9-7383-4356-84A7-F4EA15C722A6}" type="presOf" srcId="{78AA4543-6A22-40E5-8E39-07799E40531E}" destId="{006C371E-F82D-4760-A41F-79ECEC7C51E4}" srcOrd="0" destOrd="0" presId="urn:microsoft.com/office/officeart/2008/layout/LinedList"/>
    <dgm:cxn modelId="{5DE4A47C-A1DC-4A11-B11F-6752400A7D03}" srcId="{E5D6B1BE-303D-4AF8-BDDC-14012783BC68}" destId="{146F32FF-A485-4FC3-8737-3525FEBF2797}" srcOrd="2" destOrd="0" parTransId="{11C1509F-C281-414C-BF4F-26CF9CF34F14}" sibTransId="{62462A4B-1815-42E5-9F41-61D908EBC7AC}"/>
    <dgm:cxn modelId="{4729F8CF-46AF-4BB5-9916-5B418B20F28A}" type="presOf" srcId="{AB632C86-E543-40F6-A145-6C731A8CA512}" destId="{9A9DCF60-47E7-40AC-BE7B-BBD0732DEA33}" srcOrd="0" destOrd="0" presId="urn:microsoft.com/office/officeart/2008/layout/LinedList"/>
    <dgm:cxn modelId="{98256EFC-55C1-4DF5-BA73-4064636EBC42}" srcId="{E5D6B1BE-303D-4AF8-BDDC-14012783BC68}" destId="{BE1442AD-08CA-4EE6-8EF2-106A49C98B6A}" srcOrd="7" destOrd="0" parTransId="{A63A0206-F8AF-4F46-A196-980CDCCB5BEA}" sibTransId="{F215A94E-AA82-41A0-8F5F-3FF3CE2942DE}"/>
    <dgm:cxn modelId="{730AEF39-E9FB-4668-AA4F-4D761D4853FD}" type="presOf" srcId="{7E85D6A1-35D3-4EC3-B857-C4A3A8793879}" destId="{488F620C-E5A9-47F9-BFCE-A1B199239C41}" srcOrd="0" destOrd="0" presId="urn:microsoft.com/office/officeart/2008/layout/LinedList"/>
    <dgm:cxn modelId="{DECE03E0-1EC6-43DB-8AA2-B4EC512086E6}" type="presParOf" srcId="{9A9DCF60-47E7-40AC-BE7B-BBD0732DEA33}" destId="{49D9E2E1-5A1D-4F79-A630-BFF9984751F1}" srcOrd="0" destOrd="0" presId="urn:microsoft.com/office/officeart/2008/layout/LinedList"/>
    <dgm:cxn modelId="{081593E8-9B37-4885-B0FB-DBEA1F17D0E0}" type="presParOf" srcId="{9A9DCF60-47E7-40AC-BE7B-BBD0732DEA33}" destId="{921FDEA0-FDC1-4F01-995F-465CB25E4DFD}" srcOrd="1" destOrd="0" presId="urn:microsoft.com/office/officeart/2008/layout/LinedList"/>
    <dgm:cxn modelId="{ED806CF7-BF7E-46A6-A3AD-B12F531B1798}" type="presParOf" srcId="{921FDEA0-FDC1-4F01-995F-465CB25E4DFD}" destId="{398415A1-C563-4D9D-BC35-7651ADB946F8}" srcOrd="0" destOrd="0" presId="urn:microsoft.com/office/officeart/2008/layout/LinedList"/>
    <dgm:cxn modelId="{7EFB898C-B663-4F67-9A39-B96AF00768BE}" type="presParOf" srcId="{921FDEA0-FDC1-4F01-995F-465CB25E4DFD}" destId="{AA4FFC2C-2579-4C53-AB0A-35204FBFDDF8}" srcOrd="1" destOrd="0" presId="urn:microsoft.com/office/officeart/2008/layout/LinedList"/>
    <dgm:cxn modelId="{A83D7DF6-3D03-4905-BDD1-A4850CFF827C}" type="presParOf" srcId="{AA4FFC2C-2579-4C53-AB0A-35204FBFDDF8}" destId="{581E913F-7328-4659-8430-6BDFBF0FC2D4}" srcOrd="0" destOrd="0" presId="urn:microsoft.com/office/officeart/2008/layout/LinedList"/>
    <dgm:cxn modelId="{B569419A-8A25-49E0-882A-BF664E40FDA1}" type="presParOf" srcId="{AA4FFC2C-2579-4C53-AB0A-35204FBFDDF8}" destId="{E3CF63F6-9DDA-453A-92AA-39E2079226D4}" srcOrd="1" destOrd="0" presId="urn:microsoft.com/office/officeart/2008/layout/LinedList"/>
    <dgm:cxn modelId="{53B302B2-2B81-45E6-8398-8097E839B932}" type="presParOf" srcId="{E3CF63F6-9DDA-453A-92AA-39E2079226D4}" destId="{E2DA19AC-AEBB-4043-A1F3-A199130F7D36}" srcOrd="0" destOrd="0" presId="urn:microsoft.com/office/officeart/2008/layout/LinedList"/>
    <dgm:cxn modelId="{CCCD0207-8CF4-4724-805E-E805D3E09238}" type="presParOf" srcId="{E3CF63F6-9DDA-453A-92AA-39E2079226D4}" destId="{DEA9568E-492A-4BE5-AED3-62F0E3A951F6}" srcOrd="1" destOrd="0" presId="urn:microsoft.com/office/officeart/2008/layout/LinedList"/>
    <dgm:cxn modelId="{0FAB6135-E985-4AEC-8C0D-36B0BB15CABA}" type="presParOf" srcId="{E3CF63F6-9DDA-453A-92AA-39E2079226D4}" destId="{6CB26724-1DF9-4A01-B219-0F7634AE85D6}" srcOrd="2" destOrd="0" presId="urn:microsoft.com/office/officeart/2008/layout/LinedList"/>
    <dgm:cxn modelId="{D1EDCC1C-A43D-4092-AA5F-FD1C935DEA99}" type="presParOf" srcId="{AA4FFC2C-2579-4C53-AB0A-35204FBFDDF8}" destId="{804B6408-D39C-4CB8-8EF5-27B526081DA7}" srcOrd="2" destOrd="0" presId="urn:microsoft.com/office/officeart/2008/layout/LinedList"/>
    <dgm:cxn modelId="{B789B5A8-3BF5-4C4F-9493-D5172653D683}" type="presParOf" srcId="{AA4FFC2C-2579-4C53-AB0A-35204FBFDDF8}" destId="{D1753E13-16BD-4BD1-B568-AF0CFD3E215B}" srcOrd="3" destOrd="0" presId="urn:microsoft.com/office/officeart/2008/layout/LinedList"/>
    <dgm:cxn modelId="{11C559C3-96F1-4D1C-B52C-06E792DE1482}" type="presParOf" srcId="{AA4FFC2C-2579-4C53-AB0A-35204FBFDDF8}" destId="{77EE2E2D-8D25-43B1-8418-8B143497570F}" srcOrd="4" destOrd="0" presId="urn:microsoft.com/office/officeart/2008/layout/LinedList"/>
    <dgm:cxn modelId="{3DA28A3B-191E-4575-BA44-B869619683F9}" type="presParOf" srcId="{77EE2E2D-8D25-43B1-8418-8B143497570F}" destId="{6398B078-E41A-4530-950E-4C4CC69B6D32}" srcOrd="0" destOrd="0" presId="urn:microsoft.com/office/officeart/2008/layout/LinedList"/>
    <dgm:cxn modelId="{B93E0E89-5046-4700-A273-84EE283B0BAB}" type="presParOf" srcId="{77EE2E2D-8D25-43B1-8418-8B143497570F}" destId="{0EBF3CC6-08E2-4725-A723-6A200D8D486C}" srcOrd="1" destOrd="0" presId="urn:microsoft.com/office/officeart/2008/layout/LinedList"/>
    <dgm:cxn modelId="{E3CB5827-2478-4A2C-A808-09F6C05F87D4}" type="presParOf" srcId="{77EE2E2D-8D25-43B1-8418-8B143497570F}" destId="{2A25569A-07D4-45EB-9F12-AD854CB78868}" srcOrd="2" destOrd="0" presId="urn:microsoft.com/office/officeart/2008/layout/LinedList"/>
    <dgm:cxn modelId="{C63567C7-A78F-4198-8B20-64BC2A412A70}" type="presParOf" srcId="{AA4FFC2C-2579-4C53-AB0A-35204FBFDDF8}" destId="{CD1CA84E-B566-4E3E-9807-655D8D21BCE7}" srcOrd="5" destOrd="0" presId="urn:microsoft.com/office/officeart/2008/layout/LinedList"/>
    <dgm:cxn modelId="{1472F277-510B-4807-BF2D-794D9453153F}" type="presParOf" srcId="{AA4FFC2C-2579-4C53-AB0A-35204FBFDDF8}" destId="{980E4C2E-63B4-4797-B93F-72BD01F593C4}" srcOrd="6" destOrd="0" presId="urn:microsoft.com/office/officeart/2008/layout/LinedList"/>
    <dgm:cxn modelId="{A1DBB282-EDA6-4EB6-B269-DA8D20C1F040}" type="presParOf" srcId="{AA4FFC2C-2579-4C53-AB0A-35204FBFDDF8}" destId="{0B8DD5FB-6D65-488C-8786-E7EFE1D22527}" srcOrd="7" destOrd="0" presId="urn:microsoft.com/office/officeart/2008/layout/LinedList"/>
    <dgm:cxn modelId="{8492E583-ECE8-4EA5-B961-FE2BA08A978F}" type="presParOf" srcId="{0B8DD5FB-6D65-488C-8786-E7EFE1D22527}" destId="{51B9B096-D906-4C6E-BD9E-247617BFB1E0}" srcOrd="0" destOrd="0" presId="urn:microsoft.com/office/officeart/2008/layout/LinedList"/>
    <dgm:cxn modelId="{D71786E2-85F8-4BC6-B09B-6DFE5292DC23}" type="presParOf" srcId="{0B8DD5FB-6D65-488C-8786-E7EFE1D22527}" destId="{E7E0EFC7-D895-4A1F-84C6-6BC659C12A38}" srcOrd="1" destOrd="0" presId="urn:microsoft.com/office/officeart/2008/layout/LinedList"/>
    <dgm:cxn modelId="{9AEECD47-22FE-4716-8B94-03ED564F6C20}" type="presParOf" srcId="{0B8DD5FB-6D65-488C-8786-E7EFE1D22527}" destId="{2E890C0F-1EE3-4D9C-BF1A-FB50BF4C7DAC}" srcOrd="2" destOrd="0" presId="urn:microsoft.com/office/officeart/2008/layout/LinedList"/>
    <dgm:cxn modelId="{783B5D5A-672B-409E-BF2C-33D010200BFE}" type="presParOf" srcId="{AA4FFC2C-2579-4C53-AB0A-35204FBFDDF8}" destId="{697D47A5-3D40-4D99-BB35-05DB0AF13316}" srcOrd="8" destOrd="0" presId="urn:microsoft.com/office/officeart/2008/layout/LinedList"/>
    <dgm:cxn modelId="{3E78653D-07EE-493E-8FB9-3A68F5A6A5E2}" type="presParOf" srcId="{AA4FFC2C-2579-4C53-AB0A-35204FBFDDF8}" destId="{8E120CE0-E1F8-42A7-AF0A-C3B4BB69AAD6}" srcOrd="9" destOrd="0" presId="urn:microsoft.com/office/officeart/2008/layout/LinedList"/>
    <dgm:cxn modelId="{8256F375-84CF-495F-9D48-85FAB7CB0927}" type="presParOf" srcId="{AA4FFC2C-2579-4C53-AB0A-35204FBFDDF8}" destId="{5A6F8ABD-75C2-41B6-B38E-E9F9EB22A940}" srcOrd="10" destOrd="0" presId="urn:microsoft.com/office/officeart/2008/layout/LinedList"/>
    <dgm:cxn modelId="{CD5D3137-FEDF-4AC0-A970-D4503B897019}" type="presParOf" srcId="{5A6F8ABD-75C2-41B6-B38E-E9F9EB22A940}" destId="{A6263B54-6257-44CD-98CF-06B8ED5AEC62}" srcOrd="0" destOrd="0" presId="urn:microsoft.com/office/officeart/2008/layout/LinedList"/>
    <dgm:cxn modelId="{D8415843-FB8F-4A73-8568-56CC0FDD5C27}" type="presParOf" srcId="{5A6F8ABD-75C2-41B6-B38E-E9F9EB22A940}" destId="{6AEE29D7-5136-4569-B89A-4555573FE4D0}" srcOrd="1" destOrd="0" presId="urn:microsoft.com/office/officeart/2008/layout/LinedList"/>
    <dgm:cxn modelId="{016E11B5-8A79-451A-BB9C-388208C3EF23}" type="presParOf" srcId="{5A6F8ABD-75C2-41B6-B38E-E9F9EB22A940}" destId="{F42E91A5-362B-407B-83E3-DE17EA5FBF8C}" srcOrd="2" destOrd="0" presId="urn:microsoft.com/office/officeart/2008/layout/LinedList"/>
    <dgm:cxn modelId="{8508D16B-7CDA-43E5-BEEC-D47F6F857C8C}" type="presParOf" srcId="{AA4FFC2C-2579-4C53-AB0A-35204FBFDDF8}" destId="{3096487F-FC3B-418D-8C1B-CC430A8DAFDB}" srcOrd="11" destOrd="0" presId="urn:microsoft.com/office/officeart/2008/layout/LinedList"/>
    <dgm:cxn modelId="{C9290E99-6F40-4196-86EC-D2D4E912131A}" type="presParOf" srcId="{AA4FFC2C-2579-4C53-AB0A-35204FBFDDF8}" destId="{C160190C-A2C5-4E0C-B7FA-AA25CB22D1BF}" srcOrd="12" destOrd="0" presId="urn:microsoft.com/office/officeart/2008/layout/LinedList"/>
    <dgm:cxn modelId="{BB0589A3-3675-4DDD-A815-267DF7944BD8}" type="presParOf" srcId="{AA4FFC2C-2579-4C53-AB0A-35204FBFDDF8}" destId="{5C123DCF-E9F3-4514-83D8-D50797A1A529}" srcOrd="13" destOrd="0" presId="urn:microsoft.com/office/officeart/2008/layout/LinedList"/>
    <dgm:cxn modelId="{EC9435BB-B99E-411C-8E29-8184CA3E18C6}" type="presParOf" srcId="{5C123DCF-E9F3-4514-83D8-D50797A1A529}" destId="{DD8812EB-92AB-484F-AA3B-70F5421F2AA4}" srcOrd="0" destOrd="0" presId="urn:microsoft.com/office/officeart/2008/layout/LinedList"/>
    <dgm:cxn modelId="{1B30C294-3EF6-4A82-8A9B-D7C3C9789988}" type="presParOf" srcId="{5C123DCF-E9F3-4514-83D8-D50797A1A529}" destId="{EEB2C0FC-4227-45E0-BE65-76D2D43E9D62}" srcOrd="1" destOrd="0" presId="urn:microsoft.com/office/officeart/2008/layout/LinedList"/>
    <dgm:cxn modelId="{B731D74E-E7C3-40D2-BA86-890AD98E21E7}" type="presParOf" srcId="{5C123DCF-E9F3-4514-83D8-D50797A1A529}" destId="{FEAC0993-BADC-4ED1-9FA0-2040768FF328}" srcOrd="2" destOrd="0" presId="urn:microsoft.com/office/officeart/2008/layout/LinedList"/>
    <dgm:cxn modelId="{AA6B5CB0-619F-4E97-9AD0-6E1C419F7ADE}" type="presParOf" srcId="{AA4FFC2C-2579-4C53-AB0A-35204FBFDDF8}" destId="{23D0DDAB-F963-4D87-AFDB-06B8E5F2024A}" srcOrd="14" destOrd="0" presId="urn:microsoft.com/office/officeart/2008/layout/LinedList"/>
    <dgm:cxn modelId="{BC1EB7CA-7E7A-4905-9690-81EB4A626FA4}" type="presParOf" srcId="{AA4FFC2C-2579-4C53-AB0A-35204FBFDDF8}" destId="{1DC96B07-6B94-45FA-B207-916D676B734C}" srcOrd="15" destOrd="0" presId="urn:microsoft.com/office/officeart/2008/layout/LinedList"/>
    <dgm:cxn modelId="{46EC07F2-069E-4B1B-B310-DF814B1525D8}" type="presParOf" srcId="{AA4FFC2C-2579-4C53-AB0A-35204FBFDDF8}" destId="{B51D6C5D-55B1-41DD-B1F1-736E1057A868}" srcOrd="16" destOrd="0" presId="urn:microsoft.com/office/officeart/2008/layout/LinedList"/>
    <dgm:cxn modelId="{80391E60-1F37-48E1-9C48-07A4064E8EDD}" type="presParOf" srcId="{B51D6C5D-55B1-41DD-B1F1-736E1057A868}" destId="{7C09B2CA-D36B-4F94-9DFC-527760DECAC6}" srcOrd="0" destOrd="0" presId="urn:microsoft.com/office/officeart/2008/layout/LinedList"/>
    <dgm:cxn modelId="{BACE8080-9B59-4351-A823-A4777D2D4882}" type="presParOf" srcId="{B51D6C5D-55B1-41DD-B1F1-736E1057A868}" destId="{488F620C-E5A9-47F9-BFCE-A1B199239C41}" srcOrd="1" destOrd="0" presId="urn:microsoft.com/office/officeart/2008/layout/LinedList"/>
    <dgm:cxn modelId="{2F4ED2A4-852C-486C-BAD4-CE087C590C36}" type="presParOf" srcId="{B51D6C5D-55B1-41DD-B1F1-736E1057A868}" destId="{978B157A-8F6D-4E2C-8702-6334E5065506}" srcOrd="2" destOrd="0" presId="urn:microsoft.com/office/officeart/2008/layout/LinedList"/>
    <dgm:cxn modelId="{4B2B11BB-AA29-49EE-BFF8-BFC408F63EF3}" type="presParOf" srcId="{AA4FFC2C-2579-4C53-AB0A-35204FBFDDF8}" destId="{88C9942F-2E5C-4B4B-946D-2BE27E741073}" srcOrd="17" destOrd="0" presId="urn:microsoft.com/office/officeart/2008/layout/LinedList"/>
    <dgm:cxn modelId="{07FDE696-C88E-4800-88E9-96BF43D4BE66}" type="presParOf" srcId="{AA4FFC2C-2579-4C53-AB0A-35204FBFDDF8}" destId="{3C595337-FB97-4084-BA83-D89BBE802B8E}" srcOrd="18" destOrd="0" presId="urn:microsoft.com/office/officeart/2008/layout/LinedList"/>
    <dgm:cxn modelId="{467719E5-CE54-41A9-9C5B-930659A4B8CC}" type="presParOf" srcId="{AA4FFC2C-2579-4C53-AB0A-35204FBFDDF8}" destId="{1A18F7B4-14CE-4069-A24E-B24349BD5A60}" srcOrd="19" destOrd="0" presId="urn:microsoft.com/office/officeart/2008/layout/LinedList"/>
    <dgm:cxn modelId="{3DA97D96-D8D2-4650-82EB-53F5672EE085}" type="presParOf" srcId="{1A18F7B4-14CE-4069-A24E-B24349BD5A60}" destId="{2322A191-5EEC-4FD0-A9E3-A99A6B4B6831}" srcOrd="0" destOrd="0" presId="urn:microsoft.com/office/officeart/2008/layout/LinedList"/>
    <dgm:cxn modelId="{2DF2EFAD-EA15-491C-BDA3-4C7770972704}" type="presParOf" srcId="{1A18F7B4-14CE-4069-A24E-B24349BD5A60}" destId="{006C371E-F82D-4760-A41F-79ECEC7C51E4}" srcOrd="1" destOrd="0" presId="urn:microsoft.com/office/officeart/2008/layout/LinedList"/>
    <dgm:cxn modelId="{1749626F-F525-4F47-BBB1-B5789A09EE7B}" type="presParOf" srcId="{1A18F7B4-14CE-4069-A24E-B24349BD5A60}" destId="{C01AF04F-A9DB-4157-810E-E32EF1714C24}" srcOrd="2" destOrd="0" presId="urn:microsoft.com/office/officeart/2008/layout/LinedList"/>
    <dgm:cxn modelId="{B156836F-911F-4481-B253-D8FEEFC0522C}" type="presParOf" srcId="{AA4FFC2C-2579-4C53-AB0A-35204FBFDDF8}" destId="{2D6F7FFD-4250-4101-A12B-E059CF5DD56C}" srcOrd="20" destOrd="0" presId="urn:microsoft.com/office/officeart/2008/layout/LinedList"/>
    <dgm:cxn modelId="{15BE7CE2-8E00-4161-8D88-DBBE9795027A}" type="presParOf" srcId="{AA4FFC2C-2579-4C53-AB0A-35204FBFDDF8}" destId="{AFE70DB0-CD3A-4532-93FA-A03DE08D2BF7}" srcOrd="21" destOrd="0" presId="urn:microsoft.com/office/officeart/2008/layout/LinedList"/>
    <dgm:cxn modelId="{93DCC461-2E1E-4DF0-882F-845FDED7F01A}" type="presParOf" srcId="{AA4FFC2C-2579-4C53-AB0A-35204FBFDDF8}" destId="{0C0DE795-5908-415C-B125-CFE0EFEB9061}" srcOrd="22" destOrd="0" presId="urn:microsoft.com/office/officeart/2008/layout/LinedList"/>
    <dgm:cxn modelId="{C64FBCE7-A63F-41BF-8F4B-277A20938E49}" type="presParOf" srcId="{0C0DE795-5908-415C-B125-CFE0EFEB9061}" destId="{AD41D14A-AC2F-4A58-B371-A9C2BB20282B}" srcOrd="0" destOrd="0" presId="urn:microsoft.com/office/officeart/2008/layout/LinedList"/>
    <dgm:cxn modelId="{4F50A699-5540-48E3-BB3A-7B1A03B5788A}" type="presParOf" srcId="{0C0DE795-5908-415C-B125-CFE0EFEB9061}" destId="{F0FEC002-5EEF-46E7-8F00-8DB322174B6A}" srcOrd="1" destOrd="0" presId="urn:microsoft.com/office/officeart/2008/layout/LinedList"/>
    <dgm:cxn modelId="{F40BAC25-F65D-4657-890F-8CEC02F734F1}" type="presParOf" srcId="{0C0DE795-5908-415C-B125-CFE0EFEB9061}" destId="{6BC6C1EC-DDF2-44BC-ACED-2AADC6C98AA3}" srcOrd="2" destOrd="0" presId="urn:microsoft.com/office/officeart/2008/layout/LinedList"/>
    <dgm:cxn modelId="{D6881F66-C621-43A6-8EC2-EC8C25E01ADF}" type="presParOf" srcId="{AA4FFC2C-2579-4C53-AB0A-35204FBFDDF8}" destId="{33AB88FF-4525-499E-9EBF-93D787039776}" srcOrd="23" destOrd="0" presId="urn:microsoft.com/office/officeart/2008/layout/LinedList"/>
    <dgm:cxn modelId="{A1122589-4A3B-4304-BA50-80313F7910EA}" type="presParOf" srcId="{AA4FFC2C-2579-4C53-AB0A-35204FBFDDF8}" destId="{647A3302-65BA-4CDE-BB74-11D46CD5339C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62AB5D-4E37-4640-A2C1-B1B3FEF4F3E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2699DA8-B8BC-4054-B9A4-A972DF24E8D2}">
      <dgm:prSet phldrT="[文本]"/>
      <dgm:spPr/>
      <dgm:t>
        <a:bodyPr/>
        <a:lstStyle/>
        <a:p>
          <a:r>
            <a:rPr lang="zh-CN" altLang="en-US" dirty="0" smtClean="0"/>
            <a:t>工程师个人资料标准化管理</a:t>
          </a:r>
          <a:endParaRPr lang="zh-CN" altLang="en-US" dirty="0"/>
        </a:p>
      </dgm:t>
    </dgm:pt>
    <dgm:pt modelId="{DA03CC2B-771D-4B84-A3F2-0ED4601C72BF}" type="parTrans" cxnId="{14FC0A96-E38C-41A2-870E-1B8110E5A623}">
      <dgm:prSet/>
      <dgm:spPr/>
      <dgm:t>
        <a:bodyPr/>
        <a:lstStyle/>
        <a:p>
          <a:endParaRPr lang="zh-CN" altLang="en-US"/>
        </a:p>
      </dgm:t>
    </dgm:pt>
    <dgm:pt modelId="{8B63585A-5883-4F69-8442-0EE59449C8B5}" type="sibTrans" cxnId="{14FC0A96-E38C-41A2-870E-1B8110E5A623}">
      <dgm:prSet/>
      <dgm:spPr/>
      <dgm:t>
        <a:bodyPr/>
        <a:lstStyle/>
        <a:p>
          <a:endParaRPr lang="zh-CN" altLang="en-US"/>
        </a:p>
      </dgm:t>
    </dgm:pt>
    <dgm:pt modelId="{F2195EF7-FB87-4DCC-8F80-4B1551CD0607}">
      <dgm:prSet phldrT="[文本]"/>
      <dgm:spPr/>
      <dgm:t>
        <a:bodyPr/>
        <a:lstStyle/>
        <a:p>
          <a:r>
            <a:rPr lang="zh-CN" altLang="en-US" dirty="0" smtClean="0"/>
            <a:t>个人增加时间成本</a:t>
          </a:r>
          <a:r>
            <a:rPr lang="en-US" altLang="zh-CN" dirty="0" smtClean="0"/>
            <a:t>——</a:t>
          </a:r>
          <a:r>
            <a:rPr lang="zh-CN" altLang="en-US" dirty="0" smtClean="0"/>
            <a:t>但降低总时间成本</a:t>
          </a:r>
          <a:endParaRPr lang="zh-CN" altLang="en-US" dirty="0"/>
        </a:p>
      </dgm:t>
    </dgm:pt>
    <dgm:pt modelId="{6B8CC521-7D66-469C-9630-24C1CB49CB23}" type="parTrans" cxnId="{170EC455-0EFF-4FB8-8398-DDDF383E12B2}">
      <dgm:prSet/>
      <dgm:spPr/>
      <dgm:t>
        <a:bodyPr/>
        <a:lstStyle/>
        <a:p>
          <a:endParaRPr lang="zh-CN" altLang="en-US"/>
        </a:p>
      </dgm:t>
    </dgm:pt>
    <dgm:pt modelId="{83A9D114-DD12-4796-B638-D75D57142C76}" type="sibTrans" cxnId="{170EC455-0EFF-4FB8-8398-DDDF383E12B2}">
      <dgm:prSet/>
      <dgm:spPr/>
      <dgm:t>
        <a:bodyPr/>
        <a:lstStyle/>
        <a:p>
          <a:endParaRPr lang="zh-CN" altLang="en-US"/>
        </a:p>
      </dgm:t>
    </dgm:pt>
    <dgm:pt modelId="{F434CAA5-1226-48DA-91DA-A7FC9F7366D4}">
      <dgm:prSet phldrT="[文本]"/>
      <dgm:spPr/>
      <dgm:t>
        <a:bodyPr/>
        <a:lstStyle/>
        <a:p>
          <a:r>
            <a:rPr lang="zh-CN" altLang="en-US" dirty="0" smtClean="0"/>
            <a:t>知识共享</a:t>
          </a:r>
          <a:r>
            <a:rPr lang="en-US" altLang="zh-CN" dirty="0" smtClean="0"/>
            <a:t>——</a:t>
          </a:r>
          <a:r>
            <a:rPr lang="zh-CN" altLang="en-US" dirty="0" smtClean="0"/>
            <a:t>知识继承</a:t>
          </a:r>
          <a:endParaRPr lang="zh-CN" altLang="en-US" dirty="0"/>
        </a:p>
      </dgm:t>
    </dgm:pt>
    <dgm:pt modelId="{F969C4BE-3204-4E9D-8770-6CA323070E9D}" type="parTrans" cxnId="{506A386A-58DF-49D1-86E3-8FDED2A4A571}">
      <dgm:prSet/>
      <dgm:spPr/>
      <dgm:t>
        <a:bodyPr/>
        <a:lstStyle/>
        <a:p>
          <a:endParaRPr lang="zh-CN" altLang="en-US"/>
        </a:p>
      </dgm:t>
    </dgm:pt>
    <dgm:pt modelId="{5F47CBCA-5146-400E-BBFE-CB3BD74B8D12}" type="sibTrans" cxnId="{506A386A-58DF-49D1-86E3-8FDED2A4A571}">
      <dgm:prSet/>
      <dgm:spPr/>
      <dgm:t>
        <a:bodyPr/>
        <a:lstStyle/>
        <a:p>
          <a:endParaRPr lang="zh-CN" altLang="en-US"/>
        </a:p>
      </dgm:t>
    </dgm:pt>
    <dgm:pt modelId="{E5F19526-2680-4717-8BCE-9379CCEC20DC}">
      <dgm:prSet phldrT="[文本]"/>
      <dgm:spPr/>
      <dgm:t>
        <a:bodyPr/>
        <a:lstStyle/>
        <a:p>
          <a:r>
            <a:rPr lang="zh-CN" altLang="en-US" dirty="0" smtClean="0"/>
            <a:t>持久化展示自己的知识总结</a:t>
          </a:r>
          <a:r>
            <a:rPr lang="en-US" altLang="zh-CN" dirty="0" smtClean="0"/>
            <a:t>——</a:t>
          </a:r>
          <a:r>
            <a:rPr lang="zh-CN" altLang="en-US" dirty="0" smtClean="0"/>
            <a:t>拓宽团队视野，避免重复造轮子</a:t>
          </a:r>
          <a:endParaRPr lang="zh-CN" altLang="en-US" dirty="0"/>
        </a:p>
      </dgm:t>
    </dgm:pt>
    <dgm:pt modelId="{4158F65E-63BA-41B1-8F38-4BCE9BBAD6FA}" type="parTrans" cxnId="{0003A15E-02CE-4D72-8459-604546B40D63}">
      <dgm:prSet/>
      <dgm:spPr/>
      <dgm:t>
        <a:bodyPr/>
        <a:lstStyle/>
        <a:p>
          <a:endParaRPr lang="zh-CN" altLang="en-US"/>
        </a:p>
      </dgm:t>
    </dgm:pt>
    <dgm:pt modelId="{F4DDF248-3801-4C10-8803-A193604D5DF7}" type="sibTrans" cxnId="{0003A15E-02CE-4D72-8459-604546B40D63}">
      <dgm:prSet/>
      <dgm:spPr/>
      <dgm:t>
        <a:bodyPr/>
        <a:lstStyle/>
        <a:p>
          <a:endParaRPr lang="zh-CN" altLang="en-US"/>
        </a:p>
      </dgm:t>
    </dgm:pt>
    <dgm:pt modelId="{AEE2EAA5-ECD3-496F-8D68-021FA281F1BF}">
      <dgm:prSet phldrT="[文本]"/>
      <dgm:spPr/>
      <dgm:t>
        <a:bodyPr/>
        <a:lstStyle/>
        <a:p>
          <a:r>
            <a:rPr lang="zh-CN" altLang="en-US" dirty="0" smtClean="0"/>
            <a:t>团队协作方便</a:t>
          </a:r>
          <a:r>
            <a:rPr lang="en-US" altLang="zh-CN" dirty="0" smtClean="0"/>
            <a:t>——</a:t>
          </a:r>
          <a:r>
            <a:rPr lang="zh-CN" altLang="en-US" dirty="0" smtClean="0"/>
            <a:t>不用为别人找资料，发资料</a:t>
          </a:r>
          <a:endParaRPr lang="zh-CN" altLang="en-US" dirty="0"/>
        </a:p>
      </dgm:t>
    </dgm:pt>
    <dgm:pt modelId="{D70D36BA-AD94-443E-8B78-DEB33DCF35D1}" type="parTrans" cxnId="{A6C9A983-8971-49D7-A6DE-13807B0ABC87}">
      <dgm:prSet/>
      <dgm:spPr/>
      <dgm:t>
        <a:bodyPr/>
        <a:lstStyle/>
        <a:p>
          <a:endParaRPr lang="zh-CN" altLang="en-US"/>
        </a:p>
      </dgm:t>
    </dgm:pt>
    <dgm:pt modelId="{AA09D7D0-E434-4C6C-A1FB-7A827EE89E56}" type="sibTrans" cxnId="{A6C9A983-8971-49D7-A6DE-13807B0ABC87}">
      <dgm:prSet/>
      <dgm:spPr/>
      <dgm:t>
        <a:bodyPr/>
        <a:lstStyle/>
        <a:p>
          <a:endParaRPr lang="zh-CN" altLang="en-US"/>
        </a:p>
      </dgm:t>
    </dgm:pt>
    <dgm:pt modelId="{5AF49AA4-C8AC-4F19-9B2F-E1E8DF39ABAB}">
      <dgm:prSet phldrT="[文本]"/>
      <dgm:spPr/>
      <dgm:t>
        <a:bodyPr/>
        <a:lstStyle/>
        <a:p>
          <a:r>
            <a:rPr lang="zh-CN" altLang="en-US" dirty="0" smtClean="0"/>
            <a:t>资料交接快捷</a:t>
          </a:r>
          <a:r>
            <a:rPr lang="en-US" altLang="zh-CN" dirty="0" smtClean="0"/>
            <a:t>——</a:t>
          </a:r>
          <a:r>
            <a:rPr lang="zh-CN" altLang="en-US" dirty="0" smtClean="0"/>
            <a:t>工作调换方便</a:t>
          </a:r>
          <a:endParaRPr lang="zh-CN" altLang="en-US" dirty="0"/>
        </a:p>
      </dgm:t>
    </dgm:pt>
    <dgm:pt modelId="{0A471E61-620F-47C4-957B-16BAE314C109}" type="parTrans" cxnId="{2A9EAE50-4C66-48C6-A1B3-68B0B8E12567}">
      <dgm:prSet/>
      <dgm:spPr/>
      <dgm:t>
        <a:bodyPr/>
        <a:lstStyle/>
        <a:p>
          <a:endParaRPr lang="zh-CN" altLang="en-US"/>
        </a:p>
      </dgm:t>
    </dgm:pt>
    <dgm:pt modelId="{EFB60001-391C-43C6-817C-BE2288BBA7AD}" type="sibTrans" cxnId="{2A9EAE50-4C66-48C6-A1B3-68B0B8E12567}">
      <dgm:prSet/>
      <dgm:spPr/>
      <dgm:t>
        <a:bodyPr/>
        <a:lstStyle/>
        <a:p>
          <a:endParaRPr lang="zh-CN" altLang="en-US"/>
        </a:p>
      </dgm:t>
    </dgm:pt>
    <dgm:pt modelId="{95368FEB-4B66-4ADF-B734-9B7874DFACC9}">
      <dgm:prSet phldrT="[文本]"/>
      <dgm:spPr/>
      <dgm:t>
        <a:bodyPr/>
        <a:lstStyle/>
        <a:p>
          <a:r>
            <a:rPr lang="zh-CN" altLang="en-US" dirty="0" smtClean="0"/>
            <a:t>展示工程现场图片</a:t>
          </a:r>
          <a:r>
            <a:rPr lang="en-US" altLang="zh-CN" dirty="0" smtClean="0"/>
            <a:t>——</a:t>
          </a:r>
          <a:r>
            <a:rPr lang="zh-CN" altLang="en-US" dirty="0" smtClean="0"/>
            <a:t>展示其他业绩</a:t>
          </a:r>
          <a:endParaRPr lang="zh-CN" altLang="en-US" dirty="0"/>
        </a:p>
      </dgm:t>
    </dgm:pt>
    <dgm:pt modelId="{466B4E1B-6E7D-4950-A053-73BD66767C30}" type="parTrans" cxnId="{B3D1166B-B60B-444E-9712-4B0AFBB4CE59}">
      <dgm:prSet/>
      <dgm:spPr/>
      <dgm:t>
        <a:bodyPr/>
        <a:lstStyle/>
        <a:p>
          <a:endParaRPr lang="zh-CN" altLang="en-US"/>
        </a:p>
      </dgm:t>
    </dgm:pt>
    <dgm:pt modelId="{9284A970-B0F7-4A05-A7D5-9D5C4C8241B1}" type="sibTrans" cxnId="{B3D1166B-B60B-444E-9712-4B0AFBB4CE59}">
      <dgm:prSet/>
      <dgm:spPr/>
      <dgm:t>
        <a:bodyPr/>
        <a:lstStyle/>
        <a:p>
          <a:endParaRPr lang="zh-CN" altLang="en-US"/>
        </a:p>
      </dgm:t>
    </dgm:pt>
    <dgm:pt modelId="{47819ABB-C23E-4D10-948E-613A250A635E}">
      <dgm:prSet phldrT="[文本]"/>
      <dgm:spPr/>
      <dgm:t>
        <a:bodyPr/>
        <a:lstStyle/>
        <a:p>
          <a:r>
            <a:rPr lang="zh-CN" altLang="en-US" dirty="0" smtClean="0"/>
            <a:t>参建各方</a:t>
          </a:r>
          <a:r>
            <a:rPr lang="zh-CN" altLang="en-US" dirty="0" smtClean="0"/>
            <a:t>远程查询工程资料</a:t>
          </a:r>
          <a:r>
            <a:rPr lang="en-US" altLang="zh-CN" dirty="0" smtClean="0"/>
            <a:t>——</a:t>
          </a:r>
          <a:r>
            <a:rPr lang="zh-CN" altLang="en-US" dirty="0" smtClean="0"/>
            <a:t>设计资料易得是保证工程质量的必备条件</a:t>
          </a:r>
          <a:endParaRPr lang="zh-CN" altLang="en-US" dirty="0"/>
        </a:p>
      </dgm:t>
    </dgm:pt>
    <dgm:pt modelId="{BC2D902F-5C0A-4AED-B645-7858BB36166F}" type="parTrans" cxnId="{D9998C8A-50CF-4856-9D22-FD87681D37D2}">
      <dgm:prSet/>
      <dgm:spPr/>
      <dgm:t>
        <a:bodyPr/>
        <a:lstStyle/>
        <a:p>
          <a:endParaRPr lang="zh-CN" altLang="en-US"/>
        </a:p>
      </dgm:t>
    </dgm:pt>
    <dgm:pt modelId="{E110B7C7-1C42-41C6-8C15-447C9FCFFD69}" type="sibTrans" cxnId="{D9998C8A-50CF-4856-9D22-FD87681D37D2}">
      <dgm:prSet/>
      <dgm:spPr/>
      <dgm:t>
        <a:bodyPr/>
        <a:lstStyle/>
        <a:p>
          <a:endParaRPr lang="zh-CN" altLang="en-US"/>
        </a:p>
      </dgm:t>
    </dgm:pt>
    <dgm:pt modelId="{CCBC2E78-54F9-4D5F-B5FC-EB09DB948658}">
      <dgm:prSet phldrT="[文本]"/>
      <dgm:spPr/>
      <dgm:t>
        <a:bodyPr/>
        <a:lstStyle/>
        <a:p>
          <a:r>
            <a:rPr lang="zh-CN" altLang="en-US" dirty="0" smtClean="0"/>
            <a:t>网络化的必然趋势</a:t>
          </a:r>
          <a:r>
            <a:rPr lang="en-US" altLang="zh-CN" dirty="0" smtClean="0"/>
            <a:t>——</a:t>
          </a:r>
          <a:r>
            <a:rPr lang="zh-CN" altLang="en-US" dirty="0" smtClean="0"/>
            <a:t>基于个人电脑的微服务</a:t>
          </a:r>
          <a:endParaRPr lang="zh-CN" altLang="en-US" dirty="0"/>
        </a:p>
      </dgm:t>
    </dgm:pt>
    <dgm:pt modelId="{B2ECADC6-25B4-4F01-A375-49785907BCFE}" type="parTrans" cxnId="{8EB72ACC-F5E2-4BF3-9751-67BC64708CFE}">
      <dgm:prSet/>
      <dgm:spPr/>
      <dgm:t>
        <a:bodyPr/>
        <a:lstStyle/>
        <a:p>
          <a:endParaRPr lang="zh-CN" altLang="en-US"/>
        </a:p>
      </dgm:t>
    </dgm:pt>
    <dgm:pt modelId="{7A1675DD-E44F-45CF-9B12-5CDAACB39026}" type="sibTrans" cxnId="{8EB72ACC-F5E2-4BF3-9751-67BC64708CFE}">
      <dgm:prSet/>
      <dgm:spPr/>
      <dgm:t>
        <a:bodyPr/>
        <a:lstStyle/>
        <a:p>
          <a:endParaRPr lang="zh-CN" altLang="en-US"/>
        </a:p>
      </dgm:t>
    </dgm:pt>
    <dgm:pt modelId="{322F27D9-D750-4C23-A914-6033679B2E75}" type="pres">
      <dgm:prSet presAssocID="{2D62AB5D-4E37-4640-A2C1-B1B3FEF4F3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33A863-02CC-4FAD-8225-674D21738946}" type="pres">
      <dgm:prSet presAssocID="{C2699DA8-B8BC-4054-B9A4-A972DF24E8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39918-6F5A-4D0B-8A42-CC51743166C1}" type="pres">
      <dgm:prSet presAssocID="{C2699DA8-B8BC-4054-B9A4-A972DF24E8D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46425D-7545-446A-99DC-1686EBA5FC13}" type="pres">
      <dgm:prSet presAssocID="{F434CAA5-1226-48DA-91DA-A7FC9F7366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22FE9-C065-4624-B047-850A88D4EA21}" type="pres">
      <dgm:prSet presAssocID="{F434CAA5-1226-48DA-91DA-A7FC9F7366D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A6831C-C88D-4F6D-B9B2-4EB0A1285CB4}" type="pres">
      <dgm:prSet presAssocID="{CCBC2E78-54F9-4D5F-B5FC-EB09DB94865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03A15E-02CE-4D72-8459-604546B40D63}" srcId="{F434CAA5-1226-48DA-91DA-A7FC9F7366D4}" destId="{E5F19526-2680-4717-8BCE-9379CCEC20DC}" srcOrd="0" destOrd="0" parTransId="{4158F65E-63BA-41B1-8F38-4BCE9BBAD6FA}" sibTransId="{F4DDF248-3801-4C10-8803-A193604D5DF7}"/>
    <dgm:cxn modelId="{F1D1E515-A9AE-4BB8-B2D1-42D582340CCA}" type="presOf" srcId="{5AF49AA4-C8AC-4F19-9B2F-E1E8DF39ABAB}" destId="{58039918-6F5A-4D0B-8A42-CC51743166C1}" srcOrd="0" destOrd="2" presId="urn:microsoft.com/office/officeart/2005/8/layout/vList2"/>
    <dgm:cxn modelId="{506A386A-58DF-49D1-86E3-8FDED2A4A571}" srcId="{2D62AB5D-4E37-4640-A2C1-B1B3FEF4F3EE}" destId="{F434CAA5-1226-48DA-91DA-A7FC9F7366D4}" srcOrd="1" destOrd="0" parTransId="{F969C4BE-3204-4E9D-8770-6CA323070E9D}" sibTransId="{5F47CBCA-5146-400E-BBFE-CB3BD74B8D12}"/>
    <dgm:cxn modelId="{7ECAC17A-158E-4C06-AC28-93B500980B02}" type="presOf" srcId="{CCBC2E78-54F9-4D5F-B5FC-EB09DB948658}" destId="{44A6831C-C88D-4F6D-B9B2-4EB0A1285CB4}" srcOrd="0" destOrd="0" presId="urn:microsoft.com/office/officeart/2005/8/layout/vList2"/>
    <dgm:cxn modelId="{14FC0A96-E38C-41A2-870E-1B8110E5A623}" srcId="{2D62AB5D-4E37-4640-A2C1-B1B3FEF4F3EE}" destId="{C2699DA8-B8BC-4054-B9A4-A972DF24E8D2}" srcOrd="0" destOrd="0" parTransId="{DA03CC2B-771D-4B84-A3F2-0ED4601C72BF}" sibTransId="{8B63585A-5883-4F69-8442-0EE59449C8B5}"/>
    <dgm:cxn modelId="{9D7D0FA9-F031-43C3-9314-6FDC735F94E4}" type="presOf" srcId="{C2699DA8-B8BC-4054-B9A4-A972DF24E8D2}" destId="{B633A863-02CC-4FAD-8225-674D21738946}" srcOrd="0" destOrd="0" presId="urn:microsoft.com/office/officeart/2005/8/layout/vList2"/>
    <dgm:cxn modelId="{8EB72ACC-F5E2-4BF3-9751-67BC64708CFE}" srcId="{2D62AB5D-4E37-4640-A2C1-B1B3FEF4F3EE}" destId="{CCBC2E78-54F9-4D5F-B5FC-EB09DB948658}" srcOrd="2" destOrd="0" parTransId="{B2ECADC6-25B4-4F01-A375-49785907BCFE}" sibTransId="{7A1675DD-E44F-45CF-9B12-5CDAACB39026}"/>
    <dgm:cxn modelId="{E135BCA0-74C2-48D4-B53D-8A0723662845}" type="presOf" srcId="{F2195EF7-FB87-4DCC-8F80-4B1551CD0607}" destId="{58039918-6F5A-4D0B-8A42-CC51743166C1}" srcOrd="0" destOrd="0" presId="urn:microsoft.com/office/officeart/2005/8/layout/vList2"/>
    <dgm:cxn modelId="{9AB51CF8-3711-43A9-A2E5-F687CE54C471}" type="presOf" srcId="{E5F19526-2680-4717-8BCE-9379CCEC20DC}" destId="{A3022FE9-C065-4624-B047-850A88D4EA21}" srcOrd="0" destOrd="0" presId="urn:microsoft.com/office/officeart/2005/8/layout/vList2"/>
    <dgm:cxn modelId="{170EC455-0EFF-4FB8-8398-DDDF383E12B2}" srcId="{C2699DA8-B8BC-4054-B9A4-A972DF24E8D2}" destId="{F2195EF7-FB87-4DCC-8F80-4B1551CD0607}" srcOrd="0" destOrd="0" parTransId="{6B8CC521-7D66-469C-9630-24C1CB49CB23}" sibTransId="{83A9D114-DD12-4796-B638-D75D57142C76}"/>
    <dgm:cxn modelId="{59F27806-534C-43A3-BBBE-2E48A598227E}" type="presOf" srcId="{F434CAA5-1226-48DA-91DA-A7FC9F7366D4}" destId="{5A46425D-7545-446A-99DC-1686EBA5FC13}" srcOrd="0" destOrd="0" presId="urn:microsoft.com/office/officeart/2005/8/layout/vList2"/>
    <dgm:cxn modelId="{810011C2-2EE3-4C8C-AAD8-594198C08D3C}" type="presOf" srcId="{2D62AB5D-4E37-4640-A2C1-B1B3FEF4F3EE}" destId="{322F27D9-D750-4C23-A914-6033679B2E75}" srcOrd="0" destOrd="0" presId="urn:microsoft.com/office/officeart/2005/8/layout/vList2"/>
    <dgm:cxn modelId="{B3D1166B-B60B-444E-9712-4B0AFBB4CE59}" srcId="{F434CAA5-1226-48DA-91DA-A7FC9F7366D4}" destId="{95368FEB-4B66-4ADF-B734-9B7874DFACC9}" srcOrd="1" destOrd="0" parTransId="{466B4E1B-6E7D-4950-A053-73BD66767C30}" sibTransId="{9284A970-B0F7-4A05-A7D5-9D5C4C8241B1}"/>
    <dgm:cxn modelId="{8B221360-04A5-43DB-80E8-EF1FD7355D30}" type="presOf" srcId="{95368FEB-4B66-4ADF-B734-9B7874DFACC9}" destId="{A3022FE9-C065-4624-B047-850A88D4EA21}" srcOrd="0" destOrd="1" presId="urn:microsoft.com/office/officeart/2005/8/layout/vList2"/>
    <dgm:cxn modelId="{E6FB7F75-724E-417C-A587-6843E425B431}" type="presOf" srcId="{47819ABB-C23E-4D10-948E-613A250A635E}" destId="{A3022FE9-C065-4624-B047-850A88D4EA21}" srcOrd="0" destOrd="2" presId="urn:microsoft.com/office/officeart/2005/8/layout/vList2"/>
    <dgm:cxn modelId="{A6C9A983-8971-49D7-A6DE-13807B0ABC87}" srcId="{C2699DA8-B8BC-4054-B9A4-A972DF24E8D2}" destId="{AEE2EAA5-ECD3-496F-8D68-021FA281F1BF}" srcOrd="1" destOrd="0" parTransId="{D70D36BA-AD94-443E-8B78-DEB33DCF35D1}" sibTransId="{AA09D7D0-E434-4C6C-A1FB-7A827EE89E56}"/>
    <dgm:cxn modelId="{28079DCD-BD89-4503-9D10-4885DA670430}" type="presOf" srcId="{AEE2EAA5-ECD3-496F-8D68-021FA281F1BF}" destId="{58039918-6F5A-4D0B-8A42-CC51743166C1}" srcOrd="0" destOrd="1" presId="urn:microsoft.com/office/officeart/2005/8/layout/vList2"/>
    <dgm:cxn modelId="{2A9EAE50-4C66-48C6-A1B3-68B0B8E12567}" srcId="{C2699DA8-B8BC-4054-B9A4-A972DF24E8D2}" destId="{5AF49AA4-C8AC-4F19-9B2F-E1E8DF39ABAB}" srcOrd="2" destOrd="0" parTransId="{0A471E61-620F-47C4-957B-16BAE314C109}" sibTransId="{EFB60001-391C-43C6-817C-BE2288BBA7AD}"/>
    <dgm:cxn modelId="{D9998C8A-50CF-4856-9D22-FD87681D37D2}" srcId="{F434CAA5-1226-48DA-91DA-A7FC9F7366D4}" destId="{47819ABB-C23E-4D10-948E-613A250A635E}" srcOrd="2" destOrd="0" parTransId="{BC2D902F-5C0A-4AED-B645-7858BB36166F}" sibTransId="{E110B7C7-1C42-41C6-8C15-447C9FCFFD69}"/>
    <dgm:cxn modelId="{6D90FCD1-DD93-423D-A87E-541F82466DE8}" type="presParOf" srcId="{322F27D9-D750-4C23-A914-6033679B2E75}" destId="{B633A863-02CC-4FAD-8225-674D21738946}" srcOrd="0" destOrd="0" presId="urn:microsoft.com/office/officeart/2005/8/layout/vList2"/>
    <dgm:cxn modelId="{8CB47728-FAE2-49C5-847D-871D0DA77F12}" type="presParOf" srcId="{322F27D9-D750-4C23-A914-6033679B2E75}" destId="{58039918-6F5A-4D0B-8A42-CC51743166C1}" srcOrd="1" destOrd="0" presId="urn:microsoft.com/office/officeart/2005/8/layout/vList2"/>
    <dgm:cxn modelId="{8C04D811-13C0-482B-929B-9A3A98F128BD}" type="presParOf" srcId="{322F27D9-D750-4C23-A914-6033679B2E75}" destId="{5A46425D-7545-446A-99DC-1686EBA5FC13}" srcOrd="2" destOrd="0" presId="urn:microsoft.com/office/officeart/2005/8/layout/vList2"/>
    <dgm:cxn modelId="{DFD5FD1D-39C0-4064-9294-D290B5872F5F}" type="presParOf" srcId="{322F27D9-D750-4C23-A914-6033679B2E75}" destId="{A3022FE9-C065-4624-B047-850A88D4EA21}" srcOrd="3" destOrd="0" presId="urn:microsoft.com/office/officeart/2005/8/layout/vList2"/>
    <dgm:cxn modelId="{F9F9F844-5E79-4940-AAEE-8D02111F0DAB}" type="presParOf" srcId="{322F27D9-D750-4C23-A914-6033679B2E75}" destId="{44A6831C-C88D-4F6D-B9B2-4EB0A1285CB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EA0396-29C0-414C-AE1F-363F9BD06BC6}" type="doc">
      <dgm:prSet loTypeId="urn:microsoft.com/office/officeart/2008/layout/SquareAccent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D55289B-E169-41B9-921E-596491758EFD}">
      <dgm:prSet phldrT="[文本]"/>
      <dgm:spPr/>
      <dgm:t>
        <a:bodyPr/>
        <a:lstStyle/>
        <a:p>
          <a:r>
            <a:rPr lang="zh-CN" altLang="en-US" dirty="0" smtClean="0"/>
            <a:t>项目页面</a:t>
          </a:r>
          <a:endParaRPr lang="zh-CN" altLang="en-US" dirty="0"/>
        </a:p>
      </dgm:t>
    </dgm:pt>
    <dgm:pt modelId="{AFDD1F56-8B3D-415F-84B7-EDE7770CF50B}" type="parTrans" cxnId="{519D68E3-E074-4490-9BF3-E1FBAEC5B551}">
      <dgm:prSet/>
      <dgm:spPr/>
      <dgm:t>
        <a:bodyPr/>
        <a:lstStyle/>
        <a:p>
          <a:endParaRPr lang="zh-CN" altLang="en-US"/>
        </a:p>
      </dgm:t>
    </dgm:pt>
    <dgm:pt modelId="{C2F0F291-8310-4C47-87F8-A142F6BB7C63}" type="sibTrans" cxnId="{519D68E3-E074-4490-9BF3-E1FBAEC5B551}">
      <dgm:prSet/>
      <dgm:spPr/>
      <dgm:t>
        <a:bodyPr/>
        <a:lstStyle/>
        <a:p>
          <a:endParaRPr lang="zh-CN" altLang="en-US"/>
        </a:p>
      </dgm:t>
    </dgm:pt>
    <dgm:pt modelId="{D09C99A3-ABA9-4746-8798-895C429FA432}">
      <dgm:prSet phldrT="[文本]"/>
      <dgm:spPr/>
      <dgm:t>
        <a:bodyPr/>
        <a:lstStyle/>
        <a:p>
          <a:r>
            <a:rPr lang="zh-CN" altLang="en-US" dirty="0" smtClean="0"/>
            <a:t>项目列表</a:t>
          </a:r>
          <a:endParaRPr lang="zh-CN" altLang="en-US" dirty="0"/>
        </a:p>
      </dgm:t>
    </dgm:pt>
    <dgm:pt modelId="{42BA07A8-7226-466B-B6CE-741A85F65F35}" type="parTrans" cxnId="{FDA4F690-FA9A-4699-AB09-E4A374D62283}">
      <dgm:prSet/>
      <dgm:spPr/>
      <dgm:t>
        <a:bodyPr/>
        <a:lstStyle/>
        <a:p>
          <a:endParaRPr lang="zh-CN" altLang="en-US"/>
        </a:p>
      </dgm:t>
    </dgm:pt>
    <dgm:pt modelId="{7CA41750-CAD3-433D-9028-A5DC4AAE7CA4}" type="sibTrans" cxnId="{FDA4F690-FA9A-4699-AB09-E4A374D62283}">
      <dgm:prSet/>
      <dgm:spPr/>
      <dgm:t>
        <a:bodyPr/>
        <a:lstStyle/>
        <a:p>
          <a:endParaRPr lang="zh-CN" altLang="en-US"/>
        </a:p>
      </dgm:t>
    </dgm:pt>
    <dgm:pt modelId="{93967F2B-F397-43BC-9B85-B0E07AC7AD6C}">
      <dgm:prSet phldrT="[文本]"/>
      <dgm:spPr/>
      <dgm:t>
        <a:bodyPr/>
        <a:lstStyle/>
        <a:p>
          <a:r>
            <a:rPr lang="zh-CN" altLang="en-US" dirty="0" smtClean="0"/>
            <a:t>单位页面</a:t>
          </a:r>
          <a:endParaRPr lang="zh-CN" altLang="en-US" dirty="0"/>
        </a:p>
      </dgm:t>
    </dgm:pt>
    <dgm:pt modelId="{0F07BD88-2A51-454D-B443-940601C9D86D}" type="parTrans" cxnId="{4B46645D-D95A-4A45-901F-54DB0B6C6872}">
      <dgm:prSet/>
      <dgm:spPr/>
      <dgm:t>
        <a:bodyPr/>
        <a:lstStyle/>
        <a:p>
          <a:endParaRPr lang="zh-CN" altLang="en-US"/>
        </a:p>
      </dgm:t>
    </dgm:pt>
    <dgm:pt modelId="{75C0DC94-F2A0-4DB4-BADD-12ECA5F6D6A3}" type="sibTrans" cxnId="{4B46645D-D95A-4A45-901F-54DB0B6C6872}">
      <dgm:prSet/>
      <dgm:spPr/>
      <dgm:t>
        <a:bodyPr/>
        <a:lstStyle/>
        <a:p>
          <a:endParaRPr lang="zh-CN" altLang="en-US"/>
        </a:p>
      </dgm:t>
    </dgm:pt>
    <dgm:pt modelId="{CB795974-0744-47D6-8C7E-24E20FBACF2D}">
      <dgm:prSet phldrT="[文本]"/>
      <dgm:spPr/>
      <dgm:t>
        <a:bodyPr/>
        <a:lstStyle/>
        <a:p>
          <a:r>
            <a:rPr lang="zh-CN" altLang="en-US" dirty="0" smtClean="0"/>
            <a:t>组织结构</a:t>
          </a:r>
          <a:endParaRPr lang="zh-CN" altLang="en-US" dirty="0"/>
        </a:p>
      </dgm:t>
    </dgm:pt>
    <dgm:pt modelId="{010BC25C-D497-474C-AF5B-C96642C7B527}" type="parTrans" cxnId="{D9CD4CA0-A1F7-4525-A252-90FE464A4FB6}">
      <dgm:prSet/>
      <dgm:spPr/>
      <dgm:t>
        <a:bodyPr/>
        <a:lstStyle/>
        <a:p>
          <a:endParaRPr lang="zh-CN" altLang="en-US"/>
        </a:p>
      </dgm:t>
    </dgm:pt>
    <dgm:pt modelId="{4B63D32B-9F7B-413D-B466-3A32BCED2ED2}" type="sibTrans" cxnId="{D9CD4CA0-A1F7-4525-A252-90FE464A4FB6}">
      <dgm:prSet/>
      <dgm:spPr/>
      <dgm:t>
        <a:bodyPr/>
        <a:lstStyle/>
        <a:p>
          <a:endParaRPr lang="zh-CN" altLang="en-US"/>
        </a:p>
      </dgm:t>
    </dgm:pt>
    <dgm:pt modelId="{85EA0875-AE6D-4363-A463-874519DB62AD}">
      <dgm:prSet phldrT="[文本]"/>
      <dgm:spPr/>
      <dgm:t>
        <a:bodyPr/>
        <a:lstStyle/>
        <a:p>
          <a:r>
            <a:rPr lang="zh-CN" altLang="en-US" dirty="0" smtClean="0"/>
            <a:t>展示图片</a:t>
          </a:r>
          <a:endParaRPr lang="zh-CN" altLang="en-US" dirty="0"/>
        </a:p>
      </dgm:t>
    </dgm:pt>
    <dgm:pt modelId="{3FBE6D12-9B54-4B73-BEB9-34BF9EB700B0}" type="parTrans" cxnId="{01B2DB1E-8B8D-4146-84B8-6BA8BD027813}">
      <dgm:prSet/>
      <dgm:spPr/>
      <dgm:t>
        <a:bodyPr/>
        <a:lstStyle/>
        <a:p>
          <a:endParaRPr lang="zh-CN" altLang="en-US"/>
        </a:p>
      </dgm:t>
    </dgm:pt>
    <dgm:pt modelId="{BE01C017-339B-47DD-B11C-43F264AB9357}" type="sibTrans" cxnId="{01B2DB1E-8B8D-4146-84B8-6BA8BD027813}">
      <dgm:prSet/>
      <dgm:spPr/>
      <dgm:t>
        <a:bodyPr/>
        <a:lstStyle/>
        <a:p>
          <a:endParaRPr lang="zh-CN" altLang="en-US"/>
        </a:p>
      </dgm:t>
    </dgm:pt>
    <dgm:pt modelId="{648E0E47-1FD1-4D6A-BBDD-1220B90DCAAA}">
      <dgm:prSet phldrT="[文本]"/>
      <dgm:spPr/>
      <dgm:t>
        <a:bodyPr/>
        <a:lstStyle/>
        <a:p>
          <a:r>
            <a:rPr lang="zh-CN" altLang="en-US" dirty="0" smtClean="0"/>
            <a:t>资源检索</a:t>
          </a:r>
          <a:endParaRPr lang="zh-CN" altLang="en-US" dirty="0"/>
        </a:p>
      </dgm:t>
    </dgm:pt>
    <dgm:pt modelId="{15905441-DC8C-4B03-86AB-23A7C01F65AE}" type="parTrans" cxnId="{7E82C8D2-B729-4E0E-8479-226EAAE71369}">
      <dgm:prSet/>
      <dgm:spPr/>
      <dgm:t>
        <a:bodyPr/>
        <a:lstStyle/>
        <a:p>
          <a:endParaRPr lang="zh-CN" altLang="en-US"/>
        </a:p>
      </dgm:t>
    </dgm:pt>
    <dgm:pt modelId="{90425FBC-788B-4D0F-A1CF-3ACFEEE03ED7}" type="sibTrans" cxnId="{7E82C8D2-B729-4E0E-8479-226EAAE71369}">
      <dgm:prSet/>
      <dgm:spPr/>
      <dgm:t>
        <a:bodyPr/>
        <a:lstStyle/>
        <a:p>
          <a:endParaRPr lang="zh-CN" altLang="en-US"/>
        </a:p>
      </dgm:t>
    </dgm:pt>
    <dgm:pt modelId="{A4F7918B-8081-47C5-8C02-66A039D200C1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0532F697-DD55-4025-9A24-2EA4A8D757C4}" type="parTrans" cxnId="{382FE94E-5680-4E77-B1BD-C886D3BA3ABC}">
      <dgm:prSet/>
      <dgm:spPr/>
      <dgm:t>
        <a:bodyPr/>
        <a:lstStyle/>
        <a:p>
          <a:endParaRPr lang="zh-CN" altLang="en-US"/>
        </a:p>
      </dgm:t>
    </dgm:pt>
    <dgm:pt modelId="{68F9F3D9-43E1-478E-8534-CB70345D4983}" type="sibTrans" cxnId="{382FE94E-5680-4E77-B1BD-C886D3BA3ABC}">
      <dgm:prSet/>
      <dgm:spPr/>
      <dgm:t>
        <a:bodyPr/>
        <a:lstStyle/>
        <a:p>
          <a:endParaRPr lang="zh-CN" altLang="en-US"/>
        </a:p>
      </dgm:t>
    </dgm:pt>
    <dgm:pt modelId="{878DCBA5-41D0-4A1B-9B56-00C5DB48D6E8}">
      <dgm:prSet phldrT="[文本]"/>
      <dgm:spPr/>
      <dgm:t>
        <a:bodyPr/>
        <a:lstStyle/>
        <a:p>
          <a:r>
            <a:rPr lang="zh-CN" altLang="en-US" dirty="0" smtClean="0"/>
            <a:t>日程事件</a:t>
          </a:r>
          <a:endParaRPr lang="zh-CN" altLang="en-US" dirty="0"/>
        </a:p>
      </dgm:t>
    </dgm:pt>
    <dgm:pt modelId="{5A52B04B-5D88-4229-860A-1782BCAB8BBD}" type="parTrans" cxnId="{D9F4DCC4-0714-438B-AEC9-D2F6E5DC7FC1}">
      <dgm:prSet/>
      <dgm:spPr/>
      <dgm:t>
        <a:bodyPr/>
        <a:lstStyle/>
        <a:p>
          <a:endParaRPr lang="zh-CN" altLang="en-US"/>
        </a:p>
      </dgm:t>
    </dgm:pt>
    <dgm:pt modelId="{05D157D4-C171-4AD5-9D2C-CC1909B00D76}" type="sibTrans" cxnId="{D9F4DCC4-0714-438B-AEC9-D2F6E5DC7FC1}">
      <dgm:prSet/>
      <dgm:spPr/>
      <dgm:t>
        <a:bodyPr/>
        <a:lstStyle/>
        <a:p>
          <a:endParaRPr lang="zh-CN" altLang="en-US"/>
        </a:p>
      </dgm:t>
    </dgm:pt>
    <dgm:pt modelId="{EF0EDB22-4EB1-4614-A33F-F801CAFC0420}">
      <dgm:prSet phldrT="[文本]"/>
      <dgm:spPr/>
      <dgm:t>
        <a:bodyPr/>
        <a:lstStyle/>
        <a:p>
          <a:r>
            <a:rPr lang="zh-CN" altLang="en-US" dirty="0" smtClean="0"/>
            <a:t>项目成果</a:t>
          </a:r>
          <a:endParaRPr lang="zh-CN" altLang="en-US" dirty="0"/>
        </a:p>
      </dgm:t>
    </dgm:pt>
    <dgm:pt modelId="{3843710D-3D45-47BF-BE64-602E8EAEABF0}" type="parTrans" cxnId="{E3B1FB8E-3C86-42EA-99AA-C3121E047DB3}">
      <dgm:prSet/>
      <dgm:spPr/>
      <dgm:t>
        <a:bodyPr/>
        <a:lstStyle/>
        <a:p>
          <a:endParaRPr lang="zh-CN" altLang="en-US"/>
        </a:p>
      </dgm:t>
    </dgm:pt>
    <dgm:pt modelId="{43C86F74-6FF8-43B1-BD0C-B5D3BDBDFEE1}" type="sibTrans" cxnId="{E3B1FB8E-3C86-42EA-99AA-C3121E047DB3}">
      <dgm:prSet/>
      <dgm:spPr/>
      <dgm:t>
        <a:bodyPr/>
        <a:lstStyle/>
        <a:p>
          <a:endParaRPr lang="zh-CN" altLang="en-US"/>
        </a:p>
      </dgm:t>
    </dgm:pt>
    <dgm:pt modelId="{EFBF77A5-59ED-4E67-ADC4-46DA7F5D8548}">
      <dgm:prSet phldrT="[文本]"/>
      <dgm:spPr/>
      <dgm:t>
        <a:bodyPr/>
        <a:lstStyle/>
        <a:p>
          <a:r>
            <a:rPr lang="zh-CN" altLang="en-US" dirty="0" smtClean="0"/>
            <a:t>目录结构设置</a:t>
          </a:r>
          <a:endParaRPr lang="zh-CN" altLang="en-US" dirty="0"/>
        </a:p>
      </dgm:t>
    </dgm:pt>
    <dgm:pt modelId="{77B64468-3B8E-426C-B230-A856E62F3C67}" type="parTrans" cxnId="{B53D0D2C-FC30-4BCE-B791-C3F431328D49}">
      <dgm:prSet/>
      <dgm:spPr/>
      <dgm:t>
        <a:bodyPr/>
        <a:lstStyle/>
        <a:p>
          <a:endParaRPr lang="zh-CN" altLang="en-US"/>
        </a:p>
      </dgm:t>
    </dgm:pt>
    <dgm:pt modelId="{CD725CF9-525E-4549-BE8B-4051D2CD4323}" type="sibTrans" cxnId="{B53D0D2C-FC30-4BCE-B791-C3F431328D49}">
      <dgm:prSet/>
      <dgm:spPr/>
      <dgm:t>
        <a:bodyPr/>
        <a:lstStyle/>
        <a:p>
          <a:endParaRPr lang="zh-CN" altLang="en-US"/>
        </a:p>
      </dgm:t>
    </dgm:pt>
    <dgm:pt modelId="{AEF169A2-DDF2-434B-B031-3D0FA4D358C7}">
      <dgm:prSet phldrT="[文本]"/>
      <dgm:spPr/>
      <dgm:t>
        <a:bodyPr/>
        <a:lstStyle/>
        <a:p>
          <a:r>
            <a:rPr lang="zh-CN" altLang="en-US" dirty="0" smtClean="0"/>
            <a:t>用户、</a:t>
          </a:r>
          <a:r>
            <a:rPr lang="en-US" altLang="zh-CN" dirty="0" smtClean="0"/>
            <a:t>IP</a:t>
          </a:r>
          <a:r>
            <a:rPr lang="zh-CN" altLang="en-US" dirty="0" smtClean="0"/>
            <a:t>和权限</a:t>
          </a:r>
          <a:endParaRPr lang="zh-CN" altLang="en-US" dirty="0"/>
        </a:p>
      </dgm:t>
    </dgm:pt>
    <dgm:pt modelId="{101ADC41-3ECC-45BC-85F2-8D4E9B6A2A18}" type="parTrans" cxnId="{5E9F3EA7-7FB0-4D82-946B-2FBB00CED74A}">
      <dgm:prSet/>
      <dgm:spPr/>
      <dgm:t>
        <a:bodyPr/>
        <a:lstStyle/>
        <a:p>
          <a:endParaRPr lang="zh-CN" altLang="en-US"/>
        </a:p>
      </dgm:t>
    </dgm:pt>
    <dgm:pt modelId="{5857DD3F-0443-4134-BE26-3F14D6CAF534}" type="sibTrans" cxnId="{5E9F3EA7-7FB0-4D82-946B-2FBB00CED74A}">
      <dgm:prSet/>
      <dgm:spPr/>
      <dgm:t>
        <a:bodyPr/>
        <a:lstStyle/>
        <a:p>
          <a:endParaRPr lang="zh-CN" altLang="en-US"/>
        </a:p>
      </dgm:t>
    </dgm:pt>
    <dgm:pt modelId="{D3B3317F-2140-4812-A341-64EAA884FFE7}">
      <dgm:prSet phldrT="[文本]"/>
      <dgm:spPr/>
      <dgm:t>
        <a:bodyPr/>
        <a:lstStyle/>
        <a:p>
          <a:r>
            <a:rPr lang="zh-CN" altLang="en-US" dirty="0" smtClean="0"/>
            <a:t>项目目录编辑</a:t>
          </a:r>
          <a:endParaRPr lang="zh-CN" altLang="en-US" dirty="0"/>
        </a:p>
      </dgm:t>
    </dgm:pt>
    <dgm:pt modelId="{F5057B60-E363-4376-B9DC-2A02AA661A5E}" type="parTrans" cxnId="{0F41A306-CB73-4104-A570-56195A462557}">
      <dgm:prSet/>
      <dgm:spPr/>
      <dgm:t>
        <a:bodyPr/>
        <a:lstStyle/>
        <a:p>
          <a:endParaRPr lang="zh-CN" altLang="en-US"/>
        </a:p>
      </dgm:t>
    </dgm:pt>
    <dgm:pt modelId="{13E4D73D-3826-469B-B40F-F303EE134162}" type="sibTrans" cxnId="{0F41A306-CB73-4104-A570-56195A462557}">
      <dgm:prSet/>
      <dgm:spPr/>
      <dgm:t>
        <a:bodyPr/>
        <a:lstStyle/>
        <a:p>
          <a:endParaRPr lang="zh-CN" altLang="en-US"/>
        </a:p>
      </dgm:t>
    </dgm:pt>
    <dgm:pt modelId="{FB330945-2273-437F-8876-E372310A2AA9}">
      <dgm:prSet phldrT="[文本]"/>
      <dgm:spPr/>
      <dgm:t>
        <a:bodyPr/>
        <a:lstStyle/>
        <a:p>
          <a:r>
            <a:rPr lang="zh-CN" altLang="en-US" dirty="0" smtClean="0"/>
            <a:t>项目同步设置</a:t>
          </a:r>
          <a:endParaRPr lang="zh-CN" altLang="en-US" dirty="0"/>
        </a:p>
      </dgm:t>
    </dgm:pt>
    <dgm:pt modelId="{88835207-8A15-4D7C-8D7D-9DB759598C4A}" type="parTrans" cxnId="{AEEF5BFB-D931-48C8-B69C-9DEE8ED72021}">
      <dgm:prSet/>
      <dgm:spPr/>
      <dgm:t>
        <a:bodyPr/>
        <a:lstStyle/>
        <a:p>
          <a:endParaRPr lang="zh-CN" altLang="en-US"/>
        </a:p>
      </dgm:t>
    </dgm:pt>
    <dgm:pt modelId="{98B67791-A96B-4C57-9E32-530561151CA4}" type="sibTrans" cxnId="{AEEF5BFB-D931-48C8-B69C-9DEE8ED72021}">
      <dgm:prSet/>
      <dgm:spPr/>
      <dgm:t>
        <a:bodyPr/>
        <a:lstStyle/>
        <a:p>
          <a:endParaRPr lang="zh-CN" altLang="en-US"/>
        </a:p>
      </dgm:t>
    </dgm:pt>
    <dgm:pt modelId="{2DABBC11-F841-4EC3-A775-8CAB09A00AEF}" type="pres">
      <dgm:prSet presAssocID="{65EA0396-29C0-414C-AE1F-363F9BD06BC6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AAF57E-0580-4D43-A76F-BEAC7628DDC6}" type="pres">
      <dgm:prSet presAssocID="{3D55289B-E169-41B9-921E-596491758EFD}" presName="root" presStyleCnt="0">
        <dgm:presLayoutVars>
          <dgm:chMax/>
          <dgm:chPref/>
        </dgm:presLayoutVars>
      </dgm:prSet>
      <dgm:spPr/>
    </dgm:pt>
    <dgm:pt modelId="{D55BDE9C-A0FA-48A4-B3B7-164C06E410CB}" type="pres">
      <dgm:prSet presAssocID="{3D55289B-E169-41B9-921E-596491758EFD}" presName="rootComposite" presStyleCnt="0">
        <dgm:presLayoutVars/>
      </dgm:prSet>
      <dgm:spPr/>
    </dgm:pt>
    <dgm:pt modelId="{7B4E813C-88F3-48C1-9F14-EB2DA71516A1}" type="pres">
      <dgm:prSet presAssocID="{3D55289B-E169-41B9-921E-596491758EFD}" presName="ParentAccent" presStyleLbl="alignNode1" presStyleIdx="0" presStyleCnt="3"/>
      <dgm:spPr/>
    </dgm:pt>
    <dgm:pt modelId="{AFDD619F-B4B7-49BB-B35C-061F5888D6D3}" type="pres">
      <dgm:prSet presAssocID="{3D55289B-E169-41B9-921E-596491758EFD}" presName="ParentSmallAccent" presStyleLbl="fgAcc1" presStyleIdx="0" presStyleCnt="3"/>
      <dgm:spPr/>
    </dgm:pt>
    <dgm:pt modelId="{9050913D-224A-4360-AC25-47AB995EEDD2}" type="pres">
      <dgm:prSet presAssocID="{3D55289B-E169-41B9-921E-596491758EFD}" presName="Parent" presStyleLbl="revTx" presStyleIdx="0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AC815-D23D-43D1-A0E6-7CBAAF6A81D3}" type="pres">
      <dgm:prSet presAssocID="{3D55289B-E169-41B9-921E-596491758EFD}" presName="childShape" presStyleCnt="0">
        <dgm:presLayoutVars>
          <dgm:chMax val="0"/>
          <dgm:chPref val="0"/>
        </dgm:presLayoutVars>
      </dgm:prSet>
      <dgm:spPr/>
    </dgm:pt>
    <dgm:pt modelId="{6BB1F832-F0BF-44E9-9B23-2D437840BA4C}" type="pres">
      <dgm:prSet presAssocID="{D09C99A3-ABA9-4746-8798-895C429FA432}" presName="childComposite" presStyleCnt="0">
        <dgm:presLayoutVars>
          <dgm:chMax val="0"/>
          <dgm:chPref val="0"/>
        </dgm:presLayoutVars>
      </dgm:prSet>
      <dgm:spPr/>
    </dgm:pt>
    <dgm:pt modelId="{BC9FFA7A-8DF1-4902-ABB2-79E85BE19A3F}" type="pres">
      <dgm:prSet presAssocID="{D09C99A3-ABA9-4746-8798-895C429FA432}" presName="ChildAccent" presStyleLbl="solidFgAcc1" presStyleIdx="0" presStyleCnt="10"/>
      <dgm:spPr/>
    </dgm:pt>
    <dgm:pt modelId="{E70E02C2-B2F3-47C4-B3CC-424311492351}" type="pres">
      <dgm:prSet presAssocID="{D09C99A3-ABA9-4746-8798-895C429FA432}" presName="Child" presStyleLbl="revTx" presStyleIdx="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E0C0B0-E7C4-4927-B27D-BA46A9FB539F}" type="pres">
      <dgm:prSet presAssocID="{EF0EDB22-4EB1-4614-A33F-F801CAFC0420}" presName="childComposite" presStyleCnt="0">
        <dgm:presLayoutVars>
          <dgm:chMax val="0"/>
          <dgm:chPref val="0"/>
        </dgm:presLayoutVars>
      </dgm:prSet>
      <dgm:spPr/>
    </dgm:pt>
    <dgm:pt modelId="{D25949BF-8E89-409D-B89F-5BA1FA8FDF8A}" type="pres">
      <dgm:prSet presAssocID="{EF0EDB22-4EB1-4614-A33F-F801CAFC0420}" presName="ChildAccent" presStyleLbl="solidFgAcc1" presStyleIdx="1" presStyleCnt="10"/>
      <dgm:spPr/>
    </dgm:pt>
    <dgm:pt modelId="{2D10C4E3-FEAE-49C5-A0CD-B90180B4C0D2}" type="pres">
      <dgm:prSet presAssocID="{EF0EDB22-4EB1-4614-A33F-F801CAFC0420}" presName="Child" presStyleLbl="revTx" presStyleIdx="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4A7A5F-E5F3-4A0A-BC59-C3C08206FECE}" type="pres">
      <dgm:prSet presAssocID="{93967F2B-F397-43BC-9B85-B0E07AC7AD6C}" presName="root" presStyleCnt="0">
        <dgm:presLayoutVars>
          <dgm:chMax/>
          <dgm:chPref/>
        </dgm:presLayoutVars>
      </dgm:prSet>
      <dgm:spPr/>
    </dgm:pt>
    <dgm:pt modelId="{5054A19C-1E4D-436E-AB17-BF03BB15B8A0}" type="pres">
      <dgm:prSet presAssocID="{93967F2B-F397-43BC-9B85-B0E07AC7AD6C}" presName="rootComposite" presStyleCnt="0">
        <dgm:presLayoutVars/>
      </dgm:prSet>
      <dgm:spPr/>
    </dgm:pt>
    <dgm:pt modelId="{B5E35D8E-8330-44B0-8502-F1EFE9578685}" type="pres">
      <dgm:prSet presAssocID="{93967F2B-F397-43BC-9B85-B0E07AC7AD6C}" presName="ParentAccent" presStyleLbl="alignNode1" presStyleIdx="1" presStyleCnt="3"/>
      <dgm:spPr/>
    </dgm:pt>
    <dgm:pt modelId="{033BB045-92B1-4E34-9C76-C9BA76952597}" type="pres">
      <dgm:prSet presAssocID="{93967F2B-F397-43BC-9B85-B0E07AC7AD6C}" presName="ParentSmallAccent" presStyleLbl="fgAcc1" presStyleIdx="1" presStyleCnt="3"/>
      <dgm:spPr/>
    </dgm:pt>
    <dgm:pt modelId="{E4A2AA98-5B98-4AC9-843F-65F180AC1F1E}" type="pres">
      <dgm:prSet presAssocID="{93967F2B-F397-43BC-9B85-B0E07AC7AD6C}" presName="Parent" presStyleLbl="revTx" presStyleIdx="3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52544-6A0A-419E-986F-40BD57001B11}" type="pres">
      <dgm:prSet presAssocID="{93967F2B-F397-43BC-9B85-B0E07AC7AD6C}" presName="childShape" presStyleCnt="0">
        <dgm:presLayoutVars>
          <dgm:chMax val="0"/>
          <dgm:chPref val="0"/>
        </dgm:presLayoutVars>
      </dgm:prSet>
      <dgm:spPr/>
    </dgm:pt>
    <dgm:pt modelId="{1FC99189-FF97-4842-B1FA-B933ACAB50A5}" type="pres">
      <dgm:prSet presAssocID="{CB795974-0744-47D6-8C7E-24E20FBACF2D}" presName="childComposite" presStyleCnt="0">
        <dgm:presLayoutVars>
          <dgm:chMax val="0"/>
          <dgm:chPref val="0"/>
        </dgm:presLayoutVars>
      </dgm:prSet>
      <dgm:spPr/>
    </dgm:pt>
    <dgm:pt modelId="{A7106FFB-BA96-4356-B27A-D7077C78BEB9}" type="pres">
      <dgm:prSet presAssocID="{CB795974-0744-47D6-8C7E-24E20FBACF2D}" presName="ChildAccent" presStyleLbl="solidFgAcc1" presStyleIdx="2" presStyleCnt="10"/>
      <dgm:spPr/>
    </dgm:pt>
    <dgm:pt modelId="{84232E75-92C1-4357-806B-EE21E4FF0FF7}" type="pres">
      <dgm:prSet presAssocID="{CB795974-0744-47D6-8C7E-24E20FBACF2D}" presName="Child" presStyleLbl="revTx" presStyleIdx="4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FFA07-25F3-4FAD-833C-6BD499E75A58}" type="pres">
      <dgm:prSet presAssocID="{85EA0875-AE6D-4363-A463-874519DB62AD}" presName="childComposite" presStyleCnt="0">
        <dgm:presLayoutVars>
          <dgm:chMax val="0"/>
          <dgm:chPref val="0"/>
        </dgm:presLayoutVars>
      </dgm:prSet>
      <dgm:spPr/>
    </dgm:pt>
    <dgm:pt modelId="{47F88878-1793-43C7-BCB9-4F3CF8E0E149}" type="pres">
      <dgm:prSet presAssocID="{85EA0875-AE6D-4363-A463-874519DB62AD}" presName="ChildAccent" presStyleLbl="solidFgAcc1" presStyleIdx="3" presStyleCnt="10"/>
      <dgm:spPr/>
    </dgm:pt>
    <dgm:pt modelId="{3DEA3983-B66D-4F02-AFCE-2EC4AE5AD27A}" type="pres">
      <dgm:prSet presAssocID="{85EA0875-AE6D-4363-A463-874519DB62AD}" presName="Child" presStyleLbl="revTx" presStyleIdx="5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618C51-75A0-4751-BFEE-63183232A026}" type="pres">
      <dgm:prSet presAssocID="{648E0E47-1FD1-4D6A-BBDD-1220B90DCAAA}" presName="childComposite" presStyleCnt="0">
        <dgm:presLayoutVars>
          <dgm:chMax val="0"/>
          <dgm:chPref val="0"/>
        </dgm:presLayoutVars>
      </dgm:prSet>
      <dgm:spPr/>
    </dgm:pt>
    <dgm:pt modelId="{42575D77-234B-4FE1-B9C9-86F3C5B5D177}" type="pres">
      <dgm:prSet presAssocID="{648E0E47-1FD1-4D6A-BBDD-1220B90DCAAA}" presName="ChildAccent" presStyleLbl="solidFgAcc1" presStyleIdx="4" presStyleCnt="10"/>
      <dgm:spPr/>
    </dgm:pt>
    <dgm:pt modelId="{7EBBC721-C206-453C-B142-F84E3B485F9B}" type="pres">
      <dgm:prSet presAssocID="{648E0E47-1FD1-4D6A-BBDD-1220B90DCAAA}" presName="Child" presStyleLbl="revTx" presStyleIdx="6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50F6BB-3D1D-4E22-B631-A3E56B7B4232}" type="pres">
      <dgm:prSet presAssocID="{A4F7918B-8081-47C5-8C02-66A039D200C1}" presName="root" presStyleCnt="0">
        <dgm:presLayoutVars>
          <dgm:chMax/>
          <dgm:chPref/>
        </dgm:presLayoutVars>
      </dgm:prSet>
      <dgm:spPr/>
    </dgm:pt>
    <dgm:pt modelId="{FD63B26D-6875-43BC-AEF9-57E74414E9AA}" type="pres">
      <dgm:prSet presAssocID="{A4F7918B-8081-47C5-8C02-66A039D200C1}" presName="rootComposite" presStyleCnt="0">
        <dgm:presLayoutVars/>
      </dgm:prSet>
      <dgm:spPr/>
    </dgm:pt>
    <dgm:pt modelId="{A04D8F04-B13D-47F1-AAD8-991D4CBA1FEC}" type="pres">
      <dgm:prSet presAssocID="{A4F7918B-8081-47C5-8C02-66A039D200C1}" presName="ParentAccent" presStyleLbl="alignNode1" presStyleIdx="2" presStyleCnt="3"/>
      <dgm:spPr/>
    </dgm:pt>
    <dgm:pt modelId="{4EB7D682-ACCF-4E62-8072-887A1C132108}" type="pres">
      <dgm:prSet presAssocID="{A4F7918B-8081-47C5-8C02-66A039D200C1}" presName="ParentSmallAccent" presStyleLbl="fgAcc1" presStyleIdx="2" presStyleCnt="3"/>
      <dgm:spPr/>
    </dgm:pt>
    <dgm:pt modelId="{7315AD82-596F-42DE-AACE-125710A07E82}" type="pres">
      <dgm:prSet presAssocID="{A4F7918B-8081-47C5-8C02-66A039D200C1}" presName="Parent" presStyleLbl="revTx" presStyleIdx="7" presStyleCnt="1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7556F-B4E4-44D0-8F5E-57033CF396C5}" type="pres">
      <dgm:prSet presAssocID="{A4F7918B-8081-47C5-8C02-66A039D200C1}" presName="childShape" presStyleCnt="0">
        <dgm:presLayoutVars>
          <dgm:chMax val="0"/>
          <dgm:chPref val="0"/>
        </dgm:presLayoutVars>
      </dgm:prSet>
      <dgm:spPr/>
    </dgm:pt>
    <dgm:pt modelId="{9404E0EA-8073-42DC-A4BB-37111A2DDA73}" type="pres">
      <dgm:prSet presAssocID="{878DCBA5-41D0-4A1B-9B56-00C5DB48D6E8}" presName="childComposite" presStyleCnt="0">
        <dgm:presLayoutVars>
          <dgm:chMax val="0"/>
          <dgm:chPref val="0"/>
        </dgm:presLayoutVars>
      </dgm:prSet>
      <dgm:spPr/>
    </dgm:pt>
    <dgm:pt modelId="{9EE1260C-E27D-49F3-95E1-E8E91F38A4CA}" type="pres">
      <dgm:prSet presAssocID="{878DCBA5-41D0-4A1B-9B56-00C5DB48D6E8}" presName="ChildAccent" presStyleLbl="solidFgAcc1" presStyleIdx="5" presStyleCnt="10"/>
      <dgm:spPr/>
    </dgm:pt>
    <dgm:pt modelId="{2148C8D6-6FFE-4217-905F-BCA3F36EC8FA}" type="pres">
      <dgm:prSet presAssocID="{878DCBA5-41D0-4A1B-9B56-00C5DB48D6E8}" presName="Child" presStyleLbl="revTx" presStyleIdx="8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DE30-59F0-4DEB-8938-C933DDE90BEC}" type="pres">
      <dgm:prSet presAssocID="{EFBF77A5-59ED-4E67-ADC4-46DA7F5D8548}" presName="childComposite" presStyleCnt="0">
        <dgm:presLayoutVars>
          <dgm:chMax val="0"/>
          <dgm:chPref val="0"/>
        </dgm:presLayoutVars>
      </dgm:prSet>
      <dgm:spPr/>
    </dgm:pt>
    <dgm:pt modelId="{32C10504-7970-4B35-AE0D-BC83C8BA1268}" type="pres">
      <dgm:prSet presAssocID="{EFBF77A5-59ED-4E67-ADC4-46DA7F5D8548}" presName="ChildAccent" presStyleLbl="solidFgAcc1" presStyleIdx="6" presStyleCnt="10"/>
      <dgm:spPr/>
    </dgm:pt>
    <dgm:pt modelId="{67377118-9FEF-411D-B525-EA4C877DCAED}" type="pres">
      <dgm:prSet presAssocID="{EFBF77A5-59ED-4E67-ADC4-46DA7F5D8548}" presName="Child" presStyleLbl="revTx" presStyleIdx="9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FDC4FD-3104-4AE8-BE76-753C82A44878}" type="pres">
      <dgm:prSet presAssocID="{AEF169A2-DDF2-434B-B031-3D0FA4D358C7}" presName="childComposite" presStyleCnt="0">
        <dgm:presLayoutVars>
          <dgm:chMax val="0"/>
          <dgm:chPref val="0"/>
        </dgm:presLayoutVars>
      </dgm:prSet>
      <dgm:spPr/>
    </dgm:pt>
    <dgm:pt modelId="{5C65F6DB-2933-4E1B-B3BC-25DA53EADCAD}" type="pres">
      <dgm:prSet presAssocID="{AEF169A2-DDF2-434B-B031-3D0FA4D358C7}" presName="ChildAccent" presStyleLbl="solidFgAcc1" presStyleIdx="7" presStyleCnt="10"/>
      <dgm:spPr/>
    </dgm:pt>
    <dgm:pt modelId="{3063CD8A-5220-4FC6-92C7-C2A8AA3F9600}" type="pres">
      <dgm:prSet presAssocID="{AEF169A2-DDF2-434B-B031-3D0FA4D358C7}" presName="Child" presStyleLbl="revTx" presStyleIdx="10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60983-DA90-4B41-88DE-1F970A1348B0}" type="pres">
      <dgm:prSet presAssocID="{D3B3317F-2140-4812-A341-64EAA884FFE7}" presName="childComposite" presStyleCnt="0">
        <dgm:presLayoutVars>
          <dgm:chMax val="0"/>
          <dgm:chPref val="0"/>
        </dgm:presLayoutVars>
      </dgm:prSet>
      <dgm:spPr/>
    </dgm:pt>
    <dgm:pt modelId="{DF391D5F-7DA8-43A9-938E-C26D964B3FBC}" type="pres">
      <dgm:prSet presAssocID="{D3B3317F-2140-4812-A341-64EAA884FFE7}" presName="ChildAccent" presStyleLbl="solidFgAcc1" presStyleIdx="8" presStyleCnt="10"/>
      <dgm:spPr/>
    </dgm:pt>
    <dgm:pt modelId="{025658E7-6827-496A-B313-02D6BC9F1923}" type="pres">
      <dgm:prSet presAssocID="{D3B3317F-2140-4812-A341-64EAA884FFE7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E380A7-38CB-421B-80F4-D9289D6D5B9A}" type="pres">
      <dgm:prSet presAssocID="{FB330945-2273-437F-8876-E372310A2AA9}" presName="childComposite" presStyleCnt="0">
        <dgm:presLayoutVars>
          <dgm:chMax val="0"/>
          <dgm:chPref val="0"/>
        </dgm:presLayoutVars>
      </dgm:prSet>
      <dgm:spPr/>
    </dgm:pt>
    <dgm:pt modelId="{ECD470D3-2A03-4482-8D27-57D3FE3E9788}" type="pres">
      <dgm:prSet presAssocID="{FB330945-2273-437F-8876-E372310A2AA9}" presName="ChildAccent" presStyleLbl="solidFgAcc1" presStyleIdx="9" presStyleCnt="10"/>
      <dgm:spPr/>
    </dgm:pt>
    <dgm:pt modelId="{5C9C78E8-1467-4D49-9513-E9242D049ED0}" type="pres">
      <dgm:prSet presAssocID="{FB330945-2273-437F-8876-E372310A2AA9}" presName="Child" presStyleLbl="revTx" presStyleIdx="12" presStyleCnt="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D6107A-DA98-4B1B-97CC-1E2D9CC016B1}" type="presOf" srcId="{D3B3317F-2140-4812-A341-64EAA884FFE7}" destId="{025658E7-6827-496A-B313-02D6BC9F1923}" srcOrd="0" destOrd="0" presId="urn:microsoft.com/office/officeart/2008/layout/SquareAccentList"/>
    <dgm:cxn modelId="{D9F4DCC4-0714-438B-AEC9-D2F6E5DC7FC1}" srcId="{A4F7918B-8081-47C5-8C02-66A039D200C1}" destId="{878DCBA5-41D0-4A1B-9B56-00C5DB48D6E8}" srcOrd="0" destOrd="0" parTransId="{5A52B04B-5D88-4229-860A-1782BCAB8BBD}" sibTransId="{05D157D4-C171-4AD5-9D2C-CC1909B00D76}"/>
    <dgm:cxn modelId="{39BBD6B7-A706-4720-8C73-3566D2C08C7B}" type="presOf" srcId="{EF0EDB22-4EB1-4614-A33F-F801CAFC0420}" destId="{2D10C4E3-FEAE-49C5-A0CD-B90180B4C0D2}" srcOrd="0" destOrd="0" presId="urn:microsoft.com/office/officeart/2008/layout/SquareAccentList"/>
    <dgm:cxn modelId="{382FE94E-5680-4E77-B1BD-C886D3BA3ABC}" srcId="{65EA0396-29C0-414C-AE1F-363F9BD06BC6}" destId="{A4F7918B-8081-47C5-8C02-66A039D200C1}" srcOrd="2" destOrd="0" parTransId="{0532F697-DD55-4025-9A24-2EA4A8D757C4}" sibTransId="{68F9F3D9-43E1-478E-8534-CB70345D4983}"/>
    <dgm:cxn modelId="{E5B2760E-4F18-4EC0-ACD9-B55039663AF7}" type="presOf" srcId="{93967F2B-F397-43BC-9B85-B0E07AC7AD6C}" destId="{E4A2AA98-5B98-4AC9-843F-65F180AC1F1E}" srcOrd="0" destOrd="0" presId="urn:microsoft.com/office/officeart/2008/layout/SquareAccentList"/>
    <dgm:cxn modelId="{01B2DB1E-8B8D-4146-84B8-6BA8BD027813}" srcId="{93967F2B-F397-43BC-9B85-B0E07AC7AD6C}" destId="{85EA0875-AE6D-4363-A463-874519DB62AD}" srcOrd="1" destOrd="0" parTransId="{3FBE6D12-9B54-4B73-BEB9-34BF9EB700B0}" sibTransId="{BE01C017-339B-47DD-B11C-43F264AB9357}"/>
    <dgm:cxn modelId="{D9CD4CA0-A1F7-4525-A252-90FE464A4FB6}" srcId="{93967F2B-F397-43BC-9B85-B0E07AC7AD6C}" destId="{CB795974-0744-47D6-8C7E-24E20FBACF2D}" srcOrd="0" destOrd="0" parTransId="{010BC25C-D497-474C-AF5B-C96642C7B527}" sibTransId="{4B63D32B-9F7B-413D-B466-3A32BCED2ED2}"/>
    <dgm:cxn modelId="{E3B1FB8E-3C86-42EA-99AA-C3121E047DB3}" srcId="{3D55289B-E169-41B9-921E-596491758EFD}" destId="{EF0EDB22-4EB1-4614-A33F-F801CAFC0420}" srcOrd="1" destOrd="0" parTransId="{3843710D-3D45-47BF-BE64-602E8EAEABF0}" sibTransId="{43C86F74-6FF8-43B1-BD0C-B5D3BDBDFEE1}"/>
    <dgm:cxn modelId="{8494575F-9A43-46AA-B85F-F0208BCA0B6B}" type="presOf" srcId="{878DCBA5-41D0-4A1B-9B56-00C5DB48D6E8}" destId="{2148C8D6-6FFE-4217-905F-BCA3F36EC8FA}" srcOrd="0" destOrd="0" presId="urn:microsoft.com/office/officeart/2008/layout/SquareAccentList"/>
    <dgm:cxn modelId="{06BF76B8-DDC4-4FFD-83D5-C8AD98A27723}" type="presOf" srcId="{A4F7918B-8081-47C5-8C02-66A039D200C1}" destId="{7315AD82-596F-42DE-AACE-125710A07E82}" srcOrd="0" destOrd="0" presId="urn:microsoft.com/office/officeart/2008/layout/SquareAccentList"/>
    <dgm:cxn modelId="{65ADD222-A466-4F88-85C5-793609A0EEAA}" type="presOf" srcId="{65EA0396-29C0-414C-AE1F-363F9BD06BC6}" destId="{2DABBC11-F841-4EC3-A775-8CAB09A00AEF}" srcOrd="0" destOrd="0" presId="urn:microsoft.com/office/officeart/2008/layout/SquareAccentList"/>
    <dgm:cxn modelId="{7E82C8D2-B729-4E0E-8479-226EAAE71369}" srcId="{93967F2B-F397-43BC-9B85-B0E07AC7AD6C}" destId="{648E0E47-1FD1-4D6A-BBDD-1220B90DCAAA}" srcOrd="2" destOrd="0" parTransId="{15905441-DC8C-4B03-86AB-23A7C01F65AE}" sibTransId="{90425FBC-788B-4D0F-A1CF-3ACFEEE03ED7}"/>
    <dgm:cxn modelId="{39745F95-D43E-47CA-84B8-6A62CF74F87F}" type="presOf" srcId="{AEF169A2-DDF2-434B-B031-3D0FA4D358C7}" destId="{3063CD8A-5220-4FC6-92C7-C2A8AA3F9600}" srcOrd="0" destOrd="0" presId="urn:microsoft.com/office/officeart/2008/layout/SquareAccentList"/>
    <dgm:cxn modelId="{519D68E3-E074-4490-9BF3-E1FBAEC5B551}" srcId="{65EA0396-29C0-414C-AE1F-363F9BD06BC6}" destId="{3D55289B-E169-41B9-921E-596491758EFD}" srcOrd="0" destOrd="0" parTransId="{AFDD1F56-8B3D-415F-84B7-EDE7770CF50B}" sibTransId="{C2F0F291-8310-4C47-87F8-A142F6BB7C63}"/>
    <dgm:cxn modelId="{A7F0A675-03CA-4943-9DB0-8347499700B7}" type="presOf" srcId="{EFBF77A5-59ED-4E67-ADC4-46DA7F5D8548}" destId="{67377118-9FEF-411D-B525-EA4C877DCAED}" srcOrd="0" destOrd="0" presId="urn:microsoft.com/office/officeart/2008/layout/SquareAccentList"/>
    <dgm:cxn modelId="{B53D0D2C-FC30-4BCE-B791-C3F431328D49}" srcId="{A4F7918B-8081-47C5-8C02-66A039D200C1}" destId="{EFBF77A5-59ED-4E67-ADC4-46DA7F5D8548}" srcOrd="1" destOrd="0" parTransId="{77B64468-3B8E-426C-B230-A856E62F3C67}" sibTransId="{CD725CF9-525E-4549-BE8B-4051D2CD4323}"/>
    <dgm:cxn modelId="{FDA4F690-FA9A-4699-AB09-E4A374D62283}" srcId="{3D55289B-E169-41B9-921E-596491758EFD}" destId="{D09C99A3-ABA9-4746-8798-895C429FA432}" srcOrd="0" destOrd="0" parTransId="{42BA07A8-7226-466B-B6CE-741A85F65F35}" sibTransId="{7CA41750-CAD3-433D-9028-A5DC4AAE7CA4}"/>
    <dgm:cxn modelId="{F68D1264-A75C-4490-B662-397168F21DE7}" type="presOf" srcId="{3D55289B-E169-41B9-921E-596491758EFD}" destId="{9050913D-224A-4360-AC25-47AB995EEDD2}" srcOrd="0" destOrd="0" presId="urn:microsoft.com/office/officeart/2008/layout/SquareAccentList"/>
    <dgm:cxn modelId="{5F72EEC8-E9A2-4BDB-8CE6-3F6FF3A7BE86}" type="presOf" srcId="{CB795974-0744-47D6-8C7E-24E20FBACF2D}" destId="{84232E75-92C1-4357-806B-EE21E4FF0FF7}" srcOrd="0" destOrd="0" presId="urn:microsoft.com/office/officeart/2008/layout/SquareAccentList"/>
    <dgm:cxn modelId="{AEEF5BFB-D931-48C8-B69C-9DEE8ED72021}" srcId="{A4F7918B-8081-47C5-8C02-66A039D200C1}" destId="{FB330945-2273-437F-8876-E372310A2AA9}" srcOrd="4" destOrd="0" parTransId="{88835207-8A15-4D7C-8D7D-9DB759598C4A}" sibTransId="{98B67791-A96B-4C57-9E32-530561151CA4}"/>
    <dgm:cxn modelId="{0F41A306-CB73-4104-A570-56195A462557}" srcId="{A4F7918B-8081-47C5-8C02-66A039D200C1}" destId="{D3B3317F-2140-4812-A341-64EAA884FFE7}" srcOrd="3" destOrd="0" parTransId="{F5057B60-E363-4376-B9DC-2A02AA661A5E}" sibTransId="{13E4D73D-3826-469B-B40F-F303EE134162}"/>
    <dgm:cxn modelId="{16290E24-4406-479F-9CBF-71F5E2C4C60C}" type="presOf" srcId="{648E0E47-1FD1-4D6A-BBDD-1220B90DCAAA}" destId="{7EBBC721-C206-453C-B142-F84E3B485F9B}" srcOrd="0" destOrd="0" presId="urn:microsoft.com/office/officeart/2008/layout/SquareAccentList"/>
    <dgm:cxn modelId="{7736075F-E338-4CA4-8DC5-E2D06321317A}" type="presOf" srcId="{85EA0875-AE6D-4363-A463-874519DB62AD}" destId="{3DEA3983-B66D-4F02-AFCE-2EC4AE5AD27A}" srcOrd="0" destOrd="0" presId="urn:microsoft.com/office/officeart/2008/layout/SquareAccentList"/>
    <dgm:cxn modelId="{5E9F3EA7-7FB0-4D82-946B-2FBB00CED74A}" srcId="{A4F7918B-8081-47C5-8C02-66A039D200C1}" destId="{AEF169A2-DDF2-434B-B031-3D0FA4D358C7}" srcOrd="2" destOrd="0" parTransId="{101ADC41-3ECC-45BC-85F2-8D4E9B6A2A18}" sibTransId="{5857DD3F-0443-4134-BE26-3F14D6CAF534}"/>
    <dgm:cxn modelId="{64CE8E5C-34DD-42F2-BA3E-CF40318CB843}" type="presOf" srcId="{FB330945-2273-437F-8876-E372310A2AA9}" destId="{5C9C78E8-1467-4D49-9513-E9242D049ED0}" srcOrd="0" destOrd="0" presId="urn:microsoft.com/office/officeart/2008/layout/SquareAccentList"/>
    <dgm:cxn modelId="{7D558DCA-F429-4E03-9249-5841450C9D63}" type="presOf" srcId="{D09C99A3-ABA9-4746-8798-895C429FA432}" destId="{E70E02C2-B2F3-47C4-B3CC-424311492351}" srcOrd="0" destOrd="0" presId="urn:microsoft.com/office/officeart/2008/layout/SquareAccentList"/>
    <dgm:cxn modelId="{4B46645D-D95A-4A45-901F-54DB0B6C6872}" srcId="{65EA0396-29C0-414C-AE1F-363F9BD06BC6}" destId="{93967F2B-F397-43BC-9B85-B0E07AC7AD6C}" srcOrd="1" destOrd="0" parTransId="{0F07BD88-2A51-454D-B443-940601C9D86D}" sibTransId="{75C0DC94-F2A0-4DB4-BADD-12ECA5F6D6A3}"/>
    <dgm:cxn modelId="{0BE48F55-0A4E-4C46-BECD-FD8EBD390971}" type="presParOf" srcId="{2DABBC11-F841-4EC3-A775-8CAB09A00AEF}" destId="{2AAAF57E-0580-4D43-A76F-BEAC7628DDC6}" srcOrd="0" destOrd="0" presId="urn:microsoft.com/office/officeart/2008/layout/SquareAccentList"/>
    <dgm:cxn modelId="{8A61F405-D03B-422B-891D-9879FB5EF260}" type="presParOf" srcId="{2AAAF57E-0580-4D43-A76F-BEAC7628DDC6}" destId="{D55BDE9C-A0FA-48A4-B3B7-164C06E410CB}" srcOrd="0" destOrd="0" presId="urn:microsoft.com/office/officeart/2008/layout/SquareAccentList"/>
    <dgm:cxn modelId="{A3F7B43B-431B-4A62-8543-3D70C0DD60D0}" type="presParOf" srcId="{D55BDE9C-A0FA-48A4-B3B7-164C06E410CB}" destId="{7B4E813C-88F3-48C1-9F14-EB2DA71516A1}" srcOrd="0" destOrd="0" presId="urn:microsoft.com/office/officeart/2008/layout/SquareAccentList"/>
    <dgm:cxn modelId="{F1435F8E-8E92-4F81-8D4B-FF7161402D9D}" type="presParOf" srcId="{D55BDE9C-A0FA-48A4-B3B7-164C06E410CB}" destId="{AFDD619F-B4B7-49BB-B35C-061F5888D6D3}" srcOrd="1" destOrd="0" presId="urn:microsoft.com/office/officeart/2008/layout/SquareAccentList"/>
    <dgm:cxn modelId="{550BBCB0-6AD2-4E55-937E-F8AFDC0B586D}" type="presParOf" srcId="{D55BDE9C-A0FA-48A4-B3B7-164C06E410CB}" destId="{9050913D-224A-4360-AC25-47AB995EEDD2}" srcOrd="2" destOrd="0" presId="urn:microsoft.com/office/officeart/2008/layout/SquareAccentList"/>
    <dgm:cxn modelId="{7F966D99-261D-4BBC-BD46-B83951E90320}" type="presParOf" srcId="{2AAAF57E-0580-4D43-A76F-BEAC7628DDC6}" destId="{F99AC815-D23D-43D1-A0E6-7CBAAF6A81D3}" srcOrd="1" destOrd="0" presId="urn:microsoft.com/office/officeart/2008/layout/SquareAccentList"/>
    <dgm:cxn modelId="{0FFE3166-F6FF-4187-96FD-B65422241314}" type="presParOf" srcId="{F99AC815-D23D-43D1-A0E6-7CBAAF6A81D3}" destId="{6BB1F832-F0BF-44E9-9B23-2D437840BA4C}" srcOrd="0" destOrd="0" presId="urn:microsoft.com/office/officeart/2008/layout/SquareAccentList"/>
    <dgm:cxn modelId="{1901719F-70BB-4F51-916D-5AA8376C1FD6}" type="presParOf" srcId="{6BB1F832-F0BF-44E9-9B23-2D437840BA4C}" destId="{BC9FFA7A-8DF1-4902-ABB2-79E85BE19A3F}" srcOrd="0" destOrd="0" presId="urn:microsoft.com/office/officeart/2008/layout/SquareAccentList"/>
    <dgm:cxn modelId="{21EEA1B4-FC12-4CA0-8F1D-CB0AED85C27D}" type="presParOf" srcId="{6BB1F832-F0BF-44E9-9B23-2D437840BA4C}" destId="{E70E02C2-B2F3-47C4-B3CC-424311492351}" srcOrd="1" destOrd="0" presId="urn:microsoft.com/office/officeart/2008/layout/SquareAccentList"/>
    <dgm:cxn modelId="{CDD02628-2213-4858-A164-135CE14956FC}" type="presParOf" srcId="{F99AC815-D23D-43D1-A0E6-7CBAAF6A81D3}" destId="{39E0C0B0-E7C4-4927-B27D-BA46A9FB539F}" srcOrd="1" destOrd="0" presId="urn:microsoft.com/office/officeart/2008/layout/SquareAccentList"/>
    <dgm:cxn modelId="{AA5AB9C3-9E8F-4145-826A-960F79F1BF4D}" type="presParOf" srcId="{39E0C0B0-E7C4-4927-B27D-BA46A9FB539F}" destId="{D25949BF-8E89-409D-B89F-5BA1FA8FDF8A}" srcOrd="0" destOrd="0" presId="urn:microsoft.com/office/officeart/2008/layout/SquareAccentList"/>
    <dgm:cxn modelId="{01CB61E6-46AB-4742-8331-D175F1B5D279}" type="presParOf" srcId="{39E0C0B0-E7C4-4927-B27D-BA46A9FB539F}" destId="{2D10C4E3-FEAE-49C5-A0CD-B90180B4C0D2}" srcOrd="1" destOrd="0" presId="urn:microsoft.com/office/officeart/2008/layout/SquareAccentList"/>
    <dgm:cxn modelId="{F48C3DB2-6E13-4450-9A1D-67EE2F511257}" type="presParOf" srcId="{2DABBC11-F841-4EC3-A775-8CAB09A00AEF}" destId="{F74A7A5F-E5F3-4A0A-BC59-C3C08206FECE}" srcOrd="1" destOrd="0" presId="urn:microsoft.com/office/officeart/2008/layout/SquareAccentList"/>
    <dgm:cxn modelId="{63ACDF04-DBD2-45C2-9B48-10249C92B994}" type="presParOf" srcId="{F74A7A5F-E5F3-4A0A-BC59-C3C08206FECE}" destId="{5054A19C-1E4D-436E-AB17-BF03BB15B8A0}" srcOrd="0" destOrd="0" presId="urn:microsoft.com/office/officeart/2008/layout/SquareAccentList"/>
    <dgm:cxn modelId="{C3AE2CB4-26BE-430D-B876-52C810BD9530}" type="presParOf" srcId="{5054A19C-1E4D-436E-AB17-BF03BB15B8A0}" destId="{B5E35D8E-8330-44B0-8502-F1EFE9578685}" srcOrd="0" destOrd="0" presId="urn:microsoft.com/office/officeart/2008/layout/SquareAccentList"/>
    <dgm:cxn modelId="{0364B2C5-550F-4804-A0C0-4C42395F3A77}" type="presParOf" srcId="{5054A19C-1E4D-436E-AB17-BF03BB15B8A0}" destId="{033BB045-92B1-4E34-9C76-C9BA76952597}" srcOrd="1" destOrd="0" presId="urn:microsoft.com/office/officeart/2008/layout/SquareAccentList"/>
    <dgm:cxn modelId="{A2713358-B07F-4B06-8EDF-B21E5855C676}" type="presParOf" srcId="{5054A19C-1E4D-436E-AB17-BF03BB15B8A0}" destId="{E4A2AA98-5B98-4AC9-843F-65F180AC1F1E}" srcOrd="2" destOrd="0" presId="urn:microsoft.com/office/officeart/2008/layout/SquareAccentList"/>
    <dgm:cxn modelId="{C135C1DD-965F-4887-B1F5-2E26E0344ECB}" type="presParOf" srcId="{F74A7A5F-E5F3-4A0A-BC59-C3C08206FECE}" destId="{03052544-6A0A-419E-986F-40BD57001B11}" srcOrd="1" destOrd="0" presId="urn:microsoft.com/office/officeart/2008/layout/SquareAccentList"/>
    <dgm:cxn modelId="{F8FFAE4F-01FC-4D60-8DF0-49AA4B5B8A10}" type="presParOf" srcId="{03052544-6A0A-419E-986F-40BD57001B11}" destId="{1FC99189-FF97-4842-B1FA-B933ACAB50A5}" srcOrd="0" destOrd="0" presId="urn:microsoft.com/office/officeart/2008/layout/SquareAccentList"/>
    <dgm:cxn modelId="{64E9CB3C-E560-4967-BBDE-AA858F099AF1}" type="presParOf" srcId="{1FC99189-FF97-4842-B1FA-B933ACAB50A5}" destId="{A7106FFB-BA96-4356-B27A-D7077C78BEB9}" srcOrd="0" destOrd="0" presId="urn:microsoft.com/office/officeart/2008/layout/SquareAccentList"/>
    <dgm:cxn modelId="{AADF2867-ABA2-470C-8E0E-A2C1E7B6AFF5}" type="presParOf" srcId="{1FC99189-FF97-4842-B1FA-B933ACAB50A5}" destId="{84232E75-92C1-4357-806B-EE21E4FF0FF7}" srcOrd="1" destOrd="0" presId="urn:microsoft.com/office/officeart/2008/layout/SquareAccentList"/>
    <dgm:cxn modelId="{BD355E7B-6A02-4F5E-81F1-13FF21899F87}" type="presParOf" srcId="{03052544-6A0A-419E-986F-40BD57001B11}" destId="{A9DFFA07-25F3-4FAD-833C-6BD499E75A58}" srcOrd="1" destOrd="0" presId="urn:microsoft.com/office/officeart/2008/layout/SquareAccentList"/>
    <dgm:cxn modelId="{D67DFE9C-E9F8-4818-93F0-E58F4502E9F3}" type="presParOf" srcId="{A9DFFA07-25F3-4FAD-833C-6BD499E75A58}" destId="{47F88878-1793-43C7-BCB9-4F3CF8E0E149}" srcOrd="0" destOrd="0" presId="urn:microsoft.com/office/officeart/2008/layout/SquareAccentList"/>
    <dgm:cxn modelId="{F29EEE8D-0FFB-4214-9AA6-0629FF2790B8}" type="presParOf" srcId="{A9DFFA07-25F3-4FAD-833C-6BD499E75A58}" destId="{3DEA3983-B66D-4F02-AFCE-2EC4AE5AD27A}" srcOrd="1" destOrd="0" presId="urn:microsoft.com/office/officeart/2008/layout/SquareAccentList"/>
    <dgm:cxn modelId="{701B77F6-D093-42F6-939B-FD2C2FF18387}" type="presParOf" srcId="{03052544-6A0A-419E-986F-40BD57001B11}" destId="{AF618C51-75A0-4751-BFEE-63183232A026}" srcOrd="2" destOrd="0" presId="urn:microsoft.com/office/officeart/2008/layout/SquareAccentList"/>
    <dgm:cxn modelId="{5834A5BE-D591-4C5A-87F6-2D942DDDC950}" type="presParOf" srcId="{AF618C51-75A0-4751-BFEE-63183232A026}" destId="{42575D77-234B-4FE1-B9C9-86F3C5B5D177}" srcOrd="0" destOrd="0" presId="urn:microsoft.com/office/officeart/2008/layout/SquareAccentList"/>
    <dgm:cxn modelId="{B1276B5F-EC84-4B70-A423-D176984AC649}" type="presParOf" srcId="{AF618C51-75A0-4751-BFEE-63183232A026}" destId="{7EBBC721-C206-453C-B142-F84E3B485F9B}" srcOrd="1" destOrd="0" presId="urn:microsoft.com/office/officeart/2008/layout/SquareAccentList"/>
    <dgm:cxn modelId="{E93C180F-0D42-4F45-B85A-AA23428C31C4}" type="presParOf" srcId="{2DABBC11-F841-4EC3-A775-8CAB09A00AEF}" destId="{3850F6BB-3D1D-4E22-B631-A3E56B7B4232}" srcOrd="2" destOrd="0" presId="urn:microsoft.com/office/officeart/2008/layout/SquareAccentList"/>
    <dgm:cxn modelId="{A4E4630E-6966-48C1-B323-D5205F22B419}" type="presParOf" srcId="{3850F6BB-3D1D-4E22-B631-A3E56B7B4232}" destId="{FD63B26D-6875-43BC-AEF9-57E74414E9AA}" srcOrd="0" destOrd="0" presId="urn:microsoft.com/office/officeart/2008/layout/SquareAccentList"/>
    <dgm:cxn modelId="{31478D34-91B4-4967-A824-B251E85F4EAC}" type="presParOf" srcId="{FD63B26D-6875-43BC-AEF9-57E74414E9AA}" destId="{A04D8F04-B13D-47F1-AAD8-991D4CBA1FEC}" srcOrd="0" destOrd="0" presId="urn:microsoft.com/office/officeart/2008/layout/SquareAccentList"/>
    <dgm:cxn modelId="{3793463A-8CC1-4CAF-B1C1-5F6896C23D36}" type="presParOf" srcId="{FD63B26D-6875-43BC-AEF9-57E74414E9AA}" destId="{4EB7D682-ACCF-4E62-8072-887A1C132108}" srcOrd="1" destOrd="0" presId="urn:microsoft.com/office/officeart/2008/layout/SquareAccentList"/>
    <dgm:cxn modelId="{EFDCB31D-453A-48F6-A0E4-E9B1590E1D87}" type="presParOf" srcId="{FD63B26D-6875-43BC-AEF9-57E74414E9AA}" destId="{7315AD82-596F-42DE-AACE-125710A07E82}" srcOrd="2" destOrd="0" presId="urn:microsoft.com/office/officeart/2008/layout/SquareAccentList"/>
    <dgm:cxn modelId="{C7732DB1-FB70-4A54-A63F-7345F04B5862}" type="presParOf" srcId="{3850F6BB-3D1D-4E22-B631-A3E56B7B4232}" destId="{C1F7556F-B4E4-44D0-8F5E-57033CF396C5}" srcOrd="1" destOrd="0" presId="urn:microsoft.com/office/officeart/2008/layout/SquareAccentList"/>
    <dgm:cxn modelId="{9039B79E-E542-400A-B354-FC43CE28E6E4}" type="presParOf" srcId="{C1F7556F-B4E4-44D0-8F5E-57033CF396C5}" destId="{9404E0EA-8073-42DC-A4BB-37111A2DDA73}" srcOrd="0" destOrd="0" presId="urn:microsoft.com/office/officeart/2008/layout/SquareAccentList"/>
    <dgm:cxn modelId="{2025AD4B-E0E8-4460-890E-7F680A2A7DA1}" type="presParOf" srcId="{9404E0EA-8073-42DC-A4BB-37111A2DDA73}" destId="{9EE1260C-E27D-49F3-95E1-E8E91F38A4CA}" srcOrd="0" destOrd="0" presId="urn:microsoft.com/office/officeart/2008/layout/SquareAccentList"/>
    <dgm:cxn modelId="{048F6063-7B43-45A8-A30C-FF85E3F9E98B}" type="presParOf" srcId="{9404E0EA-8073-42DC-A4BB-37111A2DDA73}" destId="{2148C8D6-6FFE-4217-905F-BCA3F36EC8FA}" srcOrd="1" destOrd="0" presId="urn:microsoft.com/office/officeart/2008/layout/SquareAccentList"/>
    <dgm:cxn modelId="{8DB41B3C-9F7D-4184-8587-CD8BC922D059}" type="presParOf" srcId="{C1F7556F-B4E4-44D0-8F5E-57033CF396C5}" destId="{8435DE30-59F0-4DEB-8938-C933DDE90BEC}" srcOrd="1" destOrd="0" presId="urn:microsoft.com/office/officeart/2008/layout/SquareAccentList"/>
    <dgm:cxn modelId="{FE48C42E-5A0A-4C92-B475-14280188EE0E}" type="presParOf" srcId="{8435DE30-59F0-4DEB-8938-C933DDE90BEC}" destId="{32C10504-7970-4B35-AE0D-BC83C8BA1268}" srcOrd="0" destOrd="0" presId="urn:microsoft.com/office/officeart/2008/layout/SquareAccentList"/>
    <dgm:cxn modelId="{C76D8745-24A7-40C3-BE85-27EEDEED22A5}" type="presParOf" srcId="{8435DE30-59F0-4DEB-8938-C933DDE90BEC}" destId="{67377118-9FEF-411D-B525-EA4C877DCAED}" srcOrd="1" destOrd="0" presId="urn:microsoft.com/office/officeart/2008/layout/SquareAccentList"/>
    <dgm:cxn modelId="{123543ED-C8DD-4612-8CF7-B0001BCC9759}" type="presParOf" srcId="{C1F7556F-B4E4-44D0-8F5E-57033CF396C5}" destId="{30FDC4FD-3104-4AE8-BE76-753C82A44878}" srcOrd="2" destOrd="0" presId="urn:microsoft.com/office/officeart/2008/layout/SquareAccentList"/>
    <dgm:cxn modelId="{DCEB77DB-7C80-41D3-917E-9264999B6147}" type="presParOf" srcId="{30FDC4FD-3104-4AE8-BE76-753C82A44878}" destId="{5C65F6DB-2933-4E1B-B3BC-25DA53EADCAD}" srcOrd="0" destOrd="0" presId="urn:microsoft.com/office/officeart/2008/layout/SquareAccentList"/>
    <dgm:cxn modelId="{0D8CBD7F-0FA2-4F64-B707-FD53047C0AFE}" type="presParOf" srcId="{30FDC4FD-3104-4AE8-BE76-753C82A44878}" destId="{3063CD8A-5220-4FC6-92C7-C2A8AA3F9600}" srcOrd="1" destOrd="0" presId="urn:microsoft.com/office/officeart/2008/layout/SquareAccentList"/>
    <dgm:cxn modelId="{F46FCF88-F23B-4333-A14E-0E1CE07E1B04}" type="presParOf" srcId="{C1F7556F-B4E4-44D0-8F5E-57033CF396C5}" destId="{F4D60983-DA90-4B41-88DE-1F970A1348B0}" srcOrd="3" destOrd="0" presId="urn:microsoft.com/office/officeart/2008/layout/SquareAccentList"/>
    <dgm:cxn modelId="{E624292D-6359-43D7-93B2-50FF56C896A9}" type="presParOf" srcId="{F4D60983-DA90-4B41-88DE-1F970A1348B0}" destId="{DF391D5F-7DA8-43A9-938E-C26D964B3FBC}" srcOrd="0" destOrd="0" presId="urn:microsoft.com/office/officeart/2008/layout/SquareAccentList"/>
    <dgm:cxn modelId="{6300A0BE-2759-4CFF-8A08-63002E7A11A5}" type="presParOf" srcId="{F4D60983-DA90-4B41-88DE-1F970A1348B0}" destId="{025658E7-6827-496A-B313-02D6BC9F1923}" srcOrd="1" destOrd="0" presId="urn:microsoft.com/office/officeart/2008/layout/SquareAccentList"/>
    <dgm:cxn modelId="{26F447D8-394A-4525-9E53-0F64CCFEC770}" type="presParOf" srcId="{C1F7556F-B4E4-44D0-8F5E-57033CF396C5}" destId="{78E380A7-38CB-421B-80F4-D9289D6D5B9A}" srcOrd="4" destOrd="0" presId="urn:microsoft.com/office/officeart/2008/layout/SquareAccentList"/>
    <dgm:cxn modelId="{ED19470E-A125-4A24-94BA-37BF7627E50C}" type="presParOf" srcId="{78E380A7-38CB-421B-80F4-D9289D6D5B9A}" destId="{ECD470D3-2A03-4482-8D27-57D3FE3E9788}" srcOrd="0" destOrd="0" presId="urn:microsoft.com/office/officeart/2008/layout/SquareAccentList"/>
    <dgm:cxn modelId="{D1B8BE22-DAE2-491B-9827-4251FBE5085F}" type="presParOf" srcId="{78E380A7-38CB-421B-80F4-D9289D6D5B9A}" destId="{5C9C78E8-1467-4D49-9513-E9242D049ED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632C86-E543-40F6-A145-6C731A8CA512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D6B1BE-303D-4AF8-BDDC-14012783BC68}">
      <dgm:prSet phldrT="[文本]"/>
      <dgm:spPr/>
      <dgm:t>
        <a:bodyPr/>
        <a:lstStyle/>
        <a:p>
          <a:r>
            <a:rPr lang="zh-CN" altLang="en-US" dirty="0" smtClean="0"/>
            <a:t>课程内容</a:t>
          </a:r>
          <a:endParaRPr lang="zh-CN" altLang="en-US" dirty="0"/>
        </a:p>
      </dgm:t>
    </dgm:pt>
    <dgm:pt modelId="{33AA0418-39C5-4148-B554-2878B195C999}" type="par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2E661311-B86B-4004-944C-482562CE492C}" type="sib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5231F07A-C045-4C03-8144-14BCD152FB9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第一课 工程师需求</a:t>
          </a:r>
          <a:endParaRPr lang="zh-CN" altLang="en-US" dirty="0">
            <a:solidFill>
              <a:schemeClr val="tx1"/>
            </a:solidFill>
          </a:endParaRPr>
        </a:p>
      </dgm:t>
    </dgm:pt>
    <dgm:pt modelId="{CB905F35-7715-4982-8147-BCF1B9B2307D}" type="par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0801EDFC-4FFA-4445-82BE-91FD3AAE1F09}" type="sib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2CA86E9F-D593-4146-BDA6-2E4C4447E487}">
      <dgm:prSet phldrT="[文本]"/>
      <dgm:spPr/>
      <dgm:t>
        <a:bodyPr/>
        <a:lstStyle/>
        <a:p>
          <a:r>
            <a:rPr lang="zh-CN" altLang="en-US" dirty="0" smtClean="0">
              <a:solidFill>
                <a:srgbClr val="FFFF00"/>
              </a:solidFill>
            </a:rPr>
            <a:t>第二课 新建项目</a:t>
          </a:r>
          <a:endParaRPr lang="zh-CN" altLang="en-US" dirty="0">
            <a:solidFill>
              <a:srgbClr val="FFFF00"/>
            </a:solidFill>
          </a:endParaRPr>
        </a:p>
      </dgm:t>
    </dgm:pt>
    <dgm:pt modelId="{C58FFACF-B4C9-4365-B79C-C697DB066F81}" type="par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EE1A2C1C-E8EE-434D-BDFC-A9D5B4CA26DC}" type="sib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146F32FF-A485-4FC3-8737-3525FEBF2797}">
      <dgm:prSet phldrT="[文本]"/>
      <dgm:spPr/>
      <dgm:t>
        <a:bodyPr/>
        <a:lstStyle/>
        <a:p>
          <a:r>
            <a:rPr lang="zh-CN" altLang="en-US" dirty="0" smtClean="0"/>
            <a:t>第三课 往项目里添加成果</a:t>
          </a:r>
          <a:endParaRPr lang="zh-CN" altLang="en-US" dirty="0"/>
        </a:p>
      </dgm:t>
    </dgm:pt>
    <dgm:pt modelId="{11C1509F-C281-414C-BF4F-26CF9CF34F14}" type="par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62462A4B-1815-42E5-9F41-61D908EBC7AC}" type="sib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46F321B0-E4C3-4CC2-89CB-9B763C5AB6C2}">
      <dgm:prSet phldrT="[文本]"/>
      <dgm:spPr/>
      <dgm:t>
        <a:bodyPr/>
        <a:lstStyle/>
        <a:p>
          <a:r>
            <a:rPr lang="zh-CN" altLang="en-US" dirty="0" smtClean="0"/>
            <a:t>第四课 添加大事记</a:t>
          </a:r>
          <a:endParaRPr lang="zh-CN" altLang="en-US" dirty="0"/>
        </a:p>
      </dgm:t>
    </dgm:pt>
    <dgm:pt modelId="{13EEA20F-1770-4827-9197-200C4904E724}" type="par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38AED8A2-5EF8-49F6-9985-3A88EFD9663B}" type="sib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C055CC02-0DB7-4665-8292-3E705F5DF783}">
      <dgm:prSet phldrT="[文本]"/>
      <dgm:spPr/>
      <dgm:t>
        <a:bodyPr/>
        <a:lstStyle/>
        <a:p>
          <a:r>
            <a:rPr lang="zh-CN" altLang="en-US" dirty="0" smtClean="0"/>
            <a:t>第五课 同步资料</a:t>
          </a:r>
          <a:endParaRPr lang="zh-CN" altLang="en-US" dirty="0"/>
        </a:p>
      </dgm:t>
    </dgm:pt>
    <dgm:pt modelId="{F1B09507-78FF-42D9-96F2-47F3820AFE8A}" type="par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1B04DB3C-48CA-4B27-86C0-7784B6DDF40D}" type="sib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7E85D6A1-35D3-4EC3-B857-C4A3A8793879}">
      <dgm:prSet phldrT="[文本]"/>
      <dgm:spPr/>
      <dgm:t>
        <a:bodyPr/>
        <a:lstStyle/>
        <a:p>
          <a:r>
            <a:rPr lang="zh-CN" altLang="en-US" dirty="0" smtClean="0"/>
            <a:t>第六课 用户和权限</a:t>
          </a:r>
          <a:endParaRPr lang="zh-CN" altLang="en-US" dirty="0"/>
        </a:p>
      </dgm:t>
    </dgm:pt>
    <dgm:pt modelId="{1412655E-D4AB-4CD1-AAC4-0A53C8D406BA}" type="par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3E1FC1D-9A5F-46B9-B0A4-9527DE5AF6AE}" type="sib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8AA4543-6A22-40E5-8E39-07799E40531E}">
      <dgm:prSet phldrT="[文本]"/>
      <dgm:spPr/>
      <dgm:t>
        <a:bodyPr/>
        <a:lstStyle/>
        <a:p>
          <a:r>
            <a:rPr lang="zh-CN" altLang="en-US" dirty="0" smtClean="0"/>
            <a:t>第七课 定制目录和部门</a:t>
          </a:r>
          <a:endParaRPr lang="zh-CN" altLang="en-US" dirty="0"/>
        </a:p>
      </dgm:t>
    </dgm:pt>
    <dgm:pt modelId="{93CFF4E1-4D56-4688-A166-D5E649D00326}" type="par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DB909988-D27F-4079-886B-13EC064C2384}" type="sib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BE1442AD-08CA-4EE6-8EF2-106A49C98B6A}">
      <dgm:prSet phldrT="[文本]"/>
      <dgm:spPr/>
      <dgm:t>
        <a:bodyPr/>
        <a:lstStyle/>
        <a:p>
          <a:r>
            <a:rPr lang="zh-CN" altLang="en-US" dirty="0" smtClean="0"/>
            <a:t>第八课 后记</a:t>
          </a:r>
          <a:endParaRPr lang="zh-CN" altLang="en-US" dirty="0"/>
        </a:p>
      </dgm:t>
    </dgm:pt>
    <dgm:pt modelId="{A63A0206-F8AF-4F46-A196-980CDCCB5BEA}" type="par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F215A94E-AA82-41A0-8F5F-3FF3CE2942DE}" type="sib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9A9DCF60-47E7-40AC-BE7B-BBD0732DEA33}" type="pres">
      <dgm:prSet presAssocID="{AB632C86-E543-40F6-A145-6C731A8CA5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9D9E2E1-5A1D-4F79-A630-BFF9984751F1}" type="pres">
      <dgm:prSet presAssocID="{E5D6B1BE-303D-4AF8-BDDC-14012783BC68}" presName="thickLine" presStyleLbl="alignNode1" presStyleIdx="0" presStyleCnt="1"/>
      <dgm:spPr/>
    </dgm:pt>
    <dgm:pt modelId="{921FDEA0-FDC1-4F01-995F-465CB25E4DFD}" type="pres">
      <dgm:prSet presAssocID="{E5D6B1BE-303D-4AF8-BDDC-14012783BC68}" presName="horz1" presStyleCnt="0"/>
      <dgm:spPr/>
    </dgm:pt>
    <dgm:pt modelId="{398415A1-C563-4D9D-BC35-7651ADB946F8}" type="pres">
      <dgm:prSet presAssocID="{E5D6B1BE-303D-4AF8-BDDC-14012783BC68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A4FFC2C-2579-4C53-AB0A-35204FBFDDF8}" type="pres">
      <dgm:prSet presAssocID="{E5D6B1BE-303D-4AF8-BDDC-14012783BC68}" presName="vert1" presStyleCnt="0"/>
      <dgm:spPr/>
    </dgm:pt>
    <dgm:pt modelId="{581E913F-7328-4659-8430-6BDFBF0FC2D4}" type="pres">
      <dgm:prSet presAssocID="{5231F07A-C045-4C03-8144-14BCD152FB92}" presName="vertSpace2a" presStyleCnt="0"/>
      <dgm:spPr/>
    </dgm:pt>
    <dgm:pt modelId="{E3CF63F6-9DDA-453A-92AA-39E2079226D4}" type="pres">
      <dgm:prSet presAssocID="{5231F07A-C045-4C03-8144-14BCD152FB92}" presName="horz2" presStyleCnt="0"/>
      <dgm:spPr/>
    </dgm:pt>
    <dgm:pt modelId="{E2DA19AC-AEBB-4043-A1F3-A199130F7D36}" type="pres">
      <dgm:prSet presAssocID="{5231F07A-C045-4C03-8144-14BCD152FB92}" presName="horzSpace2" presStyleCnt="0"/>
      <dgm:spPr/>
    </dgm:pt>
    <dgm:pt modelId="{DEA9568E-492A-4BE5-AED3-62F0E3A951F6}" type="pres">
      <dgm:prSet presAssocID="{5231F07A-C045-4C03-8144-14BCD152FB92}" presName="tx2" presStyleLbl="revTx" presStyleIdx="1" presStyleCnt="9"/>
      <dgm:spPr/>
      <dgm:t>
        <a:bodyPr/>
        <a:lstStyle/>
        <a:p>
          <a:endParaRPr lang="zh-CN" altLang="en-US"/>
        </a:p>
      </dgm:t>
    </dgm:pt>
    <dgm:pt modelId="{6CB26724-1DF9-4A01-B219-0F7634AE85D6}" type="pres">
      <dgm:prSet presAssocID="{5231F07A-C045-4C03-8144-14BCD152FB92}" presName="vert2" presStyleCnt="0"/>
      <dgm:spPr/>
    </dgm:pt>
    <dgm:pt modelId="{804B6408-D39C-4CB8-8EF5-27B526081DA7}" type="pres">
      <dgm:prSet presAssocID="{5231F07A-C045-4C03-8144-14BCD152FB92}" presName="thinLine2b" presStyleLbl="callout" presStyleIdx="0" presStyleCnt="8"/>
      <dgm:spPr/>
    </dgm:pt>
    <dgm:pt modelId="{D1753E13-16BD-4BD1-B568-AF0CFD3E215B}" type="pres">
      <dgm:prSet presAssocID="{5231F07A-C045-4C03-8144-14BCD152FB92}" presName="vertSpace2b" presStyleCnt="0"/>
      <dgm:spPr/>
    </dgm:pt>
    <dgm:pt modelId="{77EE2E2D-8D25-43B1-8418-8B143497570F}" type="pres">
      <dgm:prSet presAssocID="{2CA86E9F-D593-4146-BDA6-2E4C4447E487}" presName="horz2" presStyleCnt="0"/>
      <dgm:spPr/>
    </dgm:pt>
    <dgm:pt modelId="{6398B078-E41A-4530-950E-4C4CC69B6D32}" type="pres">
      <dgm:prSet presAssocID="{2CA86E9F-D593-4146-BDA6-2E4C4447E487}" presName="horzSpace2" presStyleCnt="0"/>
      <dgm:spPr/>
    </dgm:pt>
    <dgm:pt modelId="{0EBF3CC6-08E2-4725-A723-6A200D8D486C}" type="pres">
      <dgm:prSet presAssocID="{2CA86E9F-D593-4146-BDA6-2E4C4447E487}" presName="tx2" presStyleLbl="revTx" presStyleIdx="2" presStyleCnt="9"/>
      <dgm:spPr/>
      <dgm:t>
        <a:bodyPr/>
        <a:lstStyle/>
        <a:p>
          <a:endParaRPr lang="zh-CN" altLang="en-US"/>
        </a:p>
      </dgm:t>
    </dgm:pt>
    <dgm:pt modelId="{2A25569A-07D4-45EB-9F12-AD854CB78868}" type="pres">
      <dgm:prSet presAssocID="{2CA86E9F-D593-4146-BDA6-2E4C4447E487}" presName="vert2" presStyleCnt="0"/>
      <dgm:spPr/>
    </dgm:pt>
    <dgm:pt modelId="{CD1CA84E-B566-4E3E-9807-655D8D21BCE7}" type="pres">
      <dgm:prSet presAssocID="{2CA86E9F-D593-4146-BDA6-2E4C4447E487}" presName="thinLine2b" presStyleLbl="callout" presStyleIdx="1" presStyleCnt="8"/>
      <dgm:spPr/>
    </dgm:pt>
    <dgm:pt modelId="{980E4C2E-63B4-4797-B93F-72BD01F593C4}" type="pres">
      <dgm:prSet presAssocID="{2CA86E9F-D593-4146-BDA6-2E4C4447E487}" presName="vertSpace2b" presStyleCnt="0"/>
      <dgm:spPr/>
    </dgm:pt>
    <dgm:pt modelId="{0B8DD5FB-6D65-488C-8786-E7EFE1D22527}" type="pres">
      <dgm:prSet presAssocID="{146F32FF-A485-4FC3-8737-3525FEBF2797}" presName="horz2" presStyleCnt="0"/>
      <dgm:spPr/>
    </dgm:pt>
    <dgm:pt modelId="{51B9B096-D906-4C6E-BD9E-247617BFB1E0}" type="pres">
      <dgm:prSet presAssocID="{146F32FF-A485-4FC3-8737-3525FEBF2797}" presName="horzSpace2" presStyleCnt="0"/>
      <dgm:spPr/>
    </dgm:pt>
    <dgm:pt modelId="{E7E0EFC7-D895-4A1F-84C6-6BC659C12A38}" type="pres">
      <dgm:prSet presAssocID="{146F32FF-A485-4FC3-8737-3525FEBF2797}" presName="tx2" presStyleLbl="revTx" presStyleIdx="3" presStyleCnt="9"/>
      <dgm:spPr/>
      <dgm:t>
        <a:bodyPr/>
        <a:lstStyle/>
        <a:p>
          <a:endParaRPr lang="zh-CN" altLang="en-US"/>
        </a:p>
      </dgm:t>
    </dgm:pt>
    <dgm:pt modelId="{2E890C0F-1EE3-4D9C-BF1A-FB50BF4C7DAC}" type="pres">
      <dgm:prSet presAssocID="{146F32FF-A485-4FC3-8737-3525FEBF2797}" presName="vert2" presStyleCnt="0"/>
      <dgm:spPr/>
    </dgm:pt>
    <dgm:pt modelId="{697D47A5-3D40-4D99-BB35-05DB0AF13316}" type="pres">
      <dgm:prSet presAssocID="{146F32FF-A485-4FC3-8737-3525FEBF2797}" presName="thinLine2b" presStyleLbl="callout" presStyleIdx="2" presStyleCnt="8"/>
      <dgm:spPr/>
    </dgm:pt>
    <dgm:pt modelId="{8E120CE0-E1F8-42A7-AF0A-C3B4BB69AAD6}" type="pres">
      <dgm:prSet presAssocID="{146F32FF-A485-4FC3-8737-3525FEBF2797}" presName="vertSpace2b" presStyleCnt="0"/>
      <dgm:spPr/>
    </dgm:pt>
    <dgm:pt modelId="{5A6F8ABD-75C2-41B6-B38E-E9F9EB22A940}" type="pres">
      <dgm:prSet presAssocID="{46F321B0-E4C3-4CC2-89CB-9B763C5AB6C2}" presName="horz2" presStyleCnt="0"/>
      <dgm:spPr/>
    </dgm:pt>
    <dgm:pt modelId="{A6263B54-6257-44CD-98CF-06B8ED5AEC62}" type="pres">
      <dgm:prSet presAssocID="{46F321B0-E4C3-4CC2-89CB-9B763C5AB6C2}" presName="horzSpace2" presStyleCnt="0"/>
      <dgm:spPr/>
    </dgm:pt>
    <dgm:pt modelId="{6AEE29D7-5136-4569-B89A-4555573FE4D0}" type="pres">
      <dgm:prSet presAssocID="{46F321B0-E4C3-4CC2-89CB-9B763C5AB6C2}" presName="tx2" presStyleLbl="revTx" presStyleIdx="4" presStyleCnt="9"/>
      <dgm:spPr/>
      <dgm:t>
        <a:bodyPr/>
        <a:lstStyle/>
        <a:p>
          <a:endParaRPr lang="zh-CN" altLang="en-US"/>
        </a:p>
      </dgm:t>
    </dgm:pt>
    <dgm:pt modelId="{F42E91A5-362B-407B-83E3-DE17EA5FBF8C}" type="pres">
      <dgm:prSet presAssocID="{46F321B0-E4C3-4CC2-89CB-9B763C5AB6C2}" presName="vert2" presStyleCnt="0"/>
      <dgm:spPr/>
    </dgm:pt>
    <dgm:pt modelId="{3096487F-FC3B-418D-8C1B-CC430A8DAFDB}" type="pres">
      <dgm:prSet presAssocID="{46F321B0-E4C3-4CC2-89CB-9B763C5AB6C2}" presName="thinLine2b" presStyleLbl="callout" presStyleIdx="3" presStyleCnt="8"/>
      <dgm:spPr/>
    </dgm:pt>
    <dgm:pt modelId="{C160190C-A2C5-4E0C-B7FA-AA25CB22D1BF}" type="pres">
      <dgm:prSet presAssocID="{46F321B0-E4C3-4CC2-89CB-9B763C5AB6C2}" presName="vertSpace2b" presStyleCnt="0"/>
      <dgm:spPr/>
    </dgm:pt>
    <dgm:pt modelId="{5C123DCF-E9F3-4514-83D8-D50797A1A529}" type="pres">
      <dgm:prSet presAssocID="{C055CC02-0DB7-4665-8292-3E705F5DF783}" presName="horz2" presStyleCnt="0"/>
      <dgm:spPr/>
    </dgm:pt>
    <dgm:pt modelId="{DD8812EB-92AB-484F-AA3B-70F5421F2AA4}" type="pres">
      <dgm:prSet presAssocID="{C055CC02-0DB7-4665-8292-3E705F5DF783}" presName="horzSpace2" presStyleCnt="0"/>
      <dgm:spPr/>
    </dgm:pt>
    <dgm:pt modelId="{EEB2C0FC-4227-45E0-BE65-76D2D43E9D62}" type="pres">
      <dgm:prSet presAssocID="{C055CC02-0DB7-4665-8292-3E705F5DF783}" presName="tx2" presStyleLbl="revTx" presStyleIdx="5" presStyleCnt="9"/>
      <dgm:spPr/>
      <dgm:t>
        <a:bodyPr/>
        <a:lstStyle/>
        <a:p>
          <a:endParaRPr lang="zh-CN" altLang="en-US"/>
        </a:p>
      </dgm:t>
    </dgm:pt>
    <dgm:pt modelId="{FEAC0993-BADC-4ED1-9FA0-2040768FF328}" type="pres">
      <dgm:prSet presAssocID="{C055CC02-0DB7-4665-8292-3E705F5DF783}" presName="vert2" presStyleCnt="0"/>
      <dgm:spPr/>
    </dgm:pt>
    <dgm:pt modelId="{23D0DDAB-F963-4D87-AFDB-06B8E5F2024A}" type="pres">
      <dgm:prSet presAssocID="{C055CC02-0DB7-4665-8292-3E705F5DF783}" presName="thinLine2b" presStyleLbl="callout" presStyleIdx="4" presStyleCnt="8"/>
      <dgm:spPr/>
    </dgm:pt>
    <dgm:pt modelId="{1DC96B07-6B94-45FA-B207-916D676B734C}" type="pres">
      <dgm:prSet presAssocID="{C055CC02-0DB7-4665-8292-3E705F5DF783}" presName="vertSpace2b" presStyleCnt="0"/>
      <dgm:spPr/>
    </dgm:pt>
    <dgm:pt modelId="{B51D6C5D-55B1-41DD-B1F1-736E1057A868}" type="pres">
      <dgm:prSet presAssocID="{7E85D6A1-35D3-4EC3-B857-C4A3A8793879}" presName="horz2" presStyleCnt="0"/>
      <dgm:spPr/>
    </dgm:pt>
    <dgm:pt modelId="{7C09B2CA-D36B-4F94-9DFC-527760DECAC6}" type="pres">
      <dgm:prSet presAssocID="{7E85D6A1-35D3-4EC3-B857-C4A3A8793879}" presName="horzSpace2" presStyleCnt="0"/>
      <dgm:spPr/>
    </dgm:pt>
    <dgm:pt modelId="{488F620C-E5A9-47F9-BFCE-A1B199239C41}" type="pres">
      <dgm:prSet presAssocID="{7E85D6A1-35D3-4EC3-B857-C4A3A8793879}" presName="tx2" presStyleLbl="revTx" presStyleIdx="6" presStyleCnt="9"/>
      <dgm:spPr/>
      <dgm:t>
        <a:bodyPr/>
        <a:lstStyle/>
        <a:p>
          <a:endParaRPr lang="zh-CN" altLang="en-US"/>
        </a:p>
      </dgm:t>
    </dgm:pt>
    <dgm:pt modelId="{978B157A-8F6D-4E2C-8702-6334E5065506}" type="pres">
      <dgm:prSet presAssocID="{7E85D6A1-35D3-4EC3-B857-C4A3A8793879}" presName="vert2" presStyleCnt="0"/>
      <dgm:spPr/>
    </dgm:pt>
    <dgm:pt modelId="{88C9942F-2E5C-4B4B-946D-2BE27E741073}" type="pres">
      <dgm:prSet presAssocID="{7E85D6A1-35D3-4EC3-B857-C4A3A8793879}" presName="thinLine2b" presStyleLbl="callout" presStyleIdx="5" presStyleCnt="8"/>
      <dgm:spPr/>
    </dgm:pt>
    <dgm:pt modelId="{3C595337-FB97-4084-BA83-D89BBE802B8E}" type="pres">
      <dgm:prSet presAssocID="{7E85D6A1-35D3-4EC3-B857-C4A3A8793879}" presName="vertSpace2b" presStyleCnt="0"/>
      <dgm:spPr/>
    </dgm:pt>
    <dgm:pt modelId="{1A18F7B4-14CE-4069-A24E-B24349BD5A60}" type="pres">
      <dgm:prSet presAssocID="{78AA4543-6A22-40E5-8E39-07799E40531E}" presName="horz2" presStyleCnt="0"/>
      <dgm:spPr/>
    </dgm:pt>
    <dgm:pt modelId="{2322A191-5EEC-4FD0-A9E3-A99A6B4B6831}" type="pres">
      <dgm:prSet presAssocID="{78AA4543-6A22-40E5-8E39-07799E40531E}" presName="horzSpace2" presStyleCnt="0"/>
      <dgm:spPr/>
    </dgm:pt>
    <dgm:pt modelId="{006C371E-F82D-4760-A41F-79ECEC7C51E4}" type="pres">
      <dgm:prSet presAssocID="{78AA4543-6A22-40E5-8E39-07799E40531E}" presName="tx2" presStyleLbl="revTx" presStyleIdx="7" presStyleCnt="9"/>
      <dgm:spPr/>
      <dgm:t>
        <a:bodyPr/>
        <a:lstStyle/>
        <a:p>
          <a:endParaRPr lang="zh-CN" altLang="en-US"/>
        </a:p>
      </dgm:t>
    </dgm:pt>
    <dgm:pt modelId="{C01AF04F-A9DB-4157-810E-E32EF1714C24}" type="pres">
      <dgm:prSet presAssocID="{78AA4543-6A22-40E5-8E39-07799E40531E}" presName="vert2" presStyleCnt="0"/>
      <dgm:spPr/>
    </dgm:pt>
    <dgm:pt modelId="{2D6F7FFD-4250-4101-A12B-E059CF5DD56C}" type="pres">
      <dgm:prSet presAssocID="{78AA4543-6A22-40E5-8E39-07799E40531E}" presName="thinLine2b" presStyleLbl="callout" presStyleIdx="6" presStyleCnt="8"/>
      <dgm:spPr/>
    </dgm:pt>
    <dgm:pt modelId="{AFE70DB0-CD3A-4532-93FA-A03DE08D2BF7}" type="pres">
      <dgm:prSet presAssocID="{78AA4543-6A22-40E5-8E39-07799E40531E}" presName="vertSpace2b" presStyleCnt="0"/>
      <dgm:spPr/>
    </dgm:pt>
    <dgm:pt modelId="{0C0DE795-5908-415C-B125-CFE0EFEB9061}" type="pres">
      <dgm:prSet presAssocID="{BE1442AD-08CA-4EE6-8EF2-106A49C98B6A}" presName="horz2" presStyleCnt="0"/>
      <dgm:spPr/>
    </dgm:pt>
    <dgm:pt modelId="{AD41D14A-AC2F-4A58-B371-A9C2BB20282B}" type="pres">
      <dgm:prSet presAssocID="{BE1442AD-08CA-4EE6-8EF2-106A49C98B6A}" presName="horzSpace2" presStyleCnt="0"/>
      <dgm:spPr/>
    </dgm:pt>
    <dgm:pt modelId="{F0FEC002-5EEF-46E7-8F00-8DB322174B6A}" type="pres">
      <dgm:prSet presAssocID="{BE1442AD-08CA-4EE6-8EF2-106A49C98B6A}" presName="tx2" presStyleLbl="revTx" presStyleIdx="8" presStyleCnt="9"/>
      <dgm:spPr/>
      <dgm:t>
        <a:bodyPr/>
        <a:lstStyle/>
        <a:p>
          <a:endParaRPr lang="zh-CN" altLang="en-US"/>
        </a:p>
      </dgm:t>
    </dgm:pt>
    <dgm:pt modelId="{6BC6C1EC-DDF2-44BC-ACED-2AADC6C98AA3}" type="pres">
      <dgm:prSet presAssocID="{BE1442AD-08CA-4EE6-8EF2-106A49C98B6A}" presName="vert2" presStyleCnt="0"/>
      <dgm:spPr/>
    </dgm:pt>
    <dgm:pt modelId="{33AB88FF-4525-499E-9EBF-93D787039776}" type="pres">
      <dgm:prSet presAssocID="{BE1442AD-08CA-4EE6-8EF2-106A49C98B6A}" presName="thinLine2b" presStyleLbl="callout" presStyleIdx="7" presStyleCnt="8"/>
      <dgm:spPr/>
    </dgm:pt>
    <dgm:pt modelId="{647A3302-65BA-4CDE-BB74-11D46CD5339C}" type="pres">
      <dgm:prSet presAssocID="{BE1442AD-08CA-4EE6-8EF2-106A49C98B6A}" presName="vertSpace2b" presStyleCnt="0"/>
      <dgm:spPr/>
    </dgm:pt>
  </dgm:ptLst>
  <dgm:cxnLst>
    <dgm:cxn modelId="{98256EFC-55C1-4DF5-BA73-4064636EBC42}" srcId="{E5D6B1BE-303D-4AF8-BDDC-14012783BC68}" destId="{BE1442AD-08CA-4EE6-8EF2-106A49C98B6A}" srcOrd="7" destOrd="0" parTransId="{A63A0206-F8AF-4F46-A196-980CDCCB5BEA}" sibTransId="{F215A94E-AA82-41A0-8F5F-3FF3CE2942DE}"/>
    <dgm:cxn modelId="{42217851-D6E6-4C5A-B547-F339129A6F8B}" srcId="{AB632C86-E543-40F6-A145-6C731A8CA512}" destId="{E5D6B1BE-303D-4AF8-BDDC-14012783BC68}" srcOrd="0" destOrd="0" parTransId="{33AA0418-39C5-4148-B554-2878B195C999}" sibTransId="{2E661311-B86B-4004-944C-482562CE492C}"/>
    <dgm:cxn modelId="{70A5BB33-0F60-409B-84E7-ACC2A684D995}" srcId="{E5D6B1BE-303D-4AF8-BDDC-14012783BC68}" destId="{46F321B0-E4C3-4CC2-89CB-9B763C5AB6C2}" srcOrd="3" destOrd="0" parTransId="{13EEA20F-1770-4827-9197-200C4904E724}" sibTransId="{38AED8A2-5EF8-49F6-9985-3A88EFD9663B}"/>
    <dgm:cxn modelId="{4E7AF905-7BFD-4562-A809-8B00E617A72E}" type="presOf" srcId="{46F321B0-E4C3-4CC2-89CB-9B763C5AB6C2}" destId="{6AEE29D7-5136-4569-B89A-4555573FE4D0}" srcOrd="0" destOrd="0" presId="urn:microsoft.com/office/officeart/2008/layout/LinedList"/>
    <dgm:cxn modelId="{215B7ECE-13C6-4DA9-A2D3-9FA079EB95F5}" type="presOf" srcId="{7E85D6A1-35D3-4EC3-B857-C4A3A8793879}" destId="{488F620C-E5A9-47F9-BFCE-A1B199239C41}" srcOrd="0" destOrd="0" presId="urn:microsoft.com/office/officeart/2008/layout/LinedList"/>
    <dgm:cxn modelId="{39A12428-40C2-4DC9-B5B5-DC1805173A56}" type="presOf" srcId="{BE1442AD-08CA-4EE6-8EF2-106A49C98B6A}" destId="{F0FEC002-5EEF-46E7-8F00-8DB322174B6A}" srcOrd="0" destOrd="0" presId="urn:microsoft.com/office/officeart/2008/layout/LinedList"/>
    <dgm:cxn modelId="{4770A69C-333D-46AE-A67B-0DED90DE45DB}" type="presOf" srcId="{5231F07A-C045-4C03-8144-14BCD152FB92}" destId="{DEA9568E-492A-4BE5-AED3-62F0E3A951F6}" srcOrd="0" destOrd="0" presId="urn:microsoft.com/office/officeart/2008/layout/LinedList"/>
    <dgm:cxn modelId="{9E03AE3B-4F82-4403-81FF-173914E442C1}" srcId="{E5D6B1BE-303D-4AF8-BDDC-14012783BC68}" destId="{5231F07A-C045-4C03-8144-14BCD152FB92}" srcOrd="0" destOrd="0" parTransId="{CB905F35-7715-4982-8147-BCF1B9B2307D}" sibTransId="{0801EDFC-4FFA-4445-82BE-91FD3AAE1F09}"/>
    <dgm:cxn modelId="{40C9E101-1BA9-45B9-8E4B-0B0F8158B9F4}" srcId="{E5D6B1BE-303D-4AF8-BDDC-14012783BC68}" destId="{2CA86E9F-D593-4146-BDA6-2E4C4447E487}" srcOrd="1" destOrd="0" parTransId="{C58FFACF-B4C9-4365-B79C-C697DB066F81}" sibTransId="{EE1A2C1C-E8EE-434D-BDFC-A9D5B4CA26DC}"/>
    <dgm:cxn modelId="{C65D6A11-F45E-4CF9-8777-48034A6D3709}" srcId="{E5D6B1BE-303D-4AF8-BDDC-14012783BC68}" destId="{7E85D6A1-35D3-4EC3-B857-C4A3A8793879}" srcOrd="5" destOrd="0" parTransId="{1412655E-D4AB-4CD1-AAC4-0A53C8D406BA}" sibTransId="{73E1FC1D-9A5F-46B9-B0A4-9527DE5AF6AE}"/>
    <dgm:cxn modelId="{2D8ADDE5-1DB2-49D3-8EED-8C11EA742787}" type="presOf" srcId="{C055CC02-0DB7-4665-8292-3E705F5DF783}" destId="{EEB2C0FC-4227-45E0-BE65-76D2D43E9D62}" srcOrd="0" destOrd="0" presId="urn:microsoft.com/office/officeart/2008/layout/LinedList"/>
    <dgm:cxn modelId="{E25ECD2F-C933-4F3D-B71C-D2F8D2DB43B8}" srcId="{E5D6B1BE-303D-4AF8-BDDC-14012783BC68}" destId="{C055CC02-0DB7-4665-8292-3E705F5DF783}" srcOrd="4" destOrd="0" parTransId="{F1B09507-78FF-42D9-96F2-47F3820AFE8A}" sibTransId="{1B04DB3C-48CA-4B27-86C0-7784B6DDF40D}"/>
    <dgm:cxn modelId="{4760D35C-D44A-4C9F-8327-2FA806CD9CF7}" type="presOf" srcId="{78AA4543-6A22-40E5-8E39-07799E40531E}" destId="{006C371E-F82D-4760-A41F-79ECEC7C51E4}" srcOrd="0" destOrd="0" presId="urn:microsoft.com/office/officeart/2008/layout/LinedList"/>
    <dgm:cxn modelId="{E00C96BB-0EED-448C-A1A4-C4CF05D084D2}" type="presOf" srcId="{E5D6B1BE-303D-4AF8-BDDC-14012783BC68}" destId="{398415A1-C563-4D9D-BC35-7651ADB946F8}" srcOrd="0" destOrd="0" presId="urn:microsoft.com/office/officeart/2008/layout/LinedList"/>
    <dgm:cxn modelId="{5DE4A47C-A1DC-4A11-B11F-6752400A7D03}" srcId="{E5D6B1BE-303D-4AF8-BDDC-14012783BC68}" destId="{146F32FF-A485-4FC3-8737-3525FEBF2797}" srcOrd="2" destOrd="0" parTransId="{11C1509F-C281-414C-BF4F-26CF9CF34F14}" sibTransId="{62462A4B-1815-42E5-9F41-61D908EBC7AC}"/>
    <dgm:cxn modelId="{52881B7E-B299-4A62-AD8F-AD8CD762C621}" type="presOf" srcId="{AB632C86-E543-40F6-A145-6C731A8CA512}" destId="{9A9DCF60-47E7-40AC-BE7B-BBD0732DEA33}" srcOrd="0" destOrd="0" presId="urn:microsoft.com/office/officeart/2008/layout/LinedList"/>
    <dgm:cxn modelId="{E02CB8CF-D156-4E00-AB65-0FC5F1527FEB}" type="presOf" srcId="{2CA86E9F-D593-4146-BDA6-2E4C4447E487}" destId="{0EBF3CC6-08E2-4725-A723-6A200D8D486C}" srcOrd="0" destOrd="0" presId="urn:microsoft.com/office/officeart/2008/layout/LinedList"/>
    <dgm:cxn modelId="{E681AD46-27F0-4D75-8710-0765A65F2487}" srcId="{E5D6B1BE-303D-4AF8-BDDC-14012783BC68}" destId="{78AA4543-6A22-40E5-8E39-07799E40531E}" srcOrd="6" destOrd="0" parTransId="{93CFF4E1-4D56-4688-A166-D5E649D00326}" sibTransId="{DB909988-D27F-4079-886B-13EC064C2384}"/>
    <dgm:cxn modelId="{D21B06D9-9E1C-48ED-91CF-98AA25B80ED6}" type="presOf" srcId="{146F32FF-A485-4FC3-8737-3525FEBF2797}" destId="{E7E0EFC7-D895-4A1F-84C6-6BC659C12A38}" srcOrd="0" destOrd="0" presId="urn:microsoft.com/office/officeart/2008/layout/LinedList"/>
    <dgm:cxn modelId="{8CECCADC-1503-441E-923D-2A48210B643A}" type="presParOf" srcId="{9A9DCF60-47E7-40AC-BE7B-BBD0732DEA33}" destId="{49D9E2E1-5A1D-4F79-A630-BFF9984751F1}" srcOrd="0" destOrd="0" presId="urn:microsoft.com/office/officeart/2008/layout/LinedList"/>
    <dgm:cxn modelId="{56FB6B01-08D1-4F34-A098-2E517F1B054F}" type="presParOf" srcId="{9A9DCF60-47E7-40AC-BE7B-BBD0732DEA33}" destId="{921FDEA0-FDC1-4F01-995F-465CB25E4DFD}" srcOrd="1" destOrd="0" presId="urn:microsoft.com/office/officeart/2008/layout/LinedList"/>
    <dgm:cxn modelId="{65E585B3-9FAC-4B9E-9FAE-2B5F6C035440}" type="presParOf" srcId="{921FDEA0-FDC1-4F01-995F-465CB25E4DFD}" destId="{398415A1-C563-4D9D-BC35-7651ADB946F8}" srcOrd="0" destOrd="0" presId="urn:microsoft.com/office/officeart/2008/layout/LinedList"/>
    <dgm:cxn modelId="{0DD8A2AB-506D-4EDB-8812-E20D459DC4B5}" type="presParOf" srcId="{921FDEA0-FDC1-4F01-995F-465CB25E4DFD}" destId="{AA4FFC2C-2579-4C53-AB0A-35204FBFDDF8}" srcOrd="1" destOrd="0" presId="urn:microsoft.com/office/officeart/2008/layout/LinedList"/>
    <dgm:cxn modelId="{2BE4DF05-524E-4CB3-8184-F704A22B6F29}" type="presParOf" srcId="{AA4FFC2C-2579-4C53-AB0A-35204FBFDDF8}" destId="{581E913F-7328-4659-8430-6BDFBF0FC2D4}" srcOrd="0" destOrd="0" presId="urn:microsoft.com/office/officeart/2008/layout/LinedList"/>
    <dgm:cxn modelId="{229975FA-3637-42F4-84A8-58444243075A}" type="presParOf" srcId="{AA4FFC2C-2579-4C53-AB0A-35204FBFDDF8}" destId="{E3CF63F6-9DDA-453A-92AA-39E2079226D4}" srcOrd="1" destOrd="0" presId="urn:microsoft.com/office/officeart/2008/layout/LinedList"/>
    <dgm:cxn modelId="{79A3D981-8DF9-49D4-973A-C875F7154746}" type="presParOf" srcId="{E3CF63F6-9DDA-453A-92AA-39E2079226D4}" destId="{E2DA19AC-AEBB-4043-A1F3-A199130F7D36}" srcOrd="0" destOrd="0" presId="urn:microsoft.com/office/officeart/2008/layout/LinedList"/>
    <dgm:cxn modelId="{E7632A53-9E84-435C-8C5E-E48CEAC5B2E5}" type="presParOf" srcId="{E3CF63F6-9DDA-453A-92AA-39E2079226D4}" destId="{DEA9568E-492A-4BE5-AED3-62F0E3A951F6}" srcOrd="1" destOrd="0" presId="urn:microsoft.com/office/officeart/2008/layout/LinedList"/>
    <dgm:cxn modelId="{70100718-1AF9-4972-B184-B34FF6FC78DA}" type="presParOf" srcId="{E3CF63F6-9DDA-453A-92AA-39E2079226D4}" destId="{6CB26724-1DF9-4A01-B219-0F7634AE85D6}" srcOrd="2" destOrd="0" presId="urn:microsoft.com/office/officeart/2008/layout/LinedList"/>
    <dgm:cxn modelId="{CD03AE0D-CC0D-4C57-8641-15E1611E273A}" type="presParOf" srcId="{AA4FFC2C-2579-4C53-AB0A-35204FBFDDF8}" destId="{804B6408-D39C-4CB8-8EF5-27B526081DA7}" srcOrd="2" destOrd="0" presId="urn:microsoft.com/office/officeart/2008/layout/LinedList"/>
    <dgm:cxn modelId="{AD3DA741-7C13-410F-82CE-1C67CE42FB2A}" type="presParOf" srcId="{AA4FFC2C-2579-4C53-AB0A-35204FBFDDF8}" destId="{D1753E13-16BD-4BD1-B568-AF0CFD3E215B}" srcOrd="3" destOrd="0" presId="urn:microsoft.com/office/officeart/2008/layout/LinedList"/>
    <dgm:cxn modelId="{B2C942F5-2993-4DB5-8D15-F9AD2A08A853}" type="presParOf" srcId="{AA4FFC2C-2579-4C53-AB0A-35204FBFDDF8}" destId="{77EE2E2D-8D25-43B1-8418-8B143497570F}" srcOrd="4" destOrd="0" presId="urn:microsoft.com/office/officeart/2008/layout/LinedList"/>
    <dgm:cxn modelId="{74A65F6B-67E4-48C3-B877-0EDC4DACA1A5}" type="presParOf" srcId="{77EE2E2D-8D25-43B1-8418-8B143497570F}" destId="{6398B078-E41A-4530-950E-4C4CC69B6D32}" srcOrd="0" destOrd="0" presId="urn:microsoft.com/office/officeart/2008/layout/LinedList"/>
    <dgm:cxn modelId="{5B7EE1FC-9EA7-4D10-8A69-26C8E95ACB5B}" type="presParOf" srcId="{77EE2E2D-8D25-43B1-8418-8B143497570F}" destId="{0EBF3CC6-08E2-4725-A723-6A200D8D486C}" srcOrd="1" destOrd="0" presId="urn:microsoft.com/office/officeart/2008/layout/LinedList"/>
    <dgm:cxn modelId="{333FDD9F-5AB5-4E42-AB6D-7DFE9ADE2C1F}" type="presParOf" srcId="{77EE2E2D-8D25-43B1-8418-8B143497570F}" destId="{2A25569A-07D4-45EB-9F12-AD854CB78868}" srcOrd="2" destOrd="0" presId="urn:microsoft.com/office/officeart/2008/layout/LinedList"/>
    <dgm:cxn modelId="{E3D0B710-FD84-4F31-8BB7-990F0808B04E}" type="presParOf" srcId="{AA4FFC2C-2579-4C53-AB0A-35204FBFDDF8}" destId="{CD1CA84E-B566-4E3E-9807-655D8D21BCE7}" srcOrd="5" destOrd="0" presId="urn:microsoft.com/office/officeart/2008/layout/LinedList"/>
    <dgm:cxn modelId="{8B376FFD-1393-49E9-9604-111391C674C2}" type="presParOf" srcId="{AA4FFC2C-2579-4C53-AB0A-35204FBFDDF8}" destId="{980E4C2E-63B4-4797-B93F-72BD01F593C4}" srcOrd="6" destOrd="0" presId="urn:microsoft.com/office/officeart/2008/layout/LinedList"/>
    <dgm:cxn modelId="{2FE29688-69B4-40BB-8392-6A42FD433C30}" type="presParOf" srcId="{AA4FFC2C-2579-4C53-AB0A-35204FBFDDF8}" destId="{0B8DD5FB-6D65-488C-8786-E7EFE1D22527}" srcOrd="7" destOrd="0" presId="urn:microsoft.com/office/officeart/2008/layout/LinedList"/>
    <dgm:cxn modelId="{060AB3FF-F562-4237-90E6-47E693AA2C25}" type="presParOf" srcId="{0B8DD5FB-6D65-488C-8786-E7EFE1D22527}" destId="{51B9B096-D906-4C6E-BD9E-247617BFB1E0}" srcOrd="0" destOrd="0" presId="urn:microsoft.com/office/officeart/2008/layout/LinedList"/>
    <dgm:cxn modelId="{8150A2B0-65B3-4B83-983D-0AEBA8A6642F}" type="presParOf" srcId="{0B8DD5FB-6D65-488C-8786-E7EFE1D22527}" destId="{E7E0EFC7-D895-4A1F-84C6-6BC659C12A38}" srcOrd="1" destOrd="0" presId="urn:microsoft.com/office/officeart/2008/layout/LinedList"/>
    <dgm:cxn modelId="{82B2085B-6595-44D7-A636-0A9CBEEFFB02}" type="presParOf" srcId="{0B8DD5FB-6D65-488C-8786-E7EFE1D22527}" destId="{2E890C0F-1EE3-4D9C-BF1A-FB50BF4C7DAC}" srcOrd="2" destOrd="0" presId="urn:microsoft.com/office/officeart/2008/layout/LinedList"/>
    <dgm:cxn modelId="{8AE990D8-1B0F-4E02-98D1-502C288D6B78}" type="presParOf" srcId="{AA4FFC2C-2579-4C53-AB0A-35204FBFDDF8}" destId="{697D47A5-3D40-4D99-BB35-05DB0AF13316}" srcOrd="8" destOrd="0" presId="urn:microsoft.com/office/officeart/2008/layout/LinedList"/>
    <dgm:cxn modelId="{C95008B8-CB9C-4CD6-8ADE-075C1A529CE0}" type="presParOf" srcId="{AA4FFC2C-2579-4C53-AB0A-35204FBFDDF8}" destId="{8E120CE0-E1F8-42A7-AF0A-C3B4BB69AAD6}" srcOrd="9" destOrd="0" presId="urn:microsoft.com/office/officeart/2008/layout/LinedList"/>
    <dgm:cxn modelId="{50D04905-CF34-4666-B284-35EC9A93DCE0}" type="presParOf" srcId="{AA4FFC2C-2579-4C53-AB0A-35204FBFDDF8}" destId="{5A6F8ABD-75C2-41B6-B38E-E9F9EB22A940}" srcOrd="10" destOrd="0" presId="urn:microsoft.com/office/officeart/2008/layout/LinedList"/>
    <dgm:cxn modelId="{3E8B4C3B-17CF-4707-911E-744737E37D02}" type="presParOf" srcId="{5A6F8ABD-75C2-41B6-B38E-E9F9EB22A940}" destId="{A6263B54-6257-44CD-98CF-06B8ED5AEC62}" srcOrd="0" destOrd="0" presId="urn:microsoft.com/office/officeart/2008/layout/LinedList"/>
    <dgm:cxn modelId="{03AA24B5-4A5A-4E04-BE5E-3D8EDC1130C2}" type="presParOf" srcId="{5A6F8ABD-75C2-41B6-B38E-E9F9EB22A940}" destId="{6AEE29D7-5136-4569-B89A-4555573FE4D0}" srcOrd="1" destOrd="0" presId="urn:microsoft.com/office/officeart/2008/layout/LinedList"/>
    <dgm:cxn modelId="{66979214-D567-4B0E-97BB-2494B281ECDF}" type="presParOf" srcId="{5A6F8ABD-75C2-41B6-B38E-E9F9EB22A940}" destId="{F42E91A5-362B-407B-83E3-DE17EA5FBF8C}" srcOrd="2" destOrd="0" presId="urn:microsoft.com/office/officeart/2008/layout/LinedList"/>
    <dgm:cxn modelId="{887275CA-42EA-4DC7-9175-77C072052E61}" type="presParOf" srcId="{AA4FFC2C-2579-4C53-AB0A-35204FBFDDF8}" destId="{3096487F-FC3B-418D-8C1B-CC430A8DAFDB}" srcOrd="11" destOrd="0" presId="urn:microsoft.com/office/officeart/2008/layout/LinedList"/>
    <dgm:cxn modelId="{A54185E6-3860-406D-9489-2FED1B882D09}" type="presParOf" srcId="{AA4FFC2C-2579-4C53-AB0A-35204FBFDDF8}" destId="{C160190C-A2C5-4E0C-B7FA-AA25CB22D1BF}" srcOrd="12" destOrd="0" presId="urn:microsoft.com/office/officeart/2008/layout/LinedList"/>
    <dgm:cxn modelId="{BA3E1FE1-B7D9-4C14-96E2-2C669AA380EE}" type="presParOf" srcId="{AA4FFC2C-2579-4C53-AB0A-35204FBFDDF8}" destId="{5C123DCF-E9F3-4514-83D8-D50797A1A529}" srcOrd="13" destOrd="0" presId="urn:microsoft.com/office/officeart/2008/layout/LinedList"/>
    <dgm:cxn modelId="{89BD7F87-1633-44D9-8F9B-A9150101F6FA}" type="presParOf" srcId="{5C123DCF-E9F3-4514-83D8-D50797A1A529}" destId="{DD8812EB-92AB-484F-AA3B-70F5421F2AA4}" srcOrd="0" destOrd="0" presId="urn:microsoft.com/office/officeart/2008/layout/LinedList"/>
    <dgm:cxn modelId="{0ADC9838-3EBB-471D-B1BB-979E2AB66EA5}" type="presParOf" srcId="{5C123DCF-E9F3-4514-83D8-D50797A1A529}" destId="{EEB2C0FC-4227-45E0-BE65-76D2D43E9D62}" srcOrd="1" destOrd="0" presId="urn:microsoft.com/office/officeart/2008/layout/LinedList"/>
    <dgm:cxn modelId="{1043E2E1-446A-4DE0-9687-13ACE4436556}" type="presParOf" srcId="{5C123DCF-E9F3-4514-83D8-D50797A1A529}" destId="{FEAC0993-BADC-4ED1-9FA0-2040768FF328}" srcOrd="2" destOrd="0" presId="urn:microsoft.com/office/officeart/2008/layout/LinedList"/>
    <dgm:cxn modelId="{6D0DC947-0F6B-4712-B3A8-F1176298D7CC}" type="presParOf" srcId="{AA4FFC2C-2579-4C53-AB0A-35204FBFDDF8}" destId="{23D0DDAB-F963-4D87-AFDB-06B8E5F2024A}" srcOrd="14" destOrd="0" presId="urn:microsoft.com/office/officeart/2008/layout/LinedList"/>
    <dgm:cxn modelId="{915F09F6-784D-4BAD-B8CC-13D5EE377862}" type="presParOf" srcId="{AA4FFC2C-2579-4C53-AB0A-35204FBFDDF8}" destId="{1DC96B07-6B94-45FA-B207-916D676B734C}" srcOrd="15" destOrd="0" presId="urn:microsoft.com/office/officeart/2008/layout/LinedList"/>
    <dgm:cxn modelId="{A7E4A3BB-E534-424D-864B-9253386806B1}" type="presParOf" srcId="{AA4FFC2C-2579-4C53-AB0A-35204FBFDDF8}" destId="{B51D6C5D-55B1-41DD-B1F1-736E1057A868}" srcOrd="16" destOrd="0" presId="urn:microsoft.com/office/officeart/2008/layout/LinedList"/>
    <dgm:cxn modelId="{A5004D82-B1DE-4BD3-8994-5C556EF40620}" type="presParOf" srcId="{B51D6C5D-55B1-41DD-B1F1-736E1057A868}" destId="{7C09B2CA-D36B-4F94-9DFC-527760DECAC6}" srcOrd="0" destOrd="0" presId="urn:microsoft.com/office/officeart/2008/layout/LinedList"/>
    <dgm:cxn modelId="{91A65A74-035B-494D-874A-623D38D5CAA6}" type="presParOf" srcId="{B51D6C5D-55B1-41DD-B1F1-736E1057A868}" destId="{488F620C-E5A9-47F9-BFCE-A1B199239C41}" srcOrd="1" destOrd="0" presId="urn:microsoft.com/office/officeart/2008/layout/LinedList"/>
    <dgm:cxn modelId="{B622B932-8472-462D-BE5E-886727A47EBA}" type="presParOf" srcId="{B51D6C5D-55B1-41DD-B1F1-736E1057A868}" destId="{978B157A-8F6D-4E2C-8702-6334E5065506}" srcOrd="2" destOrd="0" presId="urn:microsoft.com/office/officeart/2008/layout/LinedList"/>
    <dgm:cxn modelId="{4DC5E910-B179-4B81-A7B0-62669EBDEB81}" type="presParOf" srcId="{AA4FFC2C-2579-4C53-AB0A-35204FBFDDF8}" destId="{88C9942F-2E5C-4B4B-946D-2BE27E741073}" srcOrd="17" destOrd="0" presId="urn:microsoft.com/office/officeart/2008/layout/LinedList"/>
    <dgm:cxn modelId="{922A688B-9E5A-4376-9075-15D40E1FA1D6}" type="presParOf" srcId="{AA4FFC2C-2579-4C53-AB0A-35204FBFDDF8}" destId="{3C595337-FB97-4084-BA83-D89BBE802B8E}" srcOrd="18" destOrd="0" presId="urn:microsoft.com/office/officeart/2008/layout/LinedList"/>
    <dgm:cxn modelId="{5BF43353-6D1F-4C1E-9247-97D779D0495C}" type="presParOf" srcId="{AA4FFC2C-2579-4C53-AB0A-35204FBFDDF8}" destId="{1A18F7B4-14CE-4069-A24E-B24349BD5A60}" srcOrd="19" destOrd="0" presId="urn:microsoft.com/office/officeart/2008/layout/LinedList"/>
    <dgm:cxn modelId="{202C17AF-C273-496E-A677-4F34A9DE2560}" type="presParOf" srcId="{1A18F7B4-14CE-4069-A24E-B24349BD5A60}" destId="{2322A191-5EEC-4FD0-A9E3-A99A6B4B6831}" srcOrd="0" destOrd="0" presId="urn:microsoft.com/office/officeart/2008/layout/LinedList"/>
    <dgm:cxn modelId="{0535794A-D84F-451F-BCDB-7A2ADF2AF666}" type="presParOf" srcId="{1A18F7B4-14CE-4069-A24E-B24349BD5A60}" destId="{006C371E-F82D-4760-A41F-79ECEC7C51E4}" srcOrd="1" destOrd="0" presId="urn:microsoft.com/office/officeart/2008/layout/LinedList"/>
    <dgm:cxn modelId="{BD2C889E-A245-4BF7-8873-D37E8D84A391}" type="presParOf" srcId="{1A18F7B4-14CE-4069-A24E-B24349BD5A60}" destId="{C01AF04F-A9DB-4157-810E-E32EF1714C24}" srcOrd="2" destOrd="0" presId="urn:microsoft.com/office/officeart/2008/layout/LinedList"/>
    <dgm:cxn modelId="{F7C33FB4-D143-404D-8859-45AE2437F456}" type="presParOf" srcId="{AA4FFC2C-2579-4C53-AB0A-35204FBFDDF8}" destId="{2D6F7FFD-4250-4101-A12B-E059CF5DD56C}" srcOrd="20" destOrd="0" presId="urn:microsoft.com/office/officeart/2008/layout/LinedList"/>
    <dgm:cxn modelId="{DEBF9BEC-6C55-464E-AA94-AF30403909CE}" type="presParOf" srcId="{AA4FFC2C-2579-4C53-AB0A-35204FBFDDF8}" destId="{AFE70DB0-CD3A-4532-93FA-A03DE08D2BF7}" srcOrd="21" destOrd="0" presId="urn:microsoft.com/office/officeart/2008/layout/LinedList"/>
    <dgm:cxn modelId="{34D14F04-A310-464E-8235-D3C21088C746}" type="presParOf" srcId="{AA4FFC2C-2579-4C53-AB0A-35204FBFDDF8}" destId="{0C0DE795-5908-415C-B125-CFE0EFEB9061}" srcOrd="22" destOrd="0" presId="urn:microsoft.com/office/officeart/2008/layout/LinedList"/>
    <dgm:cxn modelId="{CF1F5D84-FF22-4611-9781-A49A0ABDA8FF}" type="presParOf" srcId="{0C0DE795-5908-415C-B125-CFE0EFEB9061}" destId="{AD41D14A-AC2F-4A58-B371-A9C2BB20282B}" srcOrd="0" destOrd="0" presId="urn:microsoft.com/office/officeart/2008/layout/LinedList"/>
    <dgm:cxn modelId="{A6158DDE-09BE-47FA-B207-C3E2E7F76579}" type="presParOf" srcId="{0C0DE795-5908-415C-B125-CFE0EFEB9061}" destId="{F0FEC002-5EEF-46E7-8F00-8DB322174B6A}" srcOrd="1" destOrd="0" presId="urn:microsoft.com/office/officeart/2008/layout/LinedList"/>
    <dgm:cxn modelId="{32BDE5C6-1315-49EC-BC0A-475749BCA0B5}" type="presParOf" srcId="{0C0DE795-5908-415C-B125-CFE0EFEB9061}" destId="{6BC6C1EC-DDF2-44BC-ACED-2AADC6C98AA3}" srcOrd="2" destOrd="0" presId="urn:microsoft.com/office/officeart/2008/layout/LinedList"/>
    <dgm:cxn modelId="{D36BAF2F-8FD8-41D4-A48E-FF9DD646D3C1}" type="presParOf" srcId="{AA4FFC2C-2579-4C53-AB0A-35204FBFDDF8}" destId="{33AB88FF-4525-499E-9EBF-93D787039776}" srcOrd="23" destOrd="0" presId="urn:microsoft.com/office/officeart/2008/layout/LinedList"/>
    <dgm:cxn modelId="{467AF1BF-E021-4585-85A8-F8B93BE98FEC}" type="presParOf" srcId="{AA4FFC2C-2579-4C53-AB0A-35204FBFDDF8}" destId="{647A3302-65BA-4CDE-BB74-11D46CD5339C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5EF3E1-1C5B-49DF-8519-FEAD6CD2CC35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7CEBF0D-584E-4B9C-9CF5-0121B0AB7D8C}">
      <dgm:prSet phldrT="[文本]"/>
      <dgm:spPr/>
      <dgm:t>
        <a:bodyPr/>
        <a:lstStyle/>
        <a:p>
          <a:r>
            <a:rPr lang="zh-CN" altLang="en-US" dirty="0" smtClean="0"/>
            <a:t>添加</a:t>
          </a:r>
          <a:endParaRPr lang="zh-CN" altLang="en-US" dirty="0"/>
        </a:p>
      </dgm:t>
    </dgm:pt>
    <dgm:pt modelId="{ECFC061E-6CE6-4D8E-BB02-62FDB02F3738}" type="parTrans" cxnId="{35287F47-8170-47DE-89A8-00B4A1EFFD9C}">
      <dgm:prSet/>
      <dgm:spPr/>
      <dgm:t>
        <a:bodyPr/>
        <a:lstStyle/>
        <a:p>
          <a:endParaRPr lang="zh-CN" altLang="en-US"/>
        </a:p>
      </dgm:t>
    </dgm:pt>
    <dgm:pt modelId="{85032B2E-66E1-4B98-91BB-4349B4F56CC2}" type="sibTrans" cxnId="{35287F47-8170-47DE-89A8-00B4A1EFFD9C}">
      <dgm:prSet/>
      <dgm:spPr/>
      <dgm:t>
        <a:bodyPr/>
        <a:lstStyle/>
        <a:p>
          <a:endParaRPr lang="zh-CN" altLang="en-US"/>
        </a:p>
      </dgm:t>
    </dgm:pt>
    <dgm:pt modelId="{C501B322-C6C8-4278-96DF-0C62BB51123B}">
      <dgm:prSet phldrT="[文本]"/>
      <dgm:spPr/>
      <dgm:t>
        <a:bodyPr/>
        <a:lstStyle/>
        <a:p>
          <a:r>
            <a:rPr lang="zh-CN" altLang="en-US" dirty="0" smtClean="0"/>
            <a:t>目录</a:t>
          </a:r>
          <a:endParaRPr lang="zh-CN" altLang="en-US" dirty="0"/>
        </a:p>
      </dgm:t>
    </dgm:pt>
    <dgm:pt modelId="{4D8D9B99-469F-4295-B14E-58F1FDB1065B}" type="parTrans" cxnId="{A568751A-F886-46E1-8D74-5031BCBF26D2}">
      <dgm:prSet/>
      <dgm:spPr/>
      <dgm:t>
        <a:bodyPr/>
        <a:lstStyle/>
        <a:p>
          <a:endParaRPr lang="zh-CN" altLang="en-US"/>
        </a:p>
      </dgm:t>
    </dgm:pt>
    <dgm:pt modelId="{1335CA36-1544-416C-AE89-85C274D33841}" type="sibTrans" cxnId="{A568751A-F886-46E1-8D74-5031BCBF26D2}">
      <dgm:prSet/>
      <dgm:spPr/>
      <dgm:t>
        <a:bodyPr/>
        <a:lstStyle/>
        <a:p>
          <a:endParaRPr lang="zh-CN" altLang="en-US"/>
        </a:p>
      </dgm:t>
    </dgm:pt>
    <dgm:pt modelId="{32C16111-B0F8-42AE-A0DD-41CD64F4386E}">
      <dgm:prSet phldrT="[文本]"/>
      <dgm:spPr/>
      <dgm:t>
        <a:bodyPr/>
        <a:lstStyle/>
        <a:p>
          <a:r>
            <a:rPr lang="zh-CN" altLang="en-US" dirty="0" smtClean="0"/>
            <a:t>标签</a:t>
          </a:r>
          <a:endParaRPr lang="zh-CN" altLang="en-US" dirty="0"/>
        </a:p>
      </dgm:t>
    </dgm:pt>
    <dgm:pt modelId="{E510B39B-E323-4982-B3C5-649E5E3614A2}" type="parTrans" cxnId="{1222A833-6EE2-4F83-99B2-CAD47CB7B75A}">
      <dgm:prSet/>
      <dgm:spPr/>
      <dgm:t>
        <a:bodyPr/>
        <a:lstStyle/>
        <a:p>
          <a:endParaRPr lang="zh-CN" altLang="en-US"/>
        </a:p>
      </dgm:t>
    </dgm:pt>
    <dgm:pt modelId="{86D2C0A6-2815-4862-B7C9-83153C02E047}" type="sibTrans" cxnId="{1222A833-6EE2-4F83-99B2-CAD47CB7B75A}">
      <dgm:prSet/>
      <dgm:spPr/>
      <dgm:t>
        <a:bodyPr/>
        <a:lstStyle/>
        <a:p>
          <a:endParaRPr lang="zh-CN" altLang="en-US"/>
        </a:p>
      </dgm:t>
    </dgm:pt>
    <dgm:pt modelId="{35B19978-4F0E-4B83-8AF7-566124A6AD8F}">
      <dgm:prSet phldrT="[文本]"/>
      <dgm:spPr/>
      <dgm:t>
        <a:bodyPr/>
        <a:lstStyle/>
        <a:p>
          <a:r>
            <a:rPr lang="zh-CN" altLang="en-US" dirty="0" smtClean="0"/>
            <a:t>编辑</a:t>
          </a:r>
          <a:endParaRPr lang="zh-CN" altLang="en-US" dirty="0"/>
        </a:p>
      </dgm:t>
    </dgm:pt>
    <dgm:pt modelId="{C31139C4-4D80-4D00-AD52-892C5A760440}" type="parTrans" cxnId="{5DC8C97F-7748-4D63-AD33-A2BD9B60C942}">
      <dgm:prSet/>
      <dgm:spPr/>
      <dgm:t>
        <a:bodyPr/>
        <a:lstStyle/>
        <a:p>
          <a:endParaRPr lang="zh-CN" altLang="en-US"/>
        </a:p>
      </dgm:t>
    </dgm:pt>
    <dgm:pt modelId="{73A8C48F-A31B-4673-81AE-AE998D93E720}" type="sibTrans" cxnId="{5DC8C97F-7748-4D63-AD33-A2BD9B60C942}">
      <dgm:prSet/>
      <dgm:spPr/>
      <dgm:t>
        <a:bodyPr/>
        <a:lstStyle/>
        <a:p>
          <a:endParaRPr lang="zh-CN" altLang="en-US"/>
        </a:p>
      </dgm:t>
    </dgm:pt>
    <dgm:pt modelId="{4CEE2BE9-1B64-40F0-BDEC-A13EBB01FDB0}">
      <dgm:prSet phldrT="[文本]"/>
      <dgm:spPr/>
      <dgm:t>
        <a:bodyPr/>
        <a:lstStyle/>
        <a:p>
          <a:r>
            <a:rPr lang="zh-CN" altLang="en-US" dirty="0" smtClean="0"/>
            <a:t>名称</a:t>
          </a:r>
          <a:endParaRPr lang="zh-CN" altLang="en-US" dirty="0"/>
        </a:p>
      </dgm:t>
    </dgm:pt>
    <dgm:pt modelId="{2977B48A-0247-4B85-BB70-87015FE72A50}" type="parTrans" cxnId="{ABBBE65E-89D2-4FDE-B7DE-BEABE7EFE657}">
      <dgm:prSet/>
      <dgm:spPr/>
      <dgm:t>
        <a:bodyPr/>
        <a:lstStyle/>
        <a:p>
          <a:endParaRPr lang="zh-CN" altLang="en-US"/>
        </a:p>
      </dgm:t>
    </dgm:pt>
    <dgm:pt modelId="{BAB4AE9A-F1C6-4B5C-BA0C-0F3A1114049C}" type="sibTrans" cxnId="{ABBBE65E-89D2-4FDE-B7DE-BEABE7EFE657}">
      <dgm:prSet/>
      <dgm:spPr/>
      <dgm:t>
        <a:bodyPr/>
        <a:lstStyle/>
        <a:p>
          <a:endParaRPr lang="zh-CN" altLang="en-US"/>
        </a:p>
      </dgm:t>
    </dgm:pt>
    <dgm:pt modelId="{57E42DBE-5113-4389-BCEF-56F92EC550C9}">
      <dgm:prSet phldrT="[文本]"/>
      <dgm:spPr/>
      <dgm:t>
        <a:bodyPr/>
        <a:lstStyle/>
        <a:p>
          <a:r>
            <a:rPr lang="zh-CN" altLang="en-US" dirty="0" smtClean="0"/>
            <a:t>目录</a:t>
          </a:r>
          <a:endParaRPr lang="zh-CN" altLang="en-US" dirty="0"/>
        </a:p>
      </dgm:t>
    </dgm:pt>
    <dgm:pt modelId="{E87E0A7F-6B77-4A6C-9D64-F330C29060F7}" type="parTrans" cxnId="{1DBAE16E-B888-4135-AF91-0FEED329F384}">
      <dgm:prSet/>
      <dgm:spPr/>
      <dgm:t>
        <a:bodyPr/>
        <a:lstStyle/>
        <a:p>
          <a:endParaRPr lang="zh-CN" altLang="en-US"/>
        </a:p>
      </dgm:t>
    </dgm:pt>
    <dgm:pt modelId="{FBE1DA0D-858E-42C3-8FA2-CB6E2D96F178}" type="sibTrans" cxnId="{1DBAE16E-B888-4135-AF91-0FEED329F384}">
      <dgm:prSet/>
      <dgm:spPr/>
      <dgm:t>
        <a:bodyPr/>
        <a:lstStyle/>
        <a:p>
          <a:endParaRPr lang="zh-CN" altLang="en-US"/>
        </a:p>
      </dgm:t>
    </dgm:pt>
    <dgm:pt modelId="{F3E7DB76-9AC8-43F8-92D3-54AB6F8B8845}">
      <dgm:prSet phldrT="[文本]"/>
      <dgm:spPr/>
      <dgm:t>
        <a:bodyPr/>
        <a:lstStyle/>
        <a:p>
          <a:r>
            <a:rPr lang="zh-CN" altLang="en-US" dirty="0" smtClean="0"/>
            <a:t>删除</a:t>
          </a:r>
          <a:endParaRPr lang="zh-CN" altLang="en-US" dirty="0"/>
        </a:p>
      </dgm:t>
    </dgm:pt>
    <dgm:pt modelId="{B2680790-2365-4B63-A09D-DECAAFAF5CC7}" type="parTrans" cxnId="{0870FA32-E517-45BA-919E-F976415FDB42}">
      <dgm:prSet/>
      <dgm:spPr/>
      <dgm:t>
        <a:bodyPr/>
        <a:lstStyle/>
        <a:p>
          <a:endParaRPr lang="zh-CN" altLang="en-US"/>
        </a:p>
      </dgm:t>
    </dgm:pt>
    <dgm:pt modelId="{6DD1269A-6C20-49AC-A119-59835B1B5A85}" type="sibTrans" cxnId="{0870FA32-E517-45BA-919E-F976415FDB42}">
      <dgm:prSet/>
      <dgm:spPr/>
      <dgm:t>
        <a:bodyPr/>
        <a:lstStyle/>
        <a:p>
          <a:endParaRPr lang="zh-CN" altLang="en-US"/>
        </a:p>
      </dgm:t>
    </dgm:pt>
    <dgm:pt modelId="{230E5DEB-31F8-409E-9CB9-23B2A4FBAD11}">
      <dgm:prSet phldrT="[文本]"/>
      <dgm:spPr/>
      <dgm:t>
        <a:bodyPr/>
        <a:lstStyle/>
        <a:p>
          <a:r>
            <a:rPr lang="zh-CN" altLang="en-US" dirty="0" smtClean="0"/>
            <a:t>成果</a:t>
          </a:r>
          <a:endParaRPr lang="zh-CN" altLang="en-US" dirty="0"/>
        </a:p>
      </dgm:t>
    </dgm:pt>
    <dgm:pt modelId="{BFCF6A42-ECE0-4D7A-923B-46979827A0A2}" type="parTrans" cxnId="{66F70371-9E7A-4629-AC41-F58813146EE8}">
      <dgm:prSet/>
      <dgm:spPr/>
      <dgm:t>
        <a:bodyPr/>
        <a:lstStyle/>
        <a:p>
          <a:endParaRPr lang="zh-CN" altLang="en-US"/>
        </a:p>
      </dgm:t>
    </dgm:pt>
    <dgm:pt modelId="{1BFF39A3-414C-4CF8-BDE9-94817C123F3D}" type="sibTrans" cxnId="{66F70371-9E7A-4629-AC41-F58813146EE8}">
      <dgm:prSet/>
      <dgm:spPr/>
      <dgm:t>
        <a:bodyPr/>
        <a:lstStyle/>
        <a:p>
          <a:endParaRPr lang="zh-CN" altLang="en-US"/>
        </a:p>
      </dgm:t>
    </dgm:pt>
    <dgm:pt modelId="{7F31DE9D-256C-4216-8C45-4284A8C28522}">
      <dgm:prSet phldrT="[文本]"/>
      <dgm:spPr/>
      <dgm:t>
        <a:bodyPr/>
        <a:lstStyle/>
        <a:p>
          <a:r>
            <a:rPr lang="zh-CN" altLang="en-US" dirty="0" smtClean="0"/>
            <a:t>文章</a:t>
          </a:r>
          <a:endParaRPr lang="zh-CN" altLang="en-US" dirty="0"/>
        </a:p>
      </dgm:t>
    </dgm:pt>
    <dgm:pt modelId="{3A8BE8B4-D4E7-4FBA-8B8D-C4AAE7E77F2A}" type="parTrans" cxnId="{A26D2191-1010-4F17-A4E8-EC17780B3A9D}">
      <dgm:prSet/>
      <dgm:spPr/>
      <dgm:t>
        <a:bodyPr/>
        <a:lstStyle/>
        <a:p>
          <a:endParaRPr lang="zh-CN" altLang="en-US"/>
        </a:p>
      </dgm:t>
    </dgm:pt>
    <dgm:pt modelId="{A23C305E-4ED2-4DCE-85F4-AC50DD3E1569}" type="sibTrans" cxnId="{A26D2191-1010-4F17-A4E8-EC17780B3A9D}">
      <dgm:prSet/>
      <dgm:spPr/>
      <dgm:t>
        <a:bodyPr/>
        <a:lstStyle/>
        <a:p>
          <a:endParaRPr lang="zh-CN" altLang="en-US"/>
        </a:p>
      </dgm:t>
    </dgm:pt>
    <dgm:pt modelId="{8B41BAB3-C596-4E8C-B38C-9206A811F63E}">
      <dgm:prSet phldrT="[文本]"/>
      <dgm:spPr/>
      <dgm:t>
        <a:bodyPr/>
        <a:lstStyle/>
        <a:p>
          <a:r>
            <a:rPr lang="zh-CN" altLang="en-US" dirty="0" smtClean="0"/>
            <a:t>附件</a:t>
          </a:r>
          <a:endParaRPr lang="zh-CN" altLang="en-US" dirty="0"/>
        </a:p>
      </dgm:t>
    </dgm:pt>
    <dgm:pt modelId="{7D6370CE-C1E7-4A9C-8579-8BA869BB336F}" type="parTrans" cxnId="{5F035A8D-BB21-4686-9A7C-33A603004FA7}">
      <dgm:prSet/>
      <dgm:spPr/>
      <dgm:t>
        <a:bodyPr/>
        <a:lstStyle/>
        <a:p>
          <a:endParaRPr lang="zh-CN" altLang="en-US"/>
        </a:p>
      </dgm:t>
    </dgm:pt>
    <dgm:pt modelId="{B7985A22-D21F-428B-89BB-7D92F3ED6CC2}" type="sibTrans" cxnId="{5F035A8D-BB21-4686-9A7C-33A603004FA7}">
      <dgm:prSet/>
      <dgm:spPr/>
      <dgm:t>
        <a:bodyPr/>
        <a:lstStyle/>
        <a:p>
          <a:endParaRPr lang="zh-CN" altLang="en-US"/>
        </a:p>
      </dgm:t>
    </dgm:pt>
    <dgm:pt modelId="{837EEF4A-F930-4956-8D94-9D671E392856}" type="pres">
      <dgm:prSet presAssocID="{7B5EF3E1-1C5B-49DF-8519-FEAD6CD2CC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368498-7BAA-426C-84D9-1D974EAAEBC7}" type="pres">
      <dgm:prSet presAssocID="{B7CEBF0D-584E-4B9C-9CF5-0121B0AB7D8C}" presName="composite" presStyleCnt="0"/>
      <dgm:spPr/>
    </dgm:pt>
    <dgm:pt modelId="{2674697E-3060-43DD-B342-1A743FD8861C}" type="pres">
      <dgm:prSet presAssocID="{B7CEBF0D-584E-4B9C-9CF5-0121B0AB7D8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8A307F-0109-4641-8BE7-11E8830F7550}" type="pres">
      <dgm:prSet presAssocID="{B7CEBF0D-584E-4B9C-9CF5-0121B0AB7D8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EED2A-D0A5-4184-86FC-6F8278722314}" type="pres">
      <dgm:prSet presAssocID="{85032B2E-66E1-4B98-91BB-4349B4F56CC2}" presName="space" presStyleCnt="0"/>
      <dgm:spPr/>
    </dgm:pt>
    <dgm:pt modelId="{DEA22AEE-0C40-4A7A-B6B4-1BDB6EC03EA3}" type="pres">
      <dgm:prSet presAssocID="{35B19978-4F0E-4B83-8AF7-566124A6AD8F}" presName="composite" presStyleCnt="0"/>
      <dgm:spPr/>
    </dgm:pt>
    <dgm:pt modelId="{4C730BF6-F408-4924-A818-3158C2363A2C}" type="pres">
      <dgm:prSet presAssocID="{35B19978-4F0E-4B83-8AF7-566124A6AD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33443-252D-490F-8B4D-484853ECA89A}" type="pres">
      <dgm:prSet presAssocID="{35B19978-4F0E-4B83-8AF7-566124A6AD8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BDFBA-C642-42DC-B707-206D24F95252}" type="pres">
      <dgm:prSet presAssocID="{73A8C48F-A31B-4673-81AE-AE998D93E720}" presName="space" presStyleCnt="0"/>
      <dgm:spPr/>
    </dgm:pt>
    <dgm:pt modelId="{733B710C-233C-4518-88C8-72D971AF6F1C}" type="pres">
      <dgm:prSet presAssocID="{F3E7DB76-9AC8-43F8-92D3-54AB6F8B8845}" presName="composite" presStyleCnt="0"/>
      <dgm:spPr/>
    </dgm:pt>
    <dgm:pt modelId="{A2C7378B-E75C-4933-B91B-126D71834BFD}" type="pres">
      <dgm:prSet presAssocID="{F3E7DB76-9AC8-43F8-92D3-54AB6F8B884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F2556-5FBF-487F-AE00-2DC48EDEA806}" type="pres">
      <dgm:prSet presAssocID="{F3E7DB76-9AC8-43F8-92D3-54AB6F8B884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CBB7C-061B-4DCE-830F-E24B1739930D}" type="presOf" srcId="{F3E7DB76-9AC8-43F8-92D3-54AB6F8B8845}" destId="{A2C7378B-E75C-4933-B91B-126D71834BFD}" srcOrd="0" destOrd="0" presId="urn:microsoft.com/office/officeart/2005/8/layout/hList1"/>
    <dgm:cxn modelId="{1DBAE16E-B888-4135-AF91-0FEED329F384}" srcId="{35B19978-4F0E-4B83-8AF7-566124A6AD8F}" destId="{57E42DBE-5113-4389-BCEF-56F92EC550C9}" srcOrd="1" destOrd="0" parTransId="{E87E0A7F-6B77-4A6C-9D64-F330C29060F7}" sibTransId="{FBE1DA0D-858E-42C3-8FA2-CB6E2D96F178}"/>
    <dgm:cxn modelId="{ABBBE65E-89D2-4FDE-B7DE-BEABE7EFE657}" srcId="{35B19978-4F0E-4B83-8AF7-566124A6AD8F}" destId="{4CEE2BE9-1B64-40F0-BDEC-A13EBB01FDB0}" srcOrd="0" destOrd="0" parTransId="{2977B48A-0247-4B85-BB70-87015FE72A50}" sibTransId="{BAB4AE9A-F1C6-4B5C-BA0C-0F3A1114049C}"/>
    <dgm:cxn modelId="{95642B42-1395-432D-981A-EBEBB00B7D91}" type="presOf" srcId="{35B19978-4F0E-4B83-8AF7-566124A6AD8F}" destId="{4C730BF6-F408-4924-A818-3158C2363A2C}" srcOrd="0" destOrd="0" presId="urn:microsoft.com/office/officeart/2005/8/layout/hList1"/>
    <dgm:cxn modelId="{A568751A-F886-46E1-8D74-5031BCBF26D2}" srcId="{B7CEBF0D-584E-4B9C-9CF5-0121B0AB7D8C}" destId="{C501B322-C6C8-4278-96DF-0C62BB51123B}" srcOrd="0" destOrd="0" parTransId="{4D8D9B99-469F-4295-B14E-58F1FDB1065B}" sibTransId="{1335CA36-1544-416C-AE89-85C274D33841}"/>
    <dgm:cxn modelId="{7C23CFC5-1D62-4B4A-B8CA-C2FCF1942027}" type="presOf" srcId="{230E5DEB-31F8-409E-9CB9-23B2A4FBAD11}" destId="{A41F2556-5FBF-487F-AE00-2DC48EDEA806}" srcOrd="0" destOrd="0" presId="urn:microsoft.com/office/officeart/2005/8/layout/hList1"/>
    <dgm:cxn modelId="{1222A833-6EE2-4F83-99B2-CAD47CB7B75A}" srcId="{B7CEBF0D-584E-4B9C-9CF5-0121B0AB7D8C}" destId="{32C16111-B0F8-42AE-A0DD-41CD64F4386E}" srcOrd="1" destOrd="0" parTransId="{E510B39B-E323-4982-B3C5-649E5E3614A2}" sibTransId="{86D2C0A6-2815-4862-B7C9-83153C02E047}"/>
    <dgm:cxn modelId="{008F8B0F-8D4E-4002-AFF1-893C6AA596FE}" type="presOf" srcId="{57E42DBE-5113-4389-BCEF-56F92EC550C9}" destId="{D6D33443-252D-490F-8B4D-484853ECA89A}" srcOrd="0" destOrd="1" presId="urn:microsoft.com/office/officeart/2005/8/layout/hList1"/>
    <dgm:cxn modelId="{5C0C1EF1-FA7A-44FC-BBC7-9EAD52CA006B}" type="presOf" srcId="{C501B322-C6C8-4278-96DF-0C62BB51123B}" destId="{898A307F-0109-4641-8BE7-11E8830F7550}" srcOrd="0" destOrd="0" presId="urn:microsoft.com/office/officeart/2005/8/layout/hList1"/>
    <dgm:cxn modelId="{D72606D9-8B2A-4788-AD55-37FA029C6C9E}" type="presOf" srcId="{4CEE2BE9-1B64-40F0-BDEC-A13EBB01FDB0}" destId="{D6D33443-252D-490F-8B4D-484853ECA89A}" srcOrd="0" destOrd="0" presId="urn:microsoft.com/office/officeart/2005/8/layout/hList1"/>
    <dgm:cxn modelId="{34F07F6E-0F68-423E-8B7A-616EE1BB418F}" type="presOf" srcId="{7B5EF3E1-1C5B-49DF-8519-FEAD6CD2CC35}" destId="{837EEF4A-F930-4956-8D94-9D671E392856}" srcOrd="0" destOrd="0" presId="urn:microsoft.com/office/officeart/2005/8/layout/hList1"/>
    <dgm:cxn modelId="{0870FA32-E517-45BA-919E-F976415FDB42}" srcId="{7B5EF3E1-1C5B-49DF-8519-FEAD6CD2CC35}" destId="{F3E7DB76-9AC8-43F8-92D3-54AB6F8B8845}" srcOrd="2" destOrd="0" parTransId="{B2680790-2365-4B63-A09D-DECAAFAF5CC7}" sibTransId="{6DD1269A-6C20-49AC-A119-59835B1B5A85}"/>
    <dgm:cxn modelId="{66F70371-9E7A-4629-AC41-F58813146EE8}" srcId="{F3E7DB76-9AC8-43F8-92D3-54AB6F8B8845}" destId="{230E5DEB-31F8-409E-9CB9-23B2A4FBAD11}" srcOrd="0" destOrd="0" parTransId="{BFCF6A42-ECE0-4D7A-923B-46979827A0A2}" sibTransId="{1BFF39A3-414C-4CF8-BDE9-94817C123F3D}"/>
    <dgm:cxn modelId="{35287F47-8170-47DE-89A8-00B4A1EFFD9C}" srcId="{7B5EF3E1-1C5B-49DF-8519-FEAD6CD2CC35}" destId="{B7CEBF0D-584E-4B9C-9CF5-0121B0AB7D8C}" srcOrd="0" destOrd="0" parTransId="{ECFC061E-6CE6-4D8E-BB02-62FDB02F3738}" sibTransId="{85032B2E-66E1-4B98-91BB-4349B4F56CC2}"/>
    <dgm:cxn modelId="{03424002-8D12-430C-BA6D-C264B21ECB61}" type="presOf" srcId="{8B41BAB3-C596-4E8C-B38C-9206A811F63E}" destId="{A41F2556-5FBF-487F-AE00-2DC48EDEA806}" srcOrd="0" destOrd="1" presId="urn:microsoft.com/office/officeart/2005/8/layout/hList1"/>
    <dgm:cxn modelId="{A3409121-7BEC-4F12-80E7-6196433B7B25}" type="presOf" srcId="{7F31DE9D-256C-4216-8C45-4284A8C28522}" destId="{A41F2556-5FBF-487F-AE00-2DC48EDEA806}" srcOrd="0" destOrd="2" presId="urn:microsoft.com/office/officeart/2005/8/layout/hList1"/>
    <dgm:cxn modelId="{AC862756-54BE-4AE3-A603-DCA7D6715E9D}" type="presOf" srcId="{32C16111-B0F8-42AE-A0DD-41CD64F4386E}" destId="{898A307F-0109-4641-8BE7-11E8830F7550}" srcOrd="0" destOrd="1" presId="urn:microsoft.com/office/officeart/2005/8/layout/hList1"/>
    <dgm:cxn modelId="{5F035A8D-BB21-4686-9A7C-33A603004FA7}" srcId="{F3E7DB76-9AC8-43F8-92D3-54AB6F8B8845}" destId="{8B41BAB3-C596-4E8C-B38C-9206A811F63E}" srcOrd="1" destOrd="0" parTransId="{7D6370CE-C1E7-4A9C-8579-8BA869BB336F}" sibTransId="{B7985A22-D21F-428B-89BB-7D92F3ED6CC2}"/>
    <dgm:cxn modelId="{A26D2191-1010-4F17-A4E8-EC17780B3A9D}" srcId="{F3E7DB76-9AC8-43F8-92D3-54AB6F8B8845}" destId="{7F31DE9D-256C-4216-8C45-4284A8C28522}" srcOrd="2" destOrd="0" parTransId="{3A8BE8B4-D4E7-4FBA-8B8D-C4AAE7E77F2A}" sibTransId="{A23C305E-4ED2-4DCE-85F4-AC50DD3E1569}"/>
    <dgm:cxn modelId="{F8219651-F38B-4014-8714-F6A63BCF2BD2}" type="presOf" srcId="{B7CEBF0D-584E-4B9C-9CF5-0121B0AB7D8C}" destId="{2674697E-3060-43DD-B342-1A743FD8861C}" srcOrd="0" destOrd="0" presId="urn:microsoft.com/office/officeart/2005/8/layout/hList1"/>
    <dgm:cxn modelId="{5DC8C97F-7748-4D63-AD33-A2BD9B60C942}" srcId="{7B5EF3E1-1C5B-49DF-8519-FEAD6CD2CC35}" destId="{35B19978-4F0E-4B83-8AF7-566124A6AD8F}" srcOrd="1" destOrd="0" parTransId="{C31139C4-4D80-4D00-AD52-892C5A760440}" sibTransId="{73A8C48F-A31B-4673-81AE-AE998D93E720}"/>
    <dgm:cxn modelId="{C5A4D0C4-C3BE-4F05-8756-83BE44262E69}" type="presParOf" srcId="{837EEF4A-F930-4956-8D94-9D671E392856}" destId="{BB368498-7BAA-426C-84D9-1D974EAAEBC7}" srcOrd="0" destOrd="0" presId="urn:microsoft.com/office/officeart/2005/8/layout/hList1"/>
    <dgm:cxn modelId="{D738DD93-BB79-4E78-B72E-803DBBBC7AE3}" type="presParOf" srcId="{BB368498-7BAA-426C-84D9-1D974EAAEBC7}" destId="{2674697E-3060-43DD-B342-1A743FD8861C}" srcOrd="0" destOrd="0" presId="urn:microsoft.com/office/officeart/2005/8/layout/hList1"/>
    <dgm:cxn modelId="{BD54EBF5-5917-474C-AA2B-28D607A909B3}" type="presParOf" srcId="{BB368498-7BAA-426C-84D9-1D974EAAEBC7}" destId="{898A307F-0109-4641-8BE7-11E8830F7550}" srcOrd="1" destOrd="0" presId="urn:microsoft.com/office/officeart/2005/8/layout/hList1"/>
    <dgm:cxn modelId="{EFCB0502-8FA1-4E7D-9A2E-BE8D681B4F91}" type="presParOf" srcId="{837EEF4A-F930-4956-8D94-9D671E392856}" destId="{576EED2A-D0A5-4184-86FC-6F8278722314}" srcOrd="1" destOrd="0" presId="urn:microsoft.com/office/officeart/2005/8/layout/hList1"/>
    <dgm:cxn modelId="{FB6E3BA7-2AAB-4D80-82B5-966518DFC271}" type="presParOf" srcId="{837EEF4A-F930-4956-8D94-9D671E392856}" destId="{DEA22AEE-0C40-4A7A-B6B4-1BDB6EC03EA3}" srcOrd="2" destOrd="0" presId="urn:microsoft.com/office/officeart/2005/8/layout/hList1"/>
    <dgm:cxn modelId="{DF1BCCDE-4471-4495-B963-243479DF0C18}" type="presParOf" srcId="{DEA22AEE-0C40-4A7A-B6B4-1BDB6EC03EA3}" destId="{4C730BF6-F408-4924-A818-3158C2363A2C}" srcOrd="0" destOrd="0" presId="urn:microsoft.com/office/officeart/2005/8/layout/hList1"/>
    <dgm:cxn modelId="{AA526017-6971-402D-B49A-4C7862F11540}" type="presParOf" srcId="{DEA22AEE-0C40-4A7A-B6B4-1BDB6EC03EA3}" destId="{D6D33443-252D-490F-8B4D-484853ECA89A}" srcOrd="1" destOrd="0" presId="urn:microsoft.com/office/officeart/2005/8/layout/hList1"/>
    <dgm:cxn modelId="{01655399-7BF2-44B0-B098-4AC84427545A}" type="presParOf" srcId="{837EEF4A-F930-4956-8D94-9D671E392856}" destId="{410BDFBA-C642-42DC-B707-206D24F95252}" srcOrd="3" destOrd="0" presId="urn:microsoft.com/office/officeart/2005/8/layout/hList1"/>
    <dgm:cxn modelId="{8785E50C-CB0C-4058-B45C-75E38EF0D57E}" type="presParOf" srcId="{837EEF4A-F930-4956-8D94-9D671E392856}" destId="{733B710C-233C-4518-88C8-72D971AF6F1C}" srcOrd="4" destOrd="0" presId="urn:microsoft.com/office/officeart/2005/8/layout/hList1"/>
    <dgm:cxn modelId="{CD19015B-436A-46A4-8C1C-4453437F2CB8}" type="presParOf" srcId="{733B710C-233C-4518-88C8-72D971AF6F1C}" destId="{A2C7378B-E75C-4933-B91B-126D71834BFD}" srcOrd="0" destOrd="0" presId="urn:microsoft.com/office/officeart/2005/8/layout/hList1"/>
    <dgm:cxn modelId="{CC570D4F-1299-4E19-A853-D0F42121DB6F}" type="presParOf" srcId="{733B710C-233C-4518-88C8-72D971AF6F1C}" destId="{A41F2556-5FBF-487F-AE00-2DC48EDEA8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632C86-E543-40F6-A145-6C731A8CA512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D6B1BE-303D-4AF8-BDDC-14012783BC68}">
      <dgm:prSet phldrT="[文本]"/>
      <dgm:spPr/>
      <dgm:t>
        <a:bodyPr/>
        <a:lstStyle/>
        <a:p>
          <a:r>
            <a:rPr lang="zh-CN" altLang="en-US" dirty="0" smtClean="0"/>
            <a:t>课程内容</a:t>
          </a:r>
          <a:endParaRPr lang="zh-CN" altLang="en-US" dirty="0"/>
        </a:p>
      </dgm:t>
    </dgm:pt>
    <dgm:pt modelId="{33AA0418-39C5-4148-B554-2878B195C999}" type="par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2E661311-B86B-4004-944C-482562CE492C}" type="sibTrans" cxnId="{42217851-D6E6-4C5A-B547-F339129A6F8B}">
      <dgm:prSet/>
      <dgm:spPr/>
      <dgm:t>
        <a:bodyPr/>
        <a:lstStyle/>
        <a:p>
          <a:endParaRPr lang="zh-CN" altLang="en-US"/>
        </a:p>
      </dgm:t>
    </dgm:pt>
    <dgm:pt modelId="{5231F07A-C045-4C03-8144-14BCD152FB9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第一课 工程师需求</a:t>
          </a:r>
          <a:endParaRPr lang="zh-CN" altLang="en-US" dirty="0">
            <a:solidFill>
              <a:schemeClr val="tx1"/>
            </a:solidFill>
          </a:endParaRPr>
        </a:p>
      </dgm:t>
    </dgm:pt>
    <dgm:pt modelId="{CB905F35-7715-4982-8147-BCF1B9B2307D}" type="par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0801EDFC-4FFA-4445-82BE-91FD3AAE1F09}" type="sibTrans" cxnId="{9E03AE3B-4F82-4403-81FF-173914E442C1}">
      <dgm:prSet/>
      <dgm:spPr/>
      <dgm:t>
        <a:bodyPr/>
        <a:lstStyle/>
        <a:p>
          <a:endParaRPr lang="zh-CN" altLang="en-US"/>
        </a:p>
      </dgm:t>
    </dgm:pt>
    <dgm:pt modelId="{2CA86E9F-D593-4146-BDA6-2E4C4447E48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第二课 新建项目</a:t>
          </a:r>
          <a:endParaRPr lang="zh-CN" altLang="en-US" dirty="0">
            <a:solidFill>
              <a:schemeClr val="tx1"/>
            </a:solidFill>
          </a:endParaRPr>
        </a:p>
      </dgm:t>
    </dgm:pt>
    <dgm:pt modelId="{C58FFACF-B4C9-4365-B79C-C697DB066F81}" type="par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EE1A2C1C-E8EE-434D-BDFC-A9D5B4CA26DC}" type="sibTrans" cxnId="{40C9E101-1BA9-45B9-8E4B-0B0F8158B9F4}">
      <dgm:prSet/>
      <dgm:spPr/>
      <dgm:t>
        <a:bodyPr/>
        <a:lstStyle/>
        <a:p>
          <a:endParaRPr lang="zh-CN" altLang="en-US"/>
        </a:p>
      </dgm:t>
    </dgm:pt>
    <dgm:pt modelId="{146F32FF-A485-4FC3-8737-3525FEBF2797}">
      <dgm:prSet phldrT="[文本]"/>
      <dgm:spPr/>
      <dgm:t>
        <a:bodyPr/>
        <a:lstStyle/>
        <a:p>
          <a:r>
            <a:rPr lang="zh-CN" altLang="en-US" dirty="0" smtClean="0">
              <a:solidFill>
                <a:srgbClr val="FFFF00"/>
              </a:solidFill>
            </a:rPr>
            <a:t>第三课 往项目里添加成果</a:t>
          </a:r>
          <a:endParaRPr lang="zh-CN" altLang="en-US" dirty="0">
            <a:solidFill>
              <a:srgbClr val="FFFF00"/>
            </a:solidFill>
          </a:endParaRPr>
        </a:p>
      </dgm:t>
    </dgm:pt>
    <dgm:pt modelId="{11C1509F-C281-414C-BF4F-26CF9CF34F14}" type="par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62462A4B-1815-42E5-9F41-61D908EBC7AC}" type="sibTrans" cxnId="{5DE4A47C-A1DC-4A11-B11F-6752400A7D03}">
      <dgm:prSet/>
      <dgm:spPr/>
      <dgm:t>
        <a:bodyPr/>
        <a:lstStyle/>
        <a:p>
          <a:endParaRPr lang="zh-CN" altLang="en-US"/>
        </a:p>
      </dgm:t>
    </dgm:pt>
    <dgm:pt modelId="{46F321B0-E4C3-4CC2-89CB-9B763C5AB6C2}">
      <dgm:prSet phldrT="[文本]"/>
      <dgm:spPr/>
      <dgm:t>
        <a:bodyPr/>
        <a:lstStyle/>
        <a:p>
          <a:r>
            <a:rPr lang="zh-CN" altLang="en-US" dirty="0" smtClean="0"/>
            <a:t>第四课 添加大事记</a:t>
          </a:r>
          <a:endParaRPr lang="zh-CN" altLang="en-US" dirty="0"/>
        </a:p>
      </dgm:t>
    </dgm:pt>
    <dgm:pt modelId="{13EEA20F-1770-4827-9197-200C4904E724}" type="par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38AED8A2-5EF8-49F6-9985-3A88EFD9663B}" type="sibTrans" cxnId="{70A5BB33-0F60-409B-84E7-ACC2A684D995}">
      <dgm:prSet/>
      <dgm:spPr/>
      <dgm:t>
        <a:bodyPr/>
        <a:lstStyle/>
        <a:p>
          <a:endParaRPr lang="zh-CN" altLang="en-US"/>
        </a:p>
      </dgm:t>
    </dgm:pt>
    <dgm:pt modelId="{C055CC02-0DB7-4665-8292-3E705F5DF783}">
      <dgm:prSet phldrT="[文本]"/>
      <dgm:spPr/>
      <dgm:t>
        <a:bodyPr/>
        <a:lstStyle/>
        <a:p>
          <a:r>
            <a:rPr lang="zh-CN" altLang="en-US" dirty="0" smtClean="0"/>
            <a:t>第五课 同步资料</a:t>
          </a:r>
          <a:endParaRPr lang="zh-CN" altLang="en-US" dirty="0"/>
        </a:p>
      </dgm:t>
    </dgm:pt>
    <dgm:pt modelId="{F1B09507-78FF-42D9-96F2-47F3820AFE8A}" type="par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1B04DB3C-48CA-4B27-86C0-7784B6DDF40D}" type="sibTrans" cxnId="{E25ECD2F-C933-4F3D-B71C-D2F8D2DB43B8}">
      <dgm:prSet/>
      <dgm:spPr/>
      <dgm:t>
        <a:bodyPr/>
        <a:lstStyle/>
        <a:p>
          <a:endParaRPr lang="zh-CN" altLang="en-US"/>
        </a:p>
      </dgm:t>
    </dgm:pt>
    <dgm:pt modelId="{7E85D6A1-35D3-4EC3-B857-C4A3A8793879}">
      <dgm:prSet phldrT="[文本]"/>
      <dgm:spPr/>
      <dgm:t>
        <a:bodyPr/>
        <a:lstStyle/>
        <a:p>
          <a:r>
            <a:rPr lang="zh-CN" altLang="en-US" dirty="0" smtClean="0"/>
            <a:t>第六课 用户和权限</a:t>
          </a:r>
          <a:endParaRPr lang="zh-CN" altLang="en-US" dirty="0"/>
        </a:p>
      </dgm:t>
    </dgm:pt>
    <dgm:pt modelId="{1412655E-D4AB-4CD1-AAC4-0A53C8D406BA}" type="par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3E1FC1D-9A5F-46B9-B0A4-9527DE5AF6AE}" type="sibTrans" cxnId="{C65D6A11-F45E-4CF9-8777-48034A6D3709}">
      <dgm:prSet/>
      <dgm:spPr/>
      <dgm:t>
        <a:bodyPr/>
        <a:lstStyle/>
        <a:p>
          <a:endParaRPr lang="zh-CN" altLang="en-US"/>
        </a:p>
      </dgm:t>
    </dgm:pt>
    <dgm:pt modelId="{78AA4543-6A22-40E5-8E39-07799E40531E}">
      <dgm:prSet phldrT="[文本]"/>
      <dgm:spPr/>
      <dgm:t>
        <a:bodyPr/>
        <a:lstStyle/>
        <a:p>
          <a:r>
            <a:rPr lang="zh-CN" altLang="en-US" dirty="0" smtClean="0"/>
            <a:t>第七课 定制目录和部门</a:t>
          </a:r>
          <a:endParaRPr lang="zh-CN" altLang="en-US" dirty="0"/>
        </a:p>
      </dgm:t>
    </dgm:pt>
    <dgm:pt modelId="{93CFF4E1-4D56-4688-A166-D5E649D00326}" type="par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DB909988-D27F-4079-886B-13EC064C2384}" type="sibTrans" cxnId="{E681AD46-27F0-4D75-8710-0765A65F2487}">
      <dgm:prSet/>
      <dgm:spPr/>
      <dgm:t>
        <a:bodyPr/>
        <a:lstStyle/>
        <a:p>
          <a:endParaRPr lang="zh-CN" altLang="en-US"/>
        </a:p>
      </dgm:t>
    </dgm:pt>
    <dgm:pt modelId="{BE1442AD-08CA-4EE6-8EF2-106A49C98B6A}">
      <dgm:prSet phldrT="[文本]"/>
      <dgm:spPr/>
      <dgm:t>
        <a:bodyPr/>
        <a:lstStyle/>
        <a:p>
          <a:r>
            <a:rPr lang="zh-CN" altLang="en-US" dirty="0" smtClean="0"/>
            <a:t>第八课 后记</a:t>
          </a:r>
          <a:endParaRPr lang="zh-CN" altLang="en-US" dirty="0"/>
        </a:p>
      </dgm:t>
    </dgm:pt>
    <dgm:pt modelId="{A63A0206-F8AF-4F46-A196-980CDCCB5BEA}" type="par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F215A94E-AA82-41A0-8F5F-3FF3CE2942DE}" type="sibTrans" cxnId="{98256EFC-55C1-4DF5-BA73-4064636EBC42}">
      <dgm:prSet/>
      <dgm:spPr/>
      <dgm:t>
        <a:bodyPr/>
        <a:lstStyle/>
        <a:p>
          <a:endParaRPr lang="zh-CN" altLang="en-US"/>
        </a:p>
      </dgm:t>
    </dgm:pt>
    <dgm:pt modelId="{9A9DCF60-47E7-40AC-BE7B-BBD0732DEA33}" type="pres">
      <dgm:prSet presAssocID="{AB632C86-E543-40F6-A145-6C731A8CA51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9D9E2E1-5A1D-4F79-A630-BFF9984751F1}" type="pres">
      <dgm:prSet presAssocID="{E5D6B1BE-303D-4AF8-BDDC-14012783BC68}" presName="thickLine" presStyleLbl="alignNode1" presStyleIdx="0" presStyleCnt="1"/>
      <dgm:spPr/>
    </dgm:pt>
    <dgm:pt modelId="{921FDEA0-FDC1-4F01-995F-465CB25E4DFD}" type="pres">
      <dgm:prSet presAssocID="{E5D6B1BE-303D-4AF8-BDDC-14012783BC68}" presName="horz1" presStyleCnt="0"/>
      <dgm:spPr/>
    </dgm:pt>
    <dgm:pt modelId="{398415A1-C563-4D9D-BC35-7651ADB946F8}" type="pres">
      <dgm:prSet presAssocID="{E5D6B1BE-303D-4AF8-BDDC-14012783BC68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A4FFC2C-2579-4C53-AB0A-35204FBFDDF8}" type="pres">
      <dgm:prSet presAssocID="{E5D6B1BE-303D-4AF8-BDDC-14012783BC68}" presName="vert1" presStyleCnt="0"/>
      <dgm:spPr/>
    </dgm:pt>
    <dgm:pt modelId="{581E913F-7328-4659-8430-6BDFBF0FC2D4}" type="pres">
      <dgm:prSet presAssocID="{5231F07A-C045-4C03-8144-14BCD152FB92}" presName="vertSpace2a" presStyleCnt="0"/>
      <dgm:spPr/>
    </dgm:pt>
    <dgm:pt modelId="{E3CF63F6-9DDA-453A-92AA-39E2079226D4}" type="pres">
      <dgm:prSet presAssocID="{5231F07A-C045-4C03-8144-14BCD152FB92}" presName="horz2" presStyleCnt="0"/>
      <dgm:spPr/>
    </dgm:pt>
    <dgm:pt modelId="{E2DA19AC-AEBB-4043-A1F3-A199130F7D36}" type="pres">
      <dgm:prSet presAssocID="{5231F07A-C045-4C03-8144-14BCD152FB92}" presName="horzSpace2" presStyleCnt="0"/>
      <dgm:spPr/>
    </dgm:pt>
    <dgm:pt modelId="{DEA9568E-492A-4BE5-AED3-62F0E3A951F6}" type="pres">
      <dgm:prSet presAssocID="{5231F07A-C045-4C03-8144-14BCD152FB92}" presName="tx2" presStyleLbl="revTx" presStyleIdx="1" presStyleCnt="9"/>
      <dgm:spPr/>
      <dgm:t>
        <a:bodyPr/>
        <a:lstStyle/>
        <a:p>
          <a:endParaRPr lang="zh-CN" altLang="en-US"/>
        </a:p>
      </dgm:t>
    </dgm:pt>
    <dgm:pt modelId="{6CB26724-1DF9-4A01-B219-0F7634AE85D6}" type="pres">
      <dgm:prSet presAssocID="{5231F07A-C045-4C03-8144-14BCD152FB92}" presName="vert2" presStyleCnt="0"/>
      <dgm:spPr/>
    </dgm:pt>
    <dgm:pt modelId="{804B6408-D39C-4CB8-8EF5-27B526081DA7}" type="pres">
      <dgm:prSet presAssocID="{5231F07A-C045-4C03-8144-14BCD152FB92}" presName="thinLine2b" presStyleLbl="callout" presStyleIdx="0" presStyleCnt="8"/>
      <dgm:spPr/>
    </dgm:pt>
    <dgm:pt modelId="{D1753E13-16BD-4BD1-B568-AF0CFD3E215B}" type="pres">
      <dgm:prSet presAssocID="{5231F07A-C045-4C03-8144-14BCD152FB92}" presName="vertSpace2b" presStyleCnt="0"/>
      <dgm:spPr/>
    </dgm:pt>
    <dgm:pt modelId="{77EE2E2D-8D25-43B1-8418-8B143497570F}" type="pres">
      <dgm:prSet presAssocID="{2CA86E9F-D593-4146-BDA6-2E4C4447E487}" presName="horz2" presStyleCnt="0"/>
      <dgm:spPr/>
    </dgm:pt>
    <dgm:pt modelId="{6398B078-E41A-4530-950E-4C4CC69B6D32}" type="pres">
      <dgm:prSet presAssocID="{2CA86E9F-D593-4146-BDA6-2E4C4447E487}" presName="horzSpace2" presStyleCnt="0"/>
      <dgm:spPr/>
    </dgm:pt>
    <dgm:pt modelId="{0EBF3CC6-08E2-4725-A723-6A200D8D486C}" type="pres">
      <dgm:prSet presAssocID="{2CA86E9F-D593-4146-BDA6-2E4C4447E487}" presName="tx2" presStyleLbl="revTx" presStyleIdx="2" presStyleCnt="9"/>
      <dgm:spPr/>
      <dgm:t>
        <a:bodyPr/>
        <a:lstStyle/>
        <a:p>
          <a:endParaRPr lang="zh-CN" altLang="en-US"/>
        </a:p>
      </dgm:t>
    </dgm:pt>
    <dgm:pt modelId="{2A25569A-07D4-45EB-9F12-AD854CB78868}" type="pres">
      <dgm:prSet presAssocID="{2CA86E9F-D593-4146-BDA6-2E4C4447E487}" presName="vert2" presStyleCnt="0"/>
      <dgm:spPr/>
    </dgm:pt>
    <dgm:pt modelId="{CD1CA84E-B566-4E3E-9807-655D8D21BCE7}" type="pres">
      <dgm:prSet presAssocID="{2CA86E9F-D593-4146-BDA6-2E4C4447E487}" presName="thinLine2b" presStyleLbl="callout" presStyleIdx="1" presStyleCnt="8"/>
      <dgm:spPr/>
    </dgm:pt>
    <dgm:pt modelId="{980E4C2E-63B4-4797-B93F-72BD01F593C4}" type="pres">
      <dgm:prSet presAssocID="{2CA86E9F-D593-4146-BDA6-2E4C4447E487}" presName="vertSpace2b" presStyleCnt="0"/>
      <dgm:spPr/>
    </dgm:pt>
    <dgm:pt modelId="{0B8DD5FB-6D65-488C-8786-E7EFE1D22527}" type="pres">
      <dgm:prSet presAssocID="{146F32FF-A485-4FC3-8737-3525FEBF2797}" presName="horz2" presStyleCnt="0"/>
      <dgm:spPr/>
    </dgm:pt>
    <dgm:pt modelId="{51B9B096-D906-4C6E-BD9E-247617BFB1E0}" type="pres">
      <dgm:prSet presAssocID="{146F32FF-A485-4FC3-8737-3525FEBF2797}" presName="horzSpace2" presStyleCnt="0"/>
      <dgm:spPr/>
    </dgm:pt>
    <dgm:pt modelId="{E7E0EFC7-D895-4A1F-84C6-6BC659C12A38}" type="pres">
      <dgm:prSet presAssocID="{146F32FF-A485-4FC3-8737-3525FEBF2797}" presName="tx2" presStyleLbl="revTx" presStyleIdx="3" presStyleCnt="9"/>
      <dgm:spPr/>
      <dgm:t>
        <a:bodyPr/>
        <a:lstStyle/>
        <a:p>
          <a:endParaRPr lang="zh-CN" altLang="en-US"/>
        </a:p>
      </dgm:t>
    </dgm:pt>
    <dgm:pt modelId="{2E890C0F-1EE3-4D9C-BF1A-FB50BF4C7DAC}" type="pres">
      <dgm:prSet presAssocID="{146F32FF-A485-4FC3-8737-3525FEBF2797}" presName="vert2" presStyleCnt="0"/>
      <dgm:spPr/>
    </dgm:pt>
    <dgm:pt modelId="{697D47A5-3D40-4D99-BB35-05DB0AF13316}" type="pres">
      <dgm:prSet presAssocID="{146F32FF-A485-4FC3-8737-3525FEBF2797}" presName="thinLine2b" presStyleLbl="callout" presStyleIdx="2" presStyleCnt="8"/>
      <dgm:spPr/>
    </dgm:pt>
    <dgm:pt modelId="{8E120CE0-E1F8-42A7-AF0A-C3B4BB69AAD6}" type="pres">
      <dgm:prSet presAssocID="{146F32FF-A485-4FC3-8737-3525FEBF2797}" presName="vertSpace2b" presStyleCnt="0"/>
      <dgm:spPr/>
    </dgm:pt>
    <dgm:pt modelId="{5A6F8ABD-75C2-41B6-B38E-E9F9EB22A940}" type="pres">
      <dgm:prSet presAssocID="{46F321B0-E4C3-4CC2-89CB-9B763C5AB6C2}" presName="horz2" presStyleCnt="0"/>
      <dgm:spPr/>
    </dgm:pt>
    <dgm:pt modelId="{A6263B54-6257-44CD-98CF-06B8ED5AEC62}" type="pres">
      <dgm:prSet presAssocID="{46F321B0-E4C3-4CC2-89CB-9B763C5AB6C2}" presName="horzSpace2" presStyleCnt="0"/>
      <dgm:spPr/>
    </dgm:pt>
    <dgm:pt modelId="{6AEE29D7-5136-4569-B89A-4555573FE4D0}" type="pres">
      <dgm:prSet presAssocID="{46F321B0-E4C3-4CC2-89CB-9B763C5AB6C2}" presName="tx2" presStyleLbl="revTx" presStyleIdx="4" presStyleCnt="9"/>
      <dgm:spPr/>
      <dgm:t>
        <a:bodyPr/>
        <a:lstStyle/>
        <a:p>
          <a:endParaRPr lang="zh-CN" altLang="en-US"/>
        </a:p>
      </dgm:t>
    </dgm:pt>
    <dgm:pt modelId="{F42E91A5-362B-407B-83E3-DE17EA5FBF8C}" type="pres">
      <dgm:prSet presAssocID="{46F321B0-E4C3-4CC2-89CB-9B763C5AB6C2}" presName="vert2" presStyleCnt="0"/>
      <dgm:spPr/>
    </dgm:pt>
    <dgm:pt modelId="{3096487F-FC3B-418D-8C1B-CC430A8DAFDB}" type="pres">
      <dgm:prSet presAssocID="{46F321B0-E4C3-4CC2-89CB-9B763C5AB6C2}" presName="thinLine2b" presStyleLbl="callout" presStyleIdx="3" presStyleCnt="8"/>
      <dgm:spPr/>
    </dgm:pt>
    <dgm:pt modelId="{C160190C-A2C5-4E0C-B7FA-AA25CB22D1BF}" type="pres">
      <dgm:prSet presAssocID="{46F321B0-E4C3-4CC2-89CB-9B763C5AB6C2}" presName="vertSpace2b" presStyleCnt="0"/>
      <dgm:spPr/>
    </dgm:pt>
    <dgm:pt modelId="{5C123DCF-E9F3-4514-83D8-D50797A1A529}" type="pres">
      <dgm:prSet presAssocID="{C055CC02-0DB7-4665-8292-3E705F5DF783}" presName="horz2" presStyleCnt="0"/>
      <dgm:spPr/>
    </dgm:pt>
    <dgm:pt modelId="{DD8812EB-92AB-484F-AA3B-70F5421F2AA4}" type="pres">
      <dgm:prSet presAssocID="{C055CC02-0DB7-4665-8292-3E705F5DF783}" presName="horzSpace2" presStyleCnt="0"/>
      <dgm:spPr/>
    </dgm:pt>
    <dgm:pt modelId="{EEB2C0FC-4227-45E0-BE65-76D2D43E9D62}" type="pres">
      <dgm:prSet presAssocID="{C055CC02-0DB7-4665-8292-3E705F5DF783}" presName="tx2" presStyleLbl="revTx" presStyleIdx="5" presStyleCnt="9"/>
      <dgm:spPr/>
      <dgm:t>
        <a:bodyPr/>
        <a:lstStyle/>
        <a:p>
          <a:endParaRPr lang="zh-CN" altLang="en-US"/>
        </a:p>
      </dgm:t>
    </dgm:pt>
    <dgm:pt modelId="{FEAC0993-BADC-4ED1-9FA0-2040768FF328}" type="pres">
      <dgm:prSet presAssocID="{C055CC02-0DB7-4665-8292-3E705F5DF783}" presName="vert2" presStyleCnt="0"/>
      <dgm:spPr/>
    </dgm:pt>
    <dgm:pt modelId="{23D0DDAB-F963-4D87-AFDB-06B8E5F2024A}" type="pres">
      <dgm:prSet presAssocID="{C055CC02-0DB7-4665-8292-3E705F5DF783}" presName="thinLine2b" presStyleLbl="callout" presStyleIdx="4" presStyleCnt="8"/>
      <dgm:spPr/>
    </dgm:pt>
    <dgm:pt modelId="{1DC96B07-6B94-45FA-B207-916D676B734C}" type="pres">
      <dgm:prSet presAssocID="{C055CC02-0DB7-4665-8292-3E705F5DF783}" presName="vertSpace2b" presStyleCnt="0"/>
      <dgm:spPr/>
    </dgm:pt>
    <dgm:pt modelId="{B51D6C5D-55B1-41DD-B1F1-736E1057A868}" type="pres">
      <dgm:prSet presAssocID="{7E85D6A1-35D3-4EC3-B857-C4A3A8793879}" presName="horz2" presStyleCnt="0"/>
      <dgm:spPr/>
    </dgm:pt>
    <dgm:pt modelId="{7C09B2CA-D36B-4F94-9DFC-527760DECAC6}" type="pres">
      <dgm:prSet presAssocID="{7E85D6A1-35D3-4EC3-B857-C4A3A8793879}" presName="horzSpace2" presStyleCnt="0"/>
      <dgm:spPr/>
    </dgm:pt>
    <dgm:pt modelId="{488F620C-E5A9-47F9-BFCE-A1B199239C41}" type="pres">
      <dgm:prSet presAssocID="{7E85D6A1-35D3-4EC3-B857-C4A3A8793879}" presName="tx2" presStyleLbl="revTx" presStyleIdx="6" presStyleCnt="9"/>
      <dgm:spPr/>
      <dgm:t>
        <a:bodyPr/>
        <a:lstStyle/>
        <a:p>
          <a:endParaRPr lang="zh-CN" altLang="en-US"/>
        </a:p>
      </dgm:t>
    </dgm:pt>
    <dgm:pt modelId="{978B157A-8F6D-4E2C-8702-6334E5065506}" type="pres">
      <dgm:prSet presAssocID="{7E85D6A1-35D3-4EC3-B857-C4A3A8793879}" presName="vert2" presStyleCnt="0"/>
      <dgm:spPr/>
    </dgm:pt>
    <dgm:pt modelId="{88C9942F-2E5C-4B4B-946D-2BE27E741073}" type="pres">
      <dgm:prSet presAssocID="{7E85D6A1-35D3-4EC3-B857-C4A3A8793879}" presName="thinLine2b" presStyleLbl="callout" presStyleIdx="5" presStyleCnt="8"/>
      <dgm:spPr/>
    </dgm:pt>
    <dgm:pt modelId="{3C595337-FB97-4084-BA83-D89BBE802B8E}" type="pres">
      <dgm:prSet presAssocID="{7E85D6A1-35D3-4EC3-B857-C4A3A8793879}" presName="vertSpace2b" presStyleCnt="0"/>
      <dgm:spPr/>
    </dgm:pt>
    <dgm:pt modelId="{1A18F7B4-14CE-4069-A24E-B24349BD5A60}" type="pres">
      <dgm:prSet presAssocID="{78AA4543-6A22-40E5-8E39-07799E40531E}" presName="horz2" presStyleCnt="0"/>
      <dgm:spPr/>
    </dgm:pt>
    <dgm:pt modelId="{2322A191-5EEC-4FD0-A9E3-A99A6B4B6831}" type="pres">
      <dgm:prSet presAssocID="{78AA4543-6A22-40E5-8E39-07799E40531E}" presName="horzSpace2" presStyleCnt="0"/>
      <dgm:spPr/>
    </dgm:pt>
    <dgm:pt modelId="{006C371E-F82D-4760-A41F-79ECEC7C51E4}" type="pres">
      <dgm:prSet presAssocID="{78AA4543-6A22-40E5-8E39-07799E40531E}" presName="tx2" presStyleLbl="revTx" presStyleIdx="7" presStyleCnt="9"/>
      <dgm:spPr/>
      <dgm:t>
        <a:bodyPr/>
        <a:lstStyle/>
        <a:p>
          <a:endParaRPr lang="zh-CN" altLang="en-US"/>
        </a:p>
      </dgm:t>
    </dgm:pt>
    <dgm:pt modelId="{C01AF04F-A9DB-4157-810E-E32EF1714C24}" type="pres">
      <dgm:prSet presAssocID="{78AA4543-6A22-40E5-8E39-07799E40531E}" presName="vert2" presStyleCnt="0"/>
      <dgm:spPr/>
    </dgm:pt>
    <dgm:pt modelId="{2D6F7FFD-4250-4101-A12B-E059CF5DD56C}" type="pres">
      <dgm:prSet presAssocID="{78AA4543-6A22-40E5-8E39-07799E40531E}" presName="thinLine2b" presStyleLbl="callout" presStyleIdx="6" presStyleCnt="8"/>
      <dgm:spPr/>
    </dgm:pt>
    <dgm:pt modelId="{AFE70DB0-CD3A-4532-93FA-A03DE08D2BF7}" type="pres">
      <dgm:prSet presAssocID="{78AA4543-6A22-40E5-8E39-07799E40531E}" presName="vertSpace2b" presStyleCnt="0"/>
      <dgm:spPr/>
    </dgm:pt>
    <dgm:pt modelId="{0C0DE795-5908-415C-B125-CFE0EFEB9061}" type="pres">
      <dgm:prSet presAssocID="{BE1442AD-08CA-4EE6-8EF2-106A49C98B6A}" presName="horz2" presStyleCnt="0"/>
      <dgm:spPr/>
    </dgm:pt>
    <dgm:pt modelId="{AD41D14A-AC2F-4A58-B371-A9C2BB20282B}" type="pres">
      <dgm:prSet presAssocID="{BE1442AD-08CA-4EE6-8EF2-106A49C98B6A}" presName="horzSpace2" presStyleCnt="0"/>
      <dgm:spPr/>
    </dgm:pt>
    <dgm:pt modelId="{F0FEC002-5EEF-46E7-8F00-8DB322174B6A}" type="pres">
      <dgm:prSet presAssocID="{BE1442AD-08CA-4EE6-8EF2-106A49C98B6A}" presName="tx2" presStyleLbl="revTx" presStyleIdx="8" presStyleCnt="9"/>
      <dgm:spPr/>
      <dgm:t>
        <a:bodyPr/>
        <a:lstStyle/>
        <a:p>
          <a:endParaRPr lang="zh-CN" altLang="en-US"/>
        </a:p>
      </dgm:t>
    </dgm:pt>
    <dgm:pt modelId="{6BC6C1EC-DDF2-44BC-ACED-2AADC6C98AA3}" type="pres">
      <dgm:prSet presAssocID="{BE1442AD-08CA-4EE6-8EF2-106A49C98B6A}" presName="vert2" presStyleCnt="0"/>
      <dgm:spPr/>
    </dgm:pt>
    <dgm:pt modelId="{33AB88FF-4525-499E-9EBF-93D787039776}" type="pres">
      <dgm:prSet presAssocID="{BE1442AD-08CA-4EE6-8EF2-106A49C98B6A}" presName="thinLine2b" presStyleLbl="callout" presStyleIdx="7" presStyleCnt="8"/>
      <dgm:spPr/>
    </dgm:pt>
    <dgm:pt modelId="{647A3302-65BA-4CDE-BB74-11D46CD5339C}" type="pres">
      <dgm:prSet presAssocID="{BE1442AD-08CA-4EE6-8EF2-106A49C98B6A}" presName="vertSpace2b" presStyleCnt="0"/>
      <dgm:spPr/>
    </dgm:pt>
  </dgm:ptLst>
  <dgm:cxnLst>
    <dgm:cxn modelId="{98256EFC-55C1-4DF5-BA73-4064636EBC42}" srcId="{E5D6B1BE-303D-4AF8-BDDC-14012783BC68}" destId="{BE1442AD-08CA-4EE6-8EF2-106A49C98B6A}" srcOrd="7" destOrd="0" parTransId="{A63A0206-F8AF-4F46-A196-980CDCCB5BEA}" sibTransId="{F215A94E-AA82-41A0-8F5F-3FF3CE2942DE}"/>
    <dgm:cxn modelId="{42217851-D6E6-4C5A-B547-F339129A6F8B}" srcId="{AB632C86-E543-40F6-A145-6C731A8CA512}" destId="{E5D6B1BE-303D-4AF8-BDDC-14012783BC68}" srcOrd="0" destOrd="0" parTransId="{33AA0418-39C5-4148-B554-2878B195C999}" sibTransId="{2E661311-B86B-4004-944C-482562CE492C}"/>
    <dgm:cxn modelId="{70A5BB33-0F60-409B-84E7-ACC2A684D995}" srcId="{E5D6B1BE-303D-4AF8-BDDC-14012783BC68}" destId="{46F321B0-E4C3-4CC2-89CB-9B763C5AB6C2}" srcOrd="3" destOrd="0" parTransId="{13EEA20F-1770-4827-9197-200C4904E724}" sibTransId="{38AED8A2-5EF8-49F6-9985-3A88EFD9663B}"/>
    <dgm:cxn modelId="{CC2527E1-B775-4046-9BFE-39A1FB6088D3}" type="presOf" srcId="{BE1442AD-08CA-4EE6-8EF2-106A49C98B6A}" destId="{F0FEC002-5EEF-46E7-8F00-8DB322174B6A}" srcOrd="0" destOrd="0" presId="urn:microsoft.com/office/officeart/2008/layout/LinedList"/>
    <dgm:cxn modelId="{9E03AE3B-4F82-4403-81FF-173914E442C1}" srcId="{E5D6B1BE-303D-4AF8-BDDC-14012783BC68}" destId="{5231F07A-C045-4C03-8144-14BCD152FB92}" srcOrd="0" destOrd="0" parTransId="{CB905F35-7715-4982-8147-BCF1B9B2307D}" sibTransId="{0801EDFC-4FFA-4445-82BE-91FD3AAE1F09}"/>
    <dgm:cxn modelId="{40C9E101-1BA9-45B9-8E4B-0B0F8158B9F4}" srcId="{E5D6B1BE-303D-4AF8-BDDC-14012783BC68}" destId="{2CA86E9F-D593-4146-BDA6-2E4C4447E487}" srcOrd="1" destOrd="0" parTransId="{C58FFACF-B4C9-4365-B79C-C697DB066F81}" sibTransId="{EE1A2C1C-E8EE-434D-BDFC-A9D5B4CA26DC}"/>
    <dgm:cxn modelId="{B41270AE-FB52-4775-A4DB-DBC3FA2A81A7}" type="presOf" srcId="{2CA86E9F-D593-4146-BDA6-2E4C4447E487}" destId="{0EBF3CC6-08E2-4725-A723-6A200D8D486C}" srcOrd="0" destOrd="0" presId="urn:microsoft.com/office/officeart/2008/layout/LinedList"/>
    <dgm:cxn modelId="{C65D6A11-F45E-4CF9-8777-48034A6D3709}" srcId="{E5D6B1BE-303D-4AF8-BDDC-14012783BC68}" destId="{7E85D6A1-35D3-4EC3-B857-C4A3A8793879}" srcOrd="5" destOrd="0" parTransId="{1412655E-D4AB-4CD1-AAC4-0A53C8D406BA}" sibTransId="{73E1FC1D-9A5F-46B9-B0A4-9527DE5AF6AE}"/>
    <dgm:cxn modelId="{0C9A7DA8-C5F9-43FA-B84A-0D0862BBEBD2}" type="presOf" srcId="{AB632C86-E543-40F6-A145-6C731A8CA512}" destId="{9A9DCF60-47E7-40AC-BE7B-BBD0732DEA33}" srcOrd="0" destOrd="0" presId="urn:microsoft.com/office/officeart/2008/layout/LinedList"/>
    <dgm:cxn modelId="{426C64AF-613A-4F29-90DE-DB8E126002AF}" type="presOf" srcId="{78AA4543-6A22-40E5-8E39-07799E40531E}" destId="{006C371E-F82D-4760-A41F-79ECEC7C51E4}" srcOrd="0" destOrd="0" presId="urn:microsoft.com/office/officeart/2008/layout/LinedList"/>
    <dgm:cxn modelId="{E25ECD2F-C933-4F3D-B71C-D2F8D2DB43B8}" srcId="{E5D6B1BE-303D-4AF8-BDDC-14012783BC68}" destId="{C055CC02-0DB7-4665-8292-3E705F5DF783}" srcOrd="4" destOrd="0" parTransId="{F1B09507-78FF-42D9-96F2-47F3820AFE8A}" sibTransId="{1B04DB3C-48CA-4B27-86C0-7784B6DDF40D}"/>
    <dgm:cxn modelId="{5DE4A47C-A1DC-4A11-B11F-6752400A7D03}" srcId="{E5D6B1BE-303D-4AF8-BDDC-14012783BC68}" destId="{146F32FF-A485-4FC3-8737-3525FEBF2797}" srcOrd="2" destOrd="0" parTransId="{11C1509F-C281-414C-BF4F-26CF9CF34F14}" sibTransId="{62462A4B-1815-42E5-9F41-61D908EBC7AC}"/>
    <dgm:cxn modelId="{48935E50-ED74-4F81-BFED-59FE3C192329}" type="presOf" srcId="{E5D6B1BE-303D-4AF8-BDDC-14012783BC68}" destId="{398415A1-C563-4D9D-BC35-7651ADB946F8}" srcOrd="0" destOrd="0" presId="urn:microsoft.com/office/officeart/2008/layout/LinedList"/>
    <dgm:cxn modelId="{8B7052CF-04B6-4A9B-83D9-3DD4719BE0F7}" type="presOf" srcId="{C055CC02-0DB7-4665-8292-3E705F5DF783}" destId="{EEB2C0FC-4227-45E0-BE65-76D2D43E9D62}" srcOrd="0" destOrd="0" presId="urn:microsoft.com/office/officeart/2008/layout/LinedList"/>
    <dgm:cxn modelId="{187C4614-2ABB-41FC-9F89-154FA2B080E9}" type="presOf" srcId="{46F321B0-E4C3-4CC2-89CB-9B763C5AB6C2}" destId="{6AEE29D7-5136-4569-B89A-4555573FE4D0}" srcOrd="0" destOrd="0" presId="urn:microsoft.com/office/officeart/2008/layout/LinedList"/>
    <dgm:cxn modelId="{E681AD46-27F0-4D75-8710-0765A65F2487}" srcId="{E5D6B1BE-303D-4AF8-BDDC-14012783BC68}" destId="{78AA4543-6A22-40E5-8E39-07799E40531E}" srcOrd="6" destOrd="0" parTransId="{93CFF4E1-4D56-4688-A166-D5E649D00326}" sibTransId="{DB909988-D27F-4079-886B-13EC064C2384}"/>
    <dgm:cxn modelId="{54DE6F5A-BB06-445C-8534-C51DF9C3F08B}" type="presOf" srcId="{5231F07A-C045-4C03-8144-14BCD152FB92}" destId="{DEA9568E-492A-4BE5-AED3-62F0E3A951F6}" srcOrd="0" destOrd="0" presId="urn:microsoft.com/office/officeart/2008/layout/LinedList"/>
    <dgm:cxn modelId="{8AAC003B-8F3D-4B9C-8A6B-0FCC1A1B15CF}" type="presOf" srcId="{7E85D6A1-35D3-4EC3-B857-C4A3A8793879}" destId="{488F620C-E5A9-47F9-BFCE-A1B199239C41}" srcOrd="0" destOrd="0" presId="urn:microsoft.com/office/officeart/2008/layout/LinedList"/>
    <dgm:cxn modelId="{E6660058-A05E-4ECA-8B30-EDABEC21AE71}" type="presOf" srcId="{146F32FF-A485-4FC3-8737-3525FEBF2797}" destId="{E7E0EFC7-D895-4A1F-84C6-6BC659C12A38}" srcOrd="0" destOrd="0" presId="urn:microsoft.com/office/officeart/2008/layout/LinedList"/>
    <dgm:cxn modelId="{15F67FE2-199B-4A41-BED8-6C8272C40C14}" type="presParOf" srcId="{9A9DCF60-47E7-40AC-BE7B-BBD0732DEA33}" destId="{49D9E2E1-5A1D-4F79-A630-BFF9984751F1}" srcOrd="0" destOrd="0" presId="urn:microsoft.com/office/officeart/2008/layout/LinedList"/>
    <dgm:cxn modelId="{2C889BF4-F2B9-4F04-93F5-2AEDE8B71BFB}" type="presParOf" srcId="{9A9DCF60-47E7-40AC-BE7B-BBD0732DEA33}" destId="{921FDEA0-FDC1-4F01-995F-465CB25E4DFD}" srcOrd="1" destOrd="0" presId="urn:microsoft.com/office/officeart/2008/layout/LinedList"/>
    <dgm:cxn modelId="{0989C877-004C-4E41-8F94-7D90AF2E370A}" type="presParOf" srcId="{921FDEA0-FDC1-4F01-995F-465CB25E4DFD}" destId="{398415A1-C563-4D9D-BC35-7651ADB946F8}" srcOrd="0" destOrd="0" presId="urn:microsoft.com/office/officeart/2008/layout/LinedList"/>
    <dgm:cxn modelId="{99B1CB63-E534-4608-A797-51465C071877}" type="presParOf" srcId="{921FDEA0-FDC1-4F01-995F-465CB25E4DFD}" destId="{AA4FFC2C-2579-4C53-AB0A-35204FBFDDF8}" srcOrd="1" destOrd="0" presId="urn:microsoft.com/office/officeart/2008/layout/LinedList"/>
    <dgm:cxn modelId="{56A29F63-60CF-4028-9956-E3E8E176EE2F}" type="presParOf" srcId="{AA4FFC2C-2579-4C53-AB0A-35204FBFDDF8}" destId="{581E913F-7328-4659-8430-6BDFBF0FC2D4}" srcOrd="0" destOrd="0" presId="urn:microsoft.com/office/officeart/2008/layout/LinedList"/>
    <dgm:cxn modelId="{652466D9-B2A3-4175-A40F-041AF86ADCAF}" type="presParOf" srcId="{AA4FFC2C-2579-4C53-AB0A-35204FBFDDF8}" destId="{E3CF63F6-9DDA-453A-92AA-39E2079226D4}" srcOrd="1" destOrd="0" presId="urn:microsoft.com/office/officeart/2008/layout/LinedList"/>
    <dgm:cxn modelId="{5058B620-7AD7-42CD-A46A-85E9BCDEB074}" type="presParOf" srcId="{E3CF63F6-9DDA-453A-92AA-39E2079226D4}" destId="{E2DA19AC-AEBB-4043-A1F3-A199130F7D36}" srcOrd="0" destOrd="0" presId="urn:microsoft.com/office/officeart/2008/layout/LinedList"/>
    <dgm:cxn modelId="{6DD1BA22-B16A-4DCB-A2DA-52C2C1D57CE0}" type="presParOf" srcId="{E3CF63F6-9DDA-453A-92AA-39E2079226D4}" destId="{DEA9568E-492A-4BE5-AED3-62F0E3A951F6}" srcOrd="1" destOrd="0" presId="urn:microsoft.com/office/officeart/2008/layout/LinedList"/>
    <dgm:cxn modelId="{631DF2E3-DE3D-4BED-96B1-29E2A97EAEE8}" type="presParOf" srcId="{E3CF63F6-9DDA-453A-92AA-39E2079226D4}" destId="{6CB26724-1DF9-4A01-B219-0F7634AE85D6}" srcOrd="2" destOrd="0" presId="urn:microsoft.com/office/officeart/2008/layout/LinedList"/>
    <dgm:cxn modelId="{6190775D-DDE0-4CF9-B170-4D3F181163E7}" type="presParOf" srcId="{AA4FFC2C-2579-4C53-AB0A-35204FBFDDF8}" destId="{804B6408-D39C-4CB8-8EF5-27B526081DA7}" srcOrd="2" destOrd="0" presId="urn:microsoft.com/office/officeart/2008/layout/LinedList"/>
    <dgm:cxn modelId="{3851CA30-2637-4F0F-A4EB-9C304757B420}" type="presParOf" srcId="{AA4FFC2C-2579-4C53-AB0A-35204FBFDDF8}" destId="{D1753E13-16BD-4BD1-B568-AF0CFD3E215B}" srcOrd="3" destOrd="0" presId="urn:microsoft.com/office/officeart/2008/layout/LinedList"/>
    <dgm:cxn modelId="{2B2B7144-C740-4319-8D98-B988ECF2270E}" type="presParOf" srcId="{AA4FFC2C-2579-4C53-AB0A-35204FBFDDF8}" destId="{77EE2E2D-8D25-43B1-8418-8B143497570F}" srcOrd="4" destOrd="0" presId="urn:microsoft.com/office/officeart/2008/layout/LinedList"/>
    <dgm:cxn modelId="{B9188D51-09A7-415C-A5F0-38933B04F408}" type="presParOf" srcId="{77EE2E2D-8D25-43B1-8418-8B143497570F}" destId="{6398B078-E41A-4530-950E-4C4CC69B6D32}" srcOrd="0" destOrd="0" presId="urn:microsoft.com/office/officeart/2008/layout/LinedList"/>
    <dgm:cxn modelId="{CA2F4B5B-4862-48E8-927F-5190EB39DD2F}" type="presParOf" srcId="{77EE2E2D-8D25-43B1-8418-8B143497570F}" destId="{0EBF3CC6-08E2-4725-A723-6A200D8D486C}" srcOrd="1" destOrd="0" presId="urn:microsoft.com/office/officeart/2008/layout/LinedList"/>
    <dgm:cxn modelId="{50AEA3F4-C58B-4D21-8B42-A93189873A4F}" type="presParOf" srcId="{77EE2E2D-8D25-43B1-8418-8B143497570F}" destId="{2A25569A-07D4-45EB-9F12-AD854CB78868}" srcOrd="2" destOrd="0" presId="urn:microsoft.com/office/officeart/2008/layout/LinedList"/>
    <dgm:cxn modelId="{C21B5C92-A4F5-442D-99CE-7C32DE41D3CC}" type="presParOf" srcId="{AA4FFC2C-2579-4C53-AB0A-35204FBFDDF8}" destId="{CD1CA84E-B566-4E3E-9807-655D8D21BCE7}" srcOrd="5" destOrd="0" presId="urn:microsoft.com/office/officeart/2008/layout/LinedList"/>
    <dgm:cxn modelId="{E4775310-7C19-4BB4-9EF6-7A83884F5071}" type="presParOf" srcId="{AA4FFC2C-2579-4C53-AB0A-35204FBFDDF8}" destId="{980E4C2E-63B4-4797-B93F-72BD01F593C4}" srcOrd="6" destOrd="0" presId="urn:microsoft.com/office/officeart/2008/layout/LinedList"/>
    <dgm:cxn modelId="{49E075BD-1114-462F-8194-6FDA78BC85CC}" type="presParOf" srcId="{AA4FFC2C-2579-4C53-AB0A-35204FBFDDF8}" destId="{0B8DD5FB-6D65-488C-8786-E7EFE1D22527}" srcOrd="7" destOrd="0" presId="urn:microsoft.com/office/officeart/2008/layout/LinedList"/>
    <dgm:cxn modelId="{96BE1378-95FD-4722-81A4-6CC4971AD4FB}" type="presParOf" srcId="{0B8DD5FB-6D65-488C-8786-E7EFE1D22527}" destId="{51B9B096-D906-4C6E-BD9E-247617BFB1E0}" srcOrd="0" destOrd="0" presId="urn:microsoft.com/office/officeart/2008/layout/LinedList"/>
    <dgm:cxn modelId="{F3D0E92C-291A-483B-B441-ECA400473069}" type="presParOf" srcId="{0B8DD5FB-6D65-488C-8786-E7EFE1D22527}" destId="{E7E0EFC7-D895-4A1F-84C6-6BC659C12A38}" srcOrd="1" destOrd="0" presId="urn:microsoft.com/office/officeart/2008/layout/LinedList"/>
    <dgm:cxn modelId="{7D6AA729-F66C-440F-9B59-B4A52EFF8018}" type="presParOf" srcId="{0B8DD5FB-6D65-488C-8786-E7EFE1D22527}" destId="{2E890C0F-1EE3-4D9C-BF1A-FB50BF4C7DAC}" srcOrd="2" destOrd="0" presId="urn:microsoft.com/office/officeart/2008/layout/LinedList"/>
    <dgm:cxn modelId="{EB388C88-4BBB-43A7-9E55-825CCAC49E72}" type="presParOf" srcId="{AA4FFC2C-2579-4C53-AB0A-35204FBFDDF8}" destId="{697D47A5-3D40-4D99-BB35-05DB0AF13316}" srcOrd="8" destOrd="0" presId="urn:microsoft.com/office/officeart/2008/layout/LinedList"/>
    <dgm:cxn modelId="{5CFD12ED-0790-4A99-8983-E4789FFF090C}" type="presParOf" srcId="{AA4FFC2C-2579-4C53-AB0A-35204FBFDDF8}" destId="{8E120CE0-E1F8-42A7-AF0A-C3B4BB69AAD6}" srcOrd="9" destOrd="0" presId="urn:microsoft.com/office/officeart/2008/layout/LinedList"/>
    <dgm:cxn modelId="{4B3634C5-1B43-4201-B3FB-AADE93CCB7DF}" type="presParOf" srcId="{AA4FFC2C-2579-4C53-AB0A-35204FBFDDF8}" destId="{5A6F8ABD-75C2-41B6-B38E-E9F9EB22A940}" srcOrd="10" destOrd="0" presId="urn:microsoft.com/office/officeart/2008/layout/LinedList"/>
    <dgm:cxn modelId="{70934B06-1657-4CA5-94BD-F3C45F365D8A}" type="presParOf" srcId="{5A6F8ABD-75C2-41B6-B38E-E9F9EB22A940}" destId="{A6263B54-6257-44CD-98CF-06B8ED5AEC62}" srcOrd="0" destOrd="0" presId="urn:microsoft.com/office/officeart/2008/layout/LinedList"/>
    <dgm:cxn modelId="{8EA7733B-6C02-4B62-A7CB-ED021122077B}" type="presParOf" srcId="{5A6F8ABD-75C2-41B6-B38E-E9F9EB22A940}" destId="{6AEE29D7-5136-4569-B89A-4555573FE4D0}" srcOrd="1" destOrd="0" presId="urn:microsoft.com/office/officeart/2008/layout/LinedList"/>
    <dgm:cxn modelId="{179C2A95-F8E7-45C4-85C5-DAC1DFA3192F}" type="presParOf" srcId="{5A6F8ABD-75C2-41B6-B38E-E9F9EB22A940}" destId="{F42E91A5-362B-407B-83E3-DE17EA5FBF8C}" srcOrd="2" destOrd="0" presId="urn:microsoft.com/office/officeart/2008/layout/LinedList"/>
    <dgm:cxn modelId="{A59F5CD7-8F35-481D-B573-E6ECF273F6D6}" type="presParOf" srcId="{AA4FFC2C-2579-4C53-AB0A-35204FBFDDF8}" destId="{3096487F-FC3B-418D-8C1B-CC430A8DAFDB}" srcOrd="11" destOrd="0" presId="urn:microsoft.com/office/officeart/2008/layout/LinedList"/>
    <dgm:cxn modelId="{04094CC9-070A-465A-880D-626C02A11CD4}" type="presParOf" srcId="{AA4FFC2C-2579-4C53-AB0A-35204FBFDDF8}" destId="{C160190C-A2C5-4E0C-B7FA-AA25CB22D1BF}" srcOrd="12" destOrd="0" presId="urn:microsoft.com/office/officeart/2008/layout/LinedList"/>
    <dgm:cxn modelId="{B7C4CA8C-E647-4BF8-8D42-EBF76F8E3B1E}" type="presParOf" srcId="{AA4FFC2C-2579-4C53-AB0A-35204FBFDDF8}" destId="{5C123DCF-E9F3-4514-83D8-D50797A1A529}" srcOrd="13" destOrd="0" presId="urn:microsoft.com/office/officeart/2008/layout/LinedList"/>
    <dgm:cxn modelId="{049EFF44-CAD5-40BA-8F3E-73827124E67C}" type="presParOf" srcId="{5C123DCF-E9F3-4514-83D8-D50797A1A529}" destId="{DD8812EB-92AB-484F-AA3B-70F5421F2AA4}" srcOrd="0" destOrd="0" presId="urn:microsoft.com/office/officeart/2008/layout/LinedList"/>
    <dgm:cxn modelId="{273576CA-E97A-4E7B-9148-CE25F7BAB0F5}" type="presParOf" srcId="{5C123DCF-E9F3-4514-83D8-D50797A1A529}" destId="{EEB2C0FC-4227-45E0-BE65-76D2D43E9D62}" srcOrd="1" destOrd="0" presId="urn:microsoft.com/office/officeart/2008/layout/LinedList"/>
    <dgm:cxn modelId="{258133A8-8D8A-4E4E-BE62-51036A50E260}" type="presParOf" srcId="{5C123DCF-E9F3-4514-83D8-D50797A1A529}" destId="{FEAC0993-BADC-4ED1-9FA0-2040768FF328}" srcOrd="2" destOrd="0" presId="urn:microsoft.com/office/officeart/2008/layout/LinedList"/>
    <dgm:cxn modelId="{4693F9BC-5B87-4120-933F-C73E1C950F04}" type="presParOf" srcId="{AA4FFC2C-2579-4C53-AB0A-35204FBFDDF8}" destId="{23D0DDAB-F963-4D87-AFDB-06B8E5F2024A}" srcOrd="14" destOrd="0" presId="urn:microsoft.com/office/officeart/2008/layout/LinedList"/>
    <dgm:cxn modelId="{0C1B56BC-C097-497D-8BE1-489C61F0CD53}" type="presParOf" srcId="{AA4FFC2C-2579-4C53-AB0A-35204FBFDDF8}" destId="{1DC96B07-6B94-45FA-B207-916D676B734C}" srcOrd="15" destOrd="0" presId="urn:microsoft.com/office/officeart/2008/layout/LinedList"/>
    <dgm:cxn modelId="{85A7CF25-1FCC-41E6-8660-384162914DD5}" type="presParOf" srcId="{AA4FFC2C-2579-4C53-AB0A-35204FBFDDF8}" destId="{B51D6C5D-55B1-41DD-B1F1-736E1057A868}" srcOrd="16" destOrd="0" presId="urn:microsoft.com/office/officeart/2008/layout/LinedList"/>
    <dgm:cxn modelId="{DA43A4F7-3543-45F8-8631-02B5A7471BF9}" type="presParOf" srcId="{B51D6C5D-55B1-41DD-B1F1-736E1057A868}" destId="{7C09B2CA-D36B-4F94-9DFC-527760DECAC6}" srcOrd="0" destOrd="0" presId="urn:microsoft.com/office/officeart/2008/layout/LinedList"/>
    <dgm:cxn modelId="{D44ABCD2-47CB-4B40-BBF4-216DD28CF529}" type="presParOf" srcId="{B51D6C5D-55B1-41DD-B1F1-736E1057A868}" destId="{488F620C-E5A9-47F9-BFCE-A1B199239C41}" srcOrd="1" destOrd="0" presId="urn:microsoft.com/office/officeart/2008/layout/LinedList"/>
    <dgm:cxn modelId="{8A1A50B9-6AB7-4B1C-A609-06ACDE58AE53}" type="presParOf" srcId="{B51D6C5D-55B1-41DD-B1F1-736E1057A868}" destId="{978B157A-8F6D-4E2C-8702-6334E5065506}" srcOrd="2" destOrd="0" presId="urn:microsoft.com/office/officeart/2008/layout/LinedList"/>
    <dgm:cxn modelId="{5F03258A-8EE9-4B06-9820-A3F6344C5053}" type="presParOf" srcId="{AA4FFC2C-2579-4C53-AB0A-35204FBFDDF8}" destId="{88C9942F-2E5C-4B4B-946D-2BE27E741073}" srcOrd="17" destOrd="0" presId="urn:microsoft.com/office/officeart/2008/layout/LinedList"/>
    <dgm:cxn modelId="{244CCEA6-BD5D-4A4B-9884-3895B4128AE9}" type="presParOf" srcId="{AA4FFC2C-2579-4C53-AB0A-35204FBFDDF8}" destId="{3C595337-FB97-4084-BA83-D89BBE802B8E}" srcOrd="18" destOrd="0" presId="urn:microsoft.com/office/officeart/2008/layout/LinedList"/>
    <dgm:cxn modelId="{38F60B74-8562-431F-BD02-EE6259E06AED}" type="presParOf" srcId="{AA4FFC2C-2579-4C53-AB0A-35204FBFDDF8}" destId="{1A18F7B4-14CE-4069-A24E-B24349BD5A60}" srcOrd="19" destOrd="0" presId="urn:microsoft.com/office/officeart/2008/layout/LinedList"/>
    <dgm:cxn modelId="{80C94980-7AAC-4427-803C-59621D69CDE1}" type="presParOf" srcId="{1A18F7B4-14CE-4069-A24E-B24349BD5A60}" destId="{2322A191-5EEC-4FD0-A9E3-A99A6B4B6831}" srcOrd="0" destOrd="0" presId="urn:microsoft.com/office/officeart/2008/layout/LinedList"/>
    <dgm:cxn modelId="{0864C41B-033D-4CDE-9AA4-CB51C652C528}" type="presParOf" srcId="{1A18F7B4-14CE-4069-A24E-B24349BD5A60}" destId="{006C371E-F82D-4760-A41F-79ECEC7C51E4}" srcOrd="1" destOrd="0" presId="urn:microsoft.com/office/officeart/2008/layout/LinedList"/>
    <dgm:cxn modelId="{B80F8C59-721C-4F04-9326-6ED9B5541008}" type="presParOf" srcId="{1A18F7B4-14CE-4069-A24E-B24349BD5A60}" destId="{C01AF04F-A9DB-4157-810E-E32EF1714C24}" srcOrd="2" destOrd="0" presId="urn:microsoft.com/office/officeart/2008/layout/LinedList"/>
    <dgm:cxn modelId="{1E366A6E-068C-4ED2-9FE5-67E3F5B88FA9}" type="presParOf" srcId="{AA4FFC2C-2579-4C53-AB0A-35204FBFDDF8}" destId="{2D6F7FFD-4250-4101-A12B-E059CF5DD56C}" srcOrd="20" destOrd="0" presId="urn:microsoft.com/office/officeart/2008/layout/LinedList"/>
    <dgm:cxn modelId="{1209B371-BFCA-4CF9-BCF3-E7A0D8D45C90}" type="presParOf" srcId="{AA4FFC2C-2579-4C53-AB0A-35204FBFDDF8}" destId="{AFE70DB0-CD3A-4532-93FA-A03DE08D2BF7}" srcOrd="21" destOrd="0" presId="urn:microsoft.com/office/officeart/2008/layout/LinedList"/>
    <dgm:cxn modelId="{C8F3E3DF-6480-41DC-92BA-17EE32B9EA5F}" type="presParOf" srcId="{AA4FFC2C-2579-4C53-AB0A-35204FBFDDF8}" destId="{0C0DE795-5908-415C-B125-CFE0EFEB9061}" srcOrd="22" destOrd="0" presId="urn:microsoft.com/office/officeart/2008/layout/LinedList"/>
    <dgm:cxn modelId="{BB247581-2E8F-41DA-8D2D-F1547F4A65FF}" type="presParOf" srcId="{0C0DE795-5908-415C-B125-CFE0EFEB9061}" destId="{AD41D14A-AC2F-4A58-B371-A9C2BB20282B}" srcOrd="0" destOrd="0" presId="urn:microsoft.com/office/officeart/2008/layout/LinedList"/>
    <dgm:cxn modelId="{5906CE76-B388-409F-9AA2-1830561F4592}" type="presParOf" srcId="{0C0DE795-5908-415C-B125-CFE0EFEB9061}" destId="{F0FEC002-5EEF-46E7-8F00-8DB322174B6A}" srcOrd="1" destOrd="0" presId="urn:microsoft.com/office/officeart/2008/layout/LinedList"/>
    <dgm:cxn modelId="{BFBF161D-865E-41B1-B14F-58ED059F8DD9}" type="presParOf" srcId="{0C0DE795-5908-415C-B125-CFE0EFEB9061}" destId="{6BC6C1EC-DDF2-44BC-ACED-2AADC6C98AA3}" srcOrd="2" destOrd="0" presId="urn:microsoft.com/office/officeart/2008/layout/LinedList"/>
    <dgm:cxn modelId="{800D5918-754B-40EB-8857-C3EE2FB86CA0}" type="presParOf" srcId="{AA4FFC2C-2579-4C53-AB0A-35204FBFDDF8}" destId="{33AB88FF-4525-499E-9EBF-93D787039776}" srcOrd="23" destOrd="0" presId="urn:microsoft.com/office/officeart/2008/layout/LinedList"/>
    <dgm:cxn modelId="{DE6CBC38-0204-4E50-AED8-1F7E29435DE0}" type="presParOf" srcId="{AA4FFC2C-2579-4C53-AB0A-35204FBFDDF8}" destId="{647A3302-65BA-4CDE-BB74-11D46CD5339C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AFF071-7300-428E-B97F-37540A28AA1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45F2FA77-3C3E-4F5D-BC01-AB99059493F7}">
      <dgm:prSet phldrT="[文本]"/>
      <dgm:spPr/>
      <dgm:t>
        <a:bodyPr/>
        <a:lstStyle/>
        <a:p>
          <a:r>
            <a:rPr lang="zh-CN" altLang="en-US" dirty="0" smtClean="0"/>
            <a:t>成果</a:t>
          </a:r>
          <a:endParaRPr lang="zh-CN" altLang="en-US" dirty="0"/>
        </a:p>
      </dgm:t>
    </dgm:pt>
    <dgm:pt modelId="{E42A230D-9633-42AB-87F1-9CEE4CD43630}" type="parTrans" cxnId="{4972DAA4-7073-4E11-BC12-AE5B7EE59CF2}">
      <dgm:prSet/>
      <dgm:spPr/>
      <dgm:t>
        <a:bodyPr/>
        <a:lstStyle/>
        <a:p>
          <a:endParaRPr lang="zh-CN" altLang="en-US"/>
        </a:p>
      </dgm:t>
    </dgm:pt>
    <dgm:pt modelId="{2C5C501C-AC4B-456B-8FA2-89762196C7E8}" type="sibTrans" cxnId="{4972DAA4-7073-4E11-BC12-AE5B7EE59CF2}">
      <dgm:prSet/>
      <dgm:spPr/>
      <dgm:t>
        <a:bodyPr/>
        <a:lstStyle/>
        <a:p>
          <a:endParaRPr lang="zh-CN" altLang="en-US"/>
        </a:p>
      </dgm:t>
    </dgm:pt>
    <dgm:pt modelId="{B1A4F9A2-94D0-4E8A-9244-D3872385A00D}">
      <dgm:prSet phldrT="[文本]"/>
      <dgm:spPr/>
      <dgm:t>
        <a:bodyPr/>
        <a:lstStyle/>
        <a:p>
          <a:r>
            <a:rPr lang="zh-CN" altLang="en-US" dirty="0" smtClean="0"/>
            <a:t>成果里包含附件、</a:t>
          </a:r>
          <a:r>
            <a:rPr lang="en-US" altLang="zh-CN" dirty="0" smtClean="0"/>
            <a:t>pdf</a:t>
          </a:r>
          <a:r>
            <a:rPr lang="zh-CN" altLang="en-US" dirty="0" smtClean="0"/>
            <a:t>和文章</a:t>
          </a:r>
          <a:endParaRPr lang="zh-CN" altLang="en-US" dirty="0"/>
        </a:p>
      </dgm:t>
    </dgm:pt>
    <dgm:pt modelId="{0B34446D-29A1-4E27-9C9F-C4A0549741FA}" type="parTrans" cxnId="{A50E9430-3253-4080-B19D-F690E55C5A47}">
      <dgm:prSet/>
      <dgm:spPr/>
      <dgm:t>
        <a:bodyPr/>
        <a:lstStyle/>
        <a:p>
          <a:endParaRPr lang="zh-CN" altLang="en-US"/>
        </a:p>
      </dgm:t>
    </dgm:pt>
    <dgm:pt modelId="{18FC0637-6755-4ED2-9F54-44FD2EC2CA41}" type="sibTrans" cxnId="{A50E9430-3253-4080-B19D-F690E55C5A47}">
      <dgm:prSet/>
      <dgm:spPr/>
      <dgm:t>
        <a:bodyPr/>
        <a:lstStyle/>
        <a:p>
          <a:endParaRPr lang="zh-CN" altLang="en-US"/>
        </a:p>
      </dgm:t>
    </dgm:pt>
    <dgm:pt modelId="{05AE1047-490C-4648-8785-038BBBDFC823}">
      <dgm:prSet phldrT="[文本]"/>
      <dgm:spPr/>
      <dgm:t>
        <a:bodyPr/>
        <a:lstStyle/>
        <a:p>
          <a:r>
            <a:rPr lang="zh-CN" altLang="en-US" dirty="0" smtClean="0"/>
            <a:t>附件</a:t>
          </a:r>
          <a:endParaRPr lang="zh-CN" altLang="en-US" dirty="0"/>
        </a:p>
      </dgm:t>
    </dgm:pt>
    <dgm:pt modelId="{DD0772EE-2626-4E8E-8E97-5C096E5525E0}" type="parTrans" cxnId="{8761EB22-E67E-402C-B3B3-1AD304ADD46B}">
      <dgm:prSet/>
      <dgm:spPr/>
      <dgm:t>
        <a:bodyPr/>
        <a:lstStyle/>
        <a:p>
          <a:endParaRPr lang="zh-CN" altLang="en-US"/>
        </a:p>
      </dgm:t>
    </dgm:pt>
    <dgm:pt modelId="{46321D25-73C9-4AF8-A678-BBA0940E397C}" type="sibTrans" cxnId="{8761EB22-E67E-402C-B3B3-1AD304ADD46B}">
      <dgm:prSet/>
      <dgm:spPr/>
      <dgm:t>
        <a:bodyPr/>
        <a:lstStyle/>
        <a:p>
          <a:endParaRPr lang="zh-CN" altLang="en-US"/>
        </a:p>
      </dgm:t>
    </dgm:pt>
    <dgm:pt modelId="{F6626335-34A0-4473-927B-8E295A83ED46}">
      <dgm:prSet phldrT="[文本]"/>
      <dgm:spPr/>
      <dgm:t>
        <a:bodyPr/>
        <a:lstStyle/>
        <a:p>
          <a:r>
            <a:rPr lang="zh-CN" altLang="en-US" dirty="0" smtClean="0"/>
            <a:t>除了</a:t>
          </a:r>
          <a:r>
            <a:rPr lang="en-US" altLang="zh-CN" dirty="0" smtClean="0"/>
            <a:t>pdf</a:t>
          </a:r>
          <a:r>
            <a:rPr lang="zh-CN" altLang="en-US" dirty="0" smtClean="0"/>
            <a:t>外，其他附件</a:t>
          </a:r>
          <a:endParaRPr lang="zh-CN" altLang="en-US" dirty="0"/>
        </a:p>
      </dgm:t>
    </dgm:pt>
    <dgm:pt modelId="{C35DBE5A-38B5-4E67-8C0B-77504E3C5C12}" type="parTrans" cxnId="{D254A382-3BFF-4667-A9EB-C6F372F727DC}">
      <dgm:prSet/>
      <dgm:spPr/>
      <dgm:t>
        <a:bodyPr/>
        <a:lstStyle/>
        <a:p>
          <a:endParaRPr lang="zh-CN" altLang="en-US"/>
        </a:p>
      </dgm:t>
    </dgm:pt>
    <dgm:pt modelId="{0E7B9D49-74A1-4495-B6CA-10AAD59D577D}" type="sibTrans" cxnId="{D254A382-3BFF-4667-A9EB-C6F372F727DC}">
      <dgm:prSet/>
      <dgm:spPr/>
      <dgm:t>
        <a:bodyPr/>
        <a:lstStyle/>
        <a:p>
          <a:endParaRPr lang="zh-CN" altLang="en-US"/>
        </a:p>
      </dgm:t>
    </dgm:pt>
    <dgm:pt modelId="{F9DE50A8-8CB7-4DD2-AC90-9D13B610F895}">
      <dgm:prSet phldrT="[文本]"/>
      <dgm:spPr/>
      <dgm:t>
        <a:bodyPr/>
        <a:lstStyle/>
        <a:p>
          <a:r>
            <a:rPr lang="en-US" altLang="zh-CN" dirty="0" smtClean="0"/>
            <a:t>Pdf</a:t>
          </a:r>
          <a:endParaRPr lang="zh-CN" altLang="en-US" dirty="0"/>
        </a:p>
      </dgm:t>
    </dgm:pt>
    <dgm:pt modelId="{7912546D-DB50-4207-A4CE-77392D69674F}" type="parTrans" cxnId="{A610180A-49A1-4C63-8565-B6882F37768A}">
      <dgm:prSet/>
      <dgm:spPr/>
      <dgm:t>
        <a:bodyPr/>
        <a:lstStyle/>
        <a:p>
          <a:endParaRPr lang="zh-CN" altLang="en-US"/>
        </a:p>
      </dgm:t>
    </dgm:pt>
    <dgm:pt modelId="{8EC81EB2-C82B-499A-9CC8-4E62020BA8A1}" type="sibTrans" cxnId="{A610180A-49A1-4C63-8565-B6882F37768A}">
      <dgm:prSet/>
      <dgm:spPr/>
      <dgm:t>
        <a:bodyPr/>
        <a:lstStyle/>
        <a:p>
          <a:endParaRPr lang="zh-CN" altLang="en-US"/>
        </a:p>
      </dgm:t>
    </dgm:pt>
    <dgm:pt modelId="{6172BBA7-A3B5-41AE-A810-714538E238C0}">
      <dgm:prSet phldrT="[文本]"/>
      <dgm:spPr/>
      <dgm:t>
        <a:bodyPr/>
        <a:lstStyle/>
        <a:p>
          <a:r>
            <a:rPr lang="zh-CN" altLang="en-US" dirty="0" smtClean="0"/>
            <a:t>文章</a:t>
          </a:r>
          <a:endParaRPr lang="zh-CN" altLang="en-US" dirty="0"/>
        </a:p>
      </dgm:t>
    </dgm:pt>
    <dgm:pt modelId="{7F0D4749-40C9-4563-9493-C60C07780D6F}" type="parTrans" cxnId="{D66B2C6B-46EB-43A8-BB0E-82A8483EC959}">
      <dgm:prSet/>
      <dgm:spPr/>
      <dgm:t>
        <a:bodyPr/>
        <a:lstStyle/>
        <a:p>
          <a:endParaRPr lang="zh-CN" altLang="en-US"/>
        </a:p>
      </dgm:t>
    </dgm:pt>
    <dgm:pt modelId="{9F158063-2089-4704-90D2-72F606EDF87A}" type="sibTrans" cxnId="{D66B2C6B-46EB-43A8-BB0E-82A8483EC959}">
      <dgm:prSet/>
      <dgm:spPr/>
      <dgm:t>
        <a:bodyPr/>
        <a:lstStyle/>
        <a:p>
          <a:endParaRPr lang="zh-CN" altLang="en-US"/>
        </a:p>
      </dgm:t>
    </dgm:pt>
    <dgm:pt modelId="{E412CC0E-892D-4CAF-8BC6-6A814E953049}">
      <dgm:prSet phldrT="[文本]"/>
      <dgm:spPr/>
      <dgm:t>
        <a:bodyPr/>
        <a:lstStyle/>
        <a:p>
          <a:r>
            <a:rPr lang="en-US" altLang="zh-CN" dirty="0" smtClean="0"/>
            <a:t>Pdf</a:t>
          </a:r>
          <a:r>
            <a:rPr lang="zh-CN" altLang="en-US" dirty="0" smtClean="0"/>
            <a:t>单独列出，为了快捷打开</a:t>
          </a:r>
          <a:endParaRPr lang="zh-CN" altLang="en-US" dirty="0"/>
        </a:p>
      </dgm:t>
    </dgm:pt>
    <dgm:pt modelId="{76A16784-588E-4FB4-BB7B-972ECA216D1B}" type="parTrans" cxnId="{31DF3A78-818D-48F8-ADF5-EE94F91AB9F1}">
      <dgm:prSet/>
      <dgm:spPr/>
      <dgm:t>
        <a:bodyPr/>
        <a:lstStyle/>
        <a:p>
          <a:endParaRPr lang="zh-CN" altLang="en-US"/>
        </a:p>
      </dgm:t>
    </dgm:pt>
    <dgm:pt modelId="{277A5117-8281-44CE-8319-086C2B1DBCA5}" type="sibTrans" cxnId="{31DF3A78-818D-48F8-ADF5-EE94F91AB9F1}">
      <dgm:prSet/>
      <dgm:spPr/>
      <dgm:t>
        <a:bodyPr/>
        <a:lstStyle/>
        <a:p>
          <a:endParaRPr lang="zh-CN" altLang="en-US"/>
        </a:p>
      </dgm:t>
    </dgm:pt>
    <dgm:pt modelId="{C66E80F4-2751-4924-A613-FF2D48706B5E}">
      <dgm:prSet phldrT="[文本]"/>
      <dgm:spPr/>
      <dgm:t>
        <a:bodyPr/>
        <a:lstStyle/>
        <a:p>
          <a:r>
            <a:rPr lang="zh-CN" altLang="en-US" dirty="0" smtClean="0"/>
            <a:t>可以发布图文并茂的文章、修改通知单、报告等，方便全文检索</a:t>
          </a:r>
          <a:endParaRPr lang="zh-CN" altLang="en-US" dirty="0"/>
        </a:p>
      </dgm:t>
    </dgm:pt>
    <dgm:pt modelId="{DE0B6285-8EA8-43FB-9590-8BC552D41447}" type="parTrans" cxnId="{7B7A7EE1-0CAD-4A70-A132-416A9849D243}">
      <dgm:prSet/>
      <dgm:spPr/>
      <dgm:t>
        <a:bodyPr/>
        <a:lstStyle/>
        <a:p>
          <a:endParaRPr lang="zh-CN" altLang="en-US"/>
        </a:p>
      </dgm:t>
    </dgm:pt>
    <dgm:pt modelId="{C4638B0E-6066-4F5C-BFBD-63F99186D6FD}" type="sibTrans" cxnId="{7B7A7EE1-0CAD-4A70-A132-416A9849D243}">
      <dgm:prSet/>
      <dgm:spPr/>
      <dgm:t>
        <a:bodyPr/>
        <a:lstStyle/>
        <a:p>
          <a:endParaRPr lang="zh-CN" altLang="en-US"/>
        </a:p>
      </dgm:t>
    </dgm:pt>
    <dgm:pt modelId="{5303ECBE-8571-4E86-BC3E-201C282E60B2}" type="pres">
      <dgm:prSet presAssocID="{03AFF071-7300-428E-B97F-37540A28AA1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4A27B8A-210A-4CF0-B37D-0E9803EC47CC}" type="pres">
      <dgm:prSet presAssocID="{45F2FA77-3C3E-4F5D-BC01-AB99059493F7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D949F-5E9D-4562-AAA4-4EF0BEFF94D7}" type="pres">
      <dgm:prSet presAssocID="{45F2FA77-3C3E-4F5D-BC01-AB99059493F7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0ECD8-82B3-42E9-B929-6CD495488877}" type="pres">
      <dgm:prSet presAssocID="{05AE1047-490C-4648-8785-038BBBDFC823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93837C-A9FC-4180-9BD9-13A853A90797}" type="pres">
      <dgm:prSet presAssocID="{05AE1047-490C-4648-8785-038BBBDFC823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183B0-C10B-4233-92CC-25D708149672}" type="pres">
      <dgm:prSet presAssocID="{F9DE50A8-8CB7-4DD2-AC90-9D13B610F895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A326AF-ECA1-4BC2-8988-2EE5FA3AC5D1}" type="pres">
      <dgm:prSet presAssocID="{F9DE50A8-8CB7-4DD2-AC90-9D13B610F895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44A1E-E239-4E10-A6BC-AA780EF23C47}" type="pres">
      <dgm:prSet presAssocID="{6172BBA7-A3B5-41AE-A810-714538E238C0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A4835-2DE5-4AD4-92B3-F8C4D1CC62B6}" type="pres">
      <dgm:prSet presAssocID="{6172BBA7-A3B5-41AE-A810-714538E238C0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0E9430-3253-4080-B19D-F690E55C5A47}" srcId="{45F2FA77-3C3E-4F5D-BC01-AB99059493F7}" destId="{B1A4F9A2-94D0-4E8A-9244-D3872385A00D}" srcOrd="0" destOrd="0" parTransId="{0B34446D-29A1-4E27-9C9F-C4A0549741FA}" sibTransId="{18FC0637-6755-4ED2-9F54-44FD2EC2CA41}"/>
    <dgm:cxn modelId="{81BF323B-F96F-46EC-8846-6AA7D3201D61}" type="presOf" srcId="{C66E80F4-2751-4924-A613-FF2D48706B5E}" destId="{338A4835-2DE5-4AD4-92B3-F8C4D1CC62B6}" srcOrd="0" destOrd="0" presId="urn:microsoft.com/office/officeart/2009/3/layout/IncreasingArrowsProcess"/>
    <dgm:cxn modelId="{7B7A7EE1-0CAD-4A70-A132-416A9849D243}" srcId="{6172BBA7-A3B5-41AE-A810-714538E238C0}" destId="{C66E80F4-2751-4924-A613-FF2D48706B5E}" srcOrd="0" destOrd="0" parTransId="{DE0B6285-8EA8-43FB-9590-8BC552D41447}" sibTransId="{C4638B0E-6066-4F5C-BFBD-63F99186D6FD}"/>
    <dgm:cxn modelId="{31DF3A78-818D-48F8-ADF5-EE94F91AB9F1}" srcId="{F9DE50A8-8CB7-4DD2-AC90-9D13B610F895}" destId="{E412CC0E-892D-4CAF-8BC6-6A814E953049}" srcOrd="0" destOrd="0" parTransId="{76A16784-588E-4FB4-BB7B-972ECA216D1B}" sibTransId="{277A5117-8281-44CE-8319-086C2B1DBCA5}"/>
    <dgm:cxn modelId="{AA96EC09-4158-47EC-9714-7584EE6D7E24}" type="presOf" srcId="{05AE1047-490C-4648-8785-038BBBDFC823}" destId="{7490ECD8-82B3-42E9-B929-6CD495488877}" srcOrd="0" destOrd="0" presId="urn:microsoft.com/office/officeart/2009/3/layout/IncreasingArrowsProcess"/>
    <dgm:cxn modelId="{740726DF-74D8-4B98-BE0B-DC0F6C89F3DA}" type="presOf" srcId="{E412CC0E-892D-4CAF-8BC6-6A814E953049}" destId="{F3A326AF-ECA1-4BC2-8988-2EE5FA3AC5D1}" srcOrd="0" destOrd="0" presId="urn:microsoft.com/office/officeart/2009/3/layout/IncreasingArrowsProcess"/>
    <dgm:cxn modelId="{E9557E00-8A62-4791-8F63-FC8D22EE741B}" type="presOf" srcId="{B1A4F9A2-94D0-4E8A-9244-D3872385A00D}" destId="{027D949F-5E9D-4562-AAA4-4EF0BEFF94D7}" srcOrd="0" destOrd="0" presId="urn:microsoft.com/office/officeart/2009/3/layout/IncreasingArrowsProcess"/>
    <dgm:cxn modelId="{7D21C2AF-7359-4A2E-B6FA-2F7A066DAADB}" type="presOf" srcId="{03AFF071-7300-428E-B97F-37540A28AA10}" destId="{5303ECBE-8571-4E86-BC3E-201C282E60B2}" srcOrd="0" destOrd="0" presId="urn:microsoft.com/office/officeart/2009/3/layout/IncreasingArrowsProcess"/>
    <dgm:cxn modelId="{5C9E373D-7DEC-40AD-B942-8C758403E364}" type="presOf" srcId="{F9DE50A8-8CB7-4DD2-AC90-9D13B610F895}" destId="{88E183B0-C10B-4233-92CC-25D708149672}" srcOrd="0" destOrd="0" presId="urn:microsoft.com/office/officeart/2009/3/layout/IncreasingArrowsProcess"/>
    <dgm:cxn modelId="{8761EB22-E67E-402C-B3B3-1AD304ADD46B}" srcId="{03AFF071-7300-428E-B97F-37540A28AA10}" destId="{05AE1047-490C-4648-8785-038BBBDFC823}" srcOrd="1" destOrd="0" parTransId="{DD0772EE-2626-4E8E-8E97-5C096E5525E0}" sibTransId="{46321D25-73C9-4AF8-A678-BBA0940E397C}"/>
    <dgm:cxn modelId="{A610180A-49A1-4C63-8565-B6882F37768A}" srcId="{03AFF071-7300-428E-B97F-37540A28AA10}" destId="{F9DE50A8-8CB7-4DD2-AC90-9D13B610F895}" srcOrd="2" destOrd="0" parTransId="{7912546D-DB50-4207-A4CE-77392D69674F}" sibTransId="{8EC81EB2-C82B-499A-9CC8-4E62020BA8A1}"/>
    <dgm:cxn modelId="{1FDF674D-6304-4D7E-B2E3-7B6B69E291D3}" type="presOf" srcId="{45F2FA77-3C3E-4F5D-BC01-AB99059493F7}" destId="{54A27B8A-210A-4CF0-B37D-0E9803EC47CC}" srcOrd="0" destOrd="0" presId="urn:microsoft.com/office/officeart/2009/3/layout/IncreasingArrowsProcess"/>
    <dgm:cxn modelId="{D254A382-3BFF-4667-A9EB-C6F372F727DC}" srcId="{05AE1047-490C-4648-8785-038BBBDFC823}" destId="{F6626335-34A0-4473-927B-8E295A83ED46}" srcOrd="0" destOrd="0" parTransId="{C35DBE5A-38B5-4E67-8C0B-77504E3C5C12}" sibTransId="{0E7B9D49-74A1-4495-B6CA-10AAD59D577D}"/>
    <dgm:cxn modelId="{3DCA0F93-A041-4132-A653-51BF1FB95CF6}" type="presOf" srcId="{6172BBA7-A3B5-41AE-A810-714538E238C0}" destId="{E1D44A1E-E239-4E10-A6BC-AA780EF23C47}" srcOrd="0" destOrd="0" presId="urn:microsoft.com/office/officeart/2009/3/layout/IncreasingArrowsProcess"/>
    <dgm:cxn modelId="{4972DAA4-7073-4E11-BC12-AE5B7EE59CF2}" srcId="{03AFF071-7300-428E-B97F-37540A28AA10}" destId="{45F2FA77-3C3E-4F5D-BC01-AB99059493F7}" srcOrd="0" destOrd="0" parTransId="{E42A230D-9633-42AB-87F1-9CEE4CD43630}" sibTransId="{2C5C501C-AC4B-456B-8FA2-89762196C7E8}"/>
    <dgm:cxn modelId="{62E35C2B-4097-4064-BCDA-EDF312CF609A}" type="presOf" srcId="{F6626335-34A0-4473-927B-8E295A83ED46}" destId="{2E93837C-A9FC-4180-9BD9-13A853A90797}" srcOrd="0" destOrd="0" presId="urn:microsoft.com/office/officeart/2009/3/layout/IncreasingArrowsProcess"/>
    <dgm:cxn modelId="{D66B2C6B-46EB-43A8-BB0E-82A8483EC959}" srcId="{03AFF071-7300-428E-B97F-37540A28AA10}" destId="{6172BBA7-A3B5-41AE-A810-714538E238C0}" srcOrd="3" destOrd="0" parTransId="{7F0D4749-40C9-4563-9493-C60C07780D6F}" sibTransId="{9F158063-2089-4704-90D2-72F606EDF87A}"/>
    <dgm:cxn modelId="{0834B662-F9E1-4677-9F52-0B99640814B3}" type="presParOf" srcId="{5303ECBE-8571-4E86-BC3E-201C282E60B2}" destId="{54A27B8A-210A-4CF0-B37D-0E9803EC47CC}" srcOrd="0" destOrd="0" presId="urn:microsoft.com/office/officeart/2009/3/layout/IncreasingArrowsProcess"/>
    <dgm:cxn modelId="{5FF74ACE-759E-4569-9B7B-518CABDEFF42}" type="presParOf" srcId="{5303ECBE-8571-4E86-BC3E-201C282E60B2}" destId="{027D949F-5E9D-4562-AAA4-4EF0BEFF94D7}" srcOrd="1" destOrd="0" presId="urn:microsoft.com/office/officeart/2009/3/layout/IncreasingArrowsProcess"/>
    <dgm:cxn modelId="{7D1924AB-F967-48CA-88F4-CA064D9FA6DA}" type="presParOf" srcId="{5303ECBE-8571-4E86-BC3E-201C282E60B2}" destId="{7490ECD8-82B3-42E9-B929-6CD495488877}" srcOrd="2" destOrd="0" presId="urn:microsoft.com/office/officeart/2009/3/layout/IncreasingArrowsProcess"/>
    <dgm:cxn modelId="{AF4FEAF1-A655-4BEC-BBF5-3118C105E927}" type="presParOf" srcId="{5303ECBE-8571-4E86-BC3E-201C282E60B2}" destId="{2E93837C-A9FC-4180-9BD9-13A853A90797}" srcOrd="3" destOrd="0" presId="urn:microsoft.com/office/officeart/2009/3/layout/IncreasingArrowsProcess"/>
    <dgm:cxn modelId="{8DC192C7-076A-4334-8B75-64FC24C5352A}" type="presParOf" srcId="{5303ECBE-8571-4E86-BC3E-201C282E60B2}" destId="{88E183B0-C10B-4233-92CC-25D708149672}" srcOrd="4" destOrd="0" presId="urn:microsoft.com/office/officeart/2009/3/layout/IncreasingArrowsProcess"/>
    <dgm:cxn modelId="{BF62277E-A314-43AE-9F5A-2054F03DF3A5}" type="presParOf" srcId="{5303ECBE-8571-4E86-BC3E-201C282E60B2}" destId="{F3A326AF-ECA1-4BC2-8988-2EE5FA3AC5D1}" srcOrd="5" destOrd="0" presId="urn:microsoft.com/office/officeart/2009/3/layout/IncreasingArrowsProcess"/>
    <dgm:cxn modelId="{B2752768-0BD0-4FE5-9C41-70FC3D6AC1B7}" type="presParOf" srcId="{5303ECBE-8571-4E86-BC3E-201C282E60B2}" destId="{E1D44A1E-E239-4E10-A6BC-AA780EF23C47}" srcOrd="6" destOrd="0" presId="urn:microsoft.com/office/officeart/2009/3/layout/IncreasingArrowsProcess"/>
    <dgm:cxn modelId="{0C2E7DED-F329-45EA-A382-5EA44010796B}" type="presParOf" srcId="{5303ECBE-8571-4E86-BC3E-201C282E60B2}" destId="{338A4835-2DE5-4AD4-92B3-F8C4D1CC62B6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9E2E1-5A1D-4F79-A630-BFF9984751F1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8415A1-C563-4D9D-BC35-7651ADB946F8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课程内容</a:t>
          </a:r>
          <a:endParaRPr lang="zh-CN" altLang="en-US" sz="5300" kern="1200" dirty="0"/>
        </a:p>
      </dsp:txBody>
      <dsp:txXfrm>
        <a:off x="0" y="0"/>
        <a:ext cx="1706880" cy="3614738"/>
      </dsp:txXfrm>
    </dsp:sp>
    <dsp:sp modelId="{DEA9568E-492A-4BE5-AED3-62F0E3A951F6}">
      <dsp:nvSpPr>
        <dsp:cNvPr id="0" name=""/>
        <dsp:cNvSpPr/>
      </dsp:nvSpPr>
      <dsp:spPr>
        <a:xfrm>
          <a:off x="1834896" y="21378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第一课 工程师需求</a:t>
          </a:r>
          <a:endParaRPr lang="zh-CN" altLang="en-US" sz="1900" kern="1200" dirty="0"/>
        </a:p>
      </dsp:txBody>
      <dsp:txXfrm>
        <a:off x="1834896" y="21378"/>
        <a:ext cx="6699504" cy="427573"/>
      </dsp:txXfrm>
    </dsp:sp>
    <dsp:sp modelId="{804B6408-D39C-4CB8-8EF5-27B526081DA7}">
      <dsp:nvSpPr>
        <dsp:cNvPr id="0" name=""/>
        <dsp:cNvSpPr/>
      </dsp:nvSpPr>
      <dsp:spPr>
        <a:xfrm>
          <a:off x="1706880" y="448952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BF3CC6-08E2-4725-A723-6A200D8D486C}">
      <dsp:nvSpPr>
        <dsp:cNvPr id="0" name=""/>
        <dsp:cNvSpPr/>
      </dsp:nvSpPr>
      <dsp:spPr>
        <a:xfrm>
          <a:off x="1834896" y="470330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第二课 新建项目</a:t>
          </a:r>
          <a:endParaRPr lang="zh-CN" altLang="en-US" sz="1900" kern="1200" dirty="0"/>
        </a:p>
      </dsp:txBody>
      <dsp:txXfrm>
        <a:off x="1834896" y="470330"/>
        <a:ext cx="6699504" cy="427573"/>
      </dsp:txXfrm>
    </dsp:sp>
    <dsp:sp modelId="{CD1CA84E-B566-4E3E-9807-655D8D21BCE7}">
      <dsp:nvSpPr>
        <dsp:cNvPr id="0" name=""/>
        <dsp:cNvSpPr/>
      </dsp:nvSpPr>
      <dsp:spPr>
        <a:xfrm>
          <a:off x="1706880" y="897904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7E0EFC7-D895-4A1F-84C6-6BC659C12A38}">
      <dsp:nvSpPr>
        <dsp:cNvPr id="0" name=""/>
        <dsp:cNvSpPr/>
      </dsp:nvSpPr>
      <dsp:spPr>
        <a:xfrm>
          <a:off x="1834896" y="919282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第三课 往项目里添加成果</a:t>
          </a:r>
          <a:endParaRPr lang="zh-CN" altLang="en-US" sz="1900" kern="1200" dirty="0"/>
        </a:p>
      </dsp:txBody>
      <dsp:txXfrm>
        <a:off x="1834896" y="919282"/>
        <a:ext cx="6699504" cy="427573"/>
      </dsp:txXfrm>
    </dsp:sp>
    <dsp:sp modelId="{697D47A5-3D40-4D99-BB35-05DB0AF13316}">
      <dsp:nvSpPr>
        <dsp:cNvPr id="0" name=""/>
        <dsp:cNvSpPr/>
      </dsp:nvSpPr>
      <dsp:spPr>
        <a:xfrm>
          <a:off x="1706880" y="1346856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AEE29D7-5136-4569-B89A-4555573FE4D0}">
      <dsp:nvSpPr>
        <dsp:cNvPr id="0" name=""/>
        <dsp:cNvSpPr/>
      </dsp:nvSpPr>
      <dsp:spPr>
        <a:xfrm>
          <a:off x="1834896" y="1368234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第四课 添加大事记</a:t>
          </a:r>
          <a:endParaRPr lang="zh-CN" altLang="en-US" sz="1900" kern="1200" dirty="0"/>
        </a:p>
      </dsp:txBody>
      <dsp:txXfrm>
        <a:off x="1834896" y="1368234"/>
        <a:ext cx="6699504" cy="427573"/>
      </dsp:txXfrm>
    </dsp:sp>
    <dsp:sp modelId="{3096487F-FC3B-418D-8C1B-CC430A8DAFDB}">
      <dsp:nvSpPr>
        <dsp:cNvPr id="0" name=""/>
        <dsp:cNvSpPr/>
      </dsp:nvSpPr>
      <dsp:spPr>
        <a:xfrm>
          <a:off x="1706880" y="1795808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EB2C0FC-4227-45E0-BE65-76D2D43E9D62}">
      <dsp:nvSpPr>
        <dsp:cNvPr id="0" name=""/>
        <dsp:cNvSpPr/>
      </dsp:nvSpPr>
      <dsp:spPr>
        <a:xfrm>
          <a:off x="1834896" y="1817186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第五课 同步资料</a:t>
          </a:r>
          <a:endParaRPr lang="zh-CN" altLang="en-US" sz="1900" kern="1200" dirty="0"/>
        </a:p>
      </dsp:txBody>
      <dsp:txXfrm>
        <a:off x="1834896" y="1817186"/>
        <a:ext cx="6699504" cy="427573"/>
      </dsp:txXfrm>
    </dsp:sp>
    <dsp:sp modelId="{23D0DDAB-F963-4D87-AFDB-06B8E5F2024A}">
      <dsp:nvSpPr>
        <dsp:cNvPr id="0" name=""/>
        <dsp:cNvSpPr/>
      </dsp:nvSpPr>
      <dsp:spPr>
        <a:xfrm>
          <a:off x="1706880" y="2244760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88F620C-E5A9-47F9-BFCE-A1B199239C41}">
      <dsp:nvSpPr>
        <dsp:cNvPr id="0" name=""/>
        <dsp:cNvSpPr/>
      </dsp:nvSpPr>
      <dsp:spPr>
        <a:xfrm>
          <a:off x="1834896" y="2266138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第六课 用户和权限</a:t>
          </a:r>
          <a:endParaRPr lang="zh-CN" altLang="en-US" sz="1900" kern="1200" dirty="0"/>
        </a:p>
      </dsp:txBody>
      <dsp:txXfrm>
        <a:off x="1834896" y="2266138"/>
        <a:ext cx="6699504" cy="427573"/>
      </dsp:txXfrm>
    </dsp:sp>
    <dsp:sp modelId="{88C9942F-2E5C-4B4B-946D-2BE27E741073}">
      <dsp:nvSpPr>
        <dsp:cNvPr id="0" name=""/>
        <dsp:cNvSpPr/>
      </dsp:nvSpPr>
      <dsp:spPr>
        <a:xfrm>
          <a:off x="1706880" y="2693712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06C371E-F82D-4760-A41F-79ECEC7C51E4}">
      <dsp:nvSpPr>
        <dsp:cNvPr id="0" name=""/>
        <dsp:cNvSpPr/>
      </dsp:nvSpPr>
      <dsp:spPr>
        <a:xfrm>
          <a:off x="1834896" y="2715090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第七课 定制目录和部门</a:t>
          </a:r>
          <a:endParaRPr lang="zh-CN" altLang="en-US" sz="1900" kern="1200" dirty="0"/>
        </a:p>
      </dsp:txBody>
      <dsp:txXfrm>
        <a:off x="1834896" y="2715090"/>
        <a:ext cx="6699504" cy="427573"/>
      </dsp:txXfrm>
    </dsp:sp>
    <dsp:sp modelId="{2D6F7FFD-4250-4101-A12B-E059CF5DD56C}">
      <dsp:nvSpPr>
        <dsp:cNvPr id="0" name=""/>
        <dsp:cNvSpPr/>
      </dsp:nvSpPr>
      <dsp:spPr>
        <a:xfrm>
          <a:off x="1706880" y="3142664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0FEC002-5EEF-46E7-8F00-8DB322174B6A}">
      <dsp:nvSpPr>
        <dsp:cNvPr id="0" name=""/>
        <dsp:cNvSpPr/>
      </dsp:nvSpPr>
      <dsp:spPr>
        <a:xfrm>
          <a:off x="1834896" y="3164043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第八课 后记</a:t>
          </a:r>
          <a:endParaRPr lang="zh-CN" altLang="en-US" sz="1900" kern="1200" dirty="0"/>
        </a:p>
      </dsp:txBody>
      <dsp:txXfrm>
        <a:off x="1834896" y="3164043"/>
        <a:ext cx="6699504" cy="427573"/>
      </dsp:txXfrm>
    </dsp:sp>
    <dsp:sp modelId="{33AB88FF-4525-499E-9EBF-93D787039776}">
      <dsp:nvSpPr>
        <dsp:cNvPr id="0" name=""/>
        <dsp:cNvSpPr/>
      </dsp:nvSpPr>
      <dsp:spPr>
        <a:xfrm>
          <a:off x="1706880" y="3591616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9E2E1-5A1D-4F79-A630-BFF9984751F1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8415A1-C563-4D9D-BC35-7651ADB946F8}">
      <dsp:nvSpPr>
        <dsp:cNvPr id="0" name=""/>
        <dsp:cNvSpPr/>
      </dsp:nvSpPr>
      <dsp:spPr>
        <a:xfrm>
          <a:off x="0" y="0"/>
          <a:ext cx="1706880" cy="3614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课程内容</a:t>
          </a:r>
          <a:endParaRPr lang="zh-CN" altLang="en-US" sz="5300" kern="1200" dirty="0"/>
        </a:p>
      </dsp:txBody>
      <dsp:txXfrm>
        <a:off x="0" y="0"/>
        <a:ext cx="1706880" cy="3614738"/>
      </dsp:txXfrm>
    </dsp:sp>
    <dsp:sp modelId="{DEA9568E-492A-4BE5-AED3-62F0E3A951F6}">
      <dsp:nvSpPr>
        <dsp:cNvPr id="0" name=""/>
        <dsp:cNvSpPr/>
      </dsp:nvSpPr>
      <dsp:spPr>
        <a:xfrm>
          <a:off x="1834896" y="21378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rgbClr val="FFFF00"/>
              </a:solidFill>
            </a:rPr>
            <a:t>第一课 工程师需求</a:t>
          </a:r>
          <a:endParaRPr lang="zh-CN" altLang="en-US" sz="1900" kern="1200" dirty="0">
            <a:solidFill>
              <a:srgbClr val="FFFF00"/>
            </a:solidFill>
          </a:endParaRPr>
        </a:p>
      </dsp:txBody>
      <dsp:txXfrm>
        <a:off x="1834896" y="21378"/>
        <a:ext cx="6699504" cy="427573"/>
      </dsp:txXfrm>
    </dsp:sp>
    <dsp:sp modelId="{804B6408-D39C-4CB8-8EF5-27B526081DA7}">
      <dsp:nvSpPr>
        <dsp:cNvPr id="0" name=""/>
        <dsp:cNvSpPr/>
      </dsp:nvSpPr>
      <dsp:spPr>
        <a:xfrm>
          <a:off x="1706880" y="448952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EBF3CC6-08E2-4725-A723-6A200D8D486C}">
      <dsp:nvSpPr>
        <dsp:cNvPr id="0" name=""/>
        <dsp:cNvSpPr/>
      </dsp:nvSpPr>
      <dsp:spPr>
        <a:xfrm>
          <a:off x="1834896" y="470330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第二课 新建项目</a:t>
          </a:r>
          <a:endParaRPr lang="zh-CN" altLang="en-US" sz="1900" kern="1200" dirty="0"/>
        </a:p>
      </dsp:txBody>
      <dsp:txXfrm>
        <a:off x="1834896" y="470330"/>
        <a:ext cx="6699504" cy="427573"/>
      </dsp:txXfrm>
    </dsp:sp>
    <dsp:sp modelId="{CD1CA84E-B566-4E3E-9807-655D8D21BCE7}">
      <dsp:nvSpPr>
        <dsp:cNvPr id="0" name=""/>
        <dsp:cNvSpPr/>
      </dsp:nvSpPr>
      <dsp:spPr>
        <a:xfrm>
          <a:off x="1706880" y="897904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7E0EFC7-D895-4A1F-84C6-6BC659C12A38}">
      <dsp:nvSpPr>
        <dsp:cNvPr id="0" name=""/>
        <dsp:cNvSpPr/>
      </dsp:nvSpPr>
      <dsp:spPr>
        <a:xfrm>
          <a:off x="1834896" y="919282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第三课 往项目里添加成果</a:t>
          </a:r>
          <a:endParaRPr lang="zh-CN" altLang="en-US" sz="1900" kern="1200" dirty="0"/>
        </a:p>
      </dsp:txBody>
      <dsp:txXfrm>
        <a:off x="1834896" y="919282"/>
        <a:ext cx="6699504" cy="427573"/>
      </dsp:txXfrm>
    </dsp:sp>
    <dsp:sp modelId="{697D47A5-3D40-4D99-BB35-05DB0AF13316}">
      <dsp:nvSpPr>
        <dsp:cNvPr id="0" name=""/>
        <dsp:cNvSpPr/>
      </dsp:nvSpPr>
      <dsp:spPr>
        <a:xfrm>
          <a:off x="1706880" y="1346856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AEE29D7-5136-4569-B89A-4555573FE4D0}">
      <dsp:nvSpPr>
        <dsp:cNvPr id="0" name=""/>
        <dsp:cNvSpPr/>
      </dsp:nvSpPr>
      <dsp:spPr>
        <a:xfrm>
          <a:off x="1834896" y="1368234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第四课 添加大事记</a:t>
          </a:r>
          <a:endParaRPr lang="zh-CN" altLang="en-US" sz="1900" kern="1200" dirty="0"/>
        </a:p>
      </dsp:txBody>
      <dsp:txXfrm>
        <a:off x="1834896" y="1368234"/>
        <a:ext cx="6699504" cy="427573"/>
      </dsp:txXfrm>
    </dsp:sp>
    <dsp:sp modelId="{3096487F-FC3B-418D-8C1B-CC430A8DAFDB}">
      <dsp:nvSpPr>
        <dsp:cNvPr id="0" name=""/>
        <dsp:cNvSpPr/>
      </dsp:nvSpPr>
      <dsp:spPr>
        <a:xfrm>
          <a:off x="1706880" y="1795808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EB2C0FC-4227-45E0-BE65-76D2D43E9D62}">
      <dsp:nvSpPr>
        <dsp:cNvPr id="0" name=""/>
        <dsp:cNvSpPr/>
      </dsp:nvSpPr>
      <dsp:spPr>
        <a:xfrm>
          <a:off x="1834896" y="1817186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第五课 同步资料</a:t>
          </a:r>
          <a:endParaRPr lang="zh-CN" altLang="en-US" sz="1900" kern="1200" dirty="0"/>
        </a:p>
      </dsp:txBody>
      <dsp:txXfrm>
        <a:off x="1834896" y="1817186"/>
        <a:ext cx="6699504" cy="427573"/>
      </dsp:txXfrm>
    </dsp:sp>
    <dsp:sp modelId="{23D0DDAB-F963-4D87-AFDB-06B8E5F2024A}">
      <dsp:nvSpPr>
        <dsp:cNvPr id="0" name=""/>
        <dsp:cNvSpPr/>
      </dsp:nvSpPr>
      <dsp:spPr>
        <a:xfrm>
          <a:off x="1706880" y="2244760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88F620C-E5A9-47F9-BFCE-A1B199239C41}">
      <dsp:nvSpPr>
        <dsp:cNvPr id="0" name=""/>
        <dsp:cNvSpPr/>
      </dsp:nvSpPr>
      <dsp:spPr>
        <a:xfrm>
          <a:off x="1834896" y="2266138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第六课 用户和权限</a:t>
          </a:r>
          <a:endParaRPr lang="zh-CN" altLang="en-US" sz="1900" kern="1200" dirty="0"/>
        </a:p>
      </dsp:txBody>
      <dsp:txXfrm>
        <a:off x="1834896" y="2266138"/>
        <a:ext cx="6699504" cy="427573"/>
      </dsp:txXfrm>
    </dsp:sp>
    <dsp:sp modelId="{88C9942F-2E5C-4B4B-946D-2BE27E741073}">
      <dsp:nvSpPr>
        <dsp:cNvPr id="0" name=""/>
        <dsp:cNvSpPr/>
      </dsp:nvSpPr>
      <dsp:spPr>
        <a:xfrm>
          <a:off x="1706880" y="2693712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06C371E-F82D-4760-A41F-79ECEC7C51E4}">
      <dsp:nvSpPr>
        <dsp:cNvPr id="0" name=""/>
        <dsp:cNvSpPr/>
      </dsp:nvSpPr>
      <dsp:spPr>
        <a:xfrm>
          <a:off x="1834896" y="2715090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第七课 定制目录和部门</a:t>
          </a:r>
          <a:endParaRPr lang="zh-CN" altLang="en-US" sz="1900" kern="1200" dirty="0"/>
        </a:p>
      </dsp:txBody>
      <dsp:txXfrm>
        <a:off x="1834896" y="2715090"/>
        <a:ext cx="6699504" cy="427573"/>
      </dsp:txXfrm>
    </dsp:sp>
    <dsp:sp modelId="{2D6F7FFD-4250-4101-A12B-E059CF5DD56C}">
      <dsp:nvSpPr>
        <dsp:cNvPr id="0" name=""/>
        <dsp:cNvSpPr/>
      </dsp:nvSpPr>
      <dsp:spPr>
        <a:xfrm>
          <a:off x="1706880" y="3142664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0FEC002-5EEF-46E7-8F00-8DB322174B6A}">
      <dsp:nvSpPr>
        <dsp:cNvPr id="0" name=""/>
        <dsp:cNvSpPr/>
      </dsp:nvSpPr>
      <dsp:spPr>
        <a:xfrm>
          <a:off x="1834896" y="3164043"/>
          <a:ext cx="6699504" cy="42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第八课 后记</a:t>
          </a:r>
          <a:endParaRPr lang="zh-CN" altLang="en-US" sz="1900" kern="1200" dirty="0"/>
        </a:p>
      </dsp:txBody>
      <dsp:txXfrm>
        <a:off x="1834896" y="3164043"/>
        <a:ext cx="6699504" cy="427573"/>
      </dsp:txXfrm>
    </dsp:sp>
    <dsp:sp modelId="{33AB88FF-4525-499E-9EBF-93D787039776}">
      <dsp:nvSpPr>
        <dsp:cNvPr id="0" name=""/>
        <dsp:cNvSpPr/>
      </dsp:nvSpPr>
      <dsp:spPr>
        <a:xfrm>
          <a:off x="1706880" y="3591616"/>
          <a:ext cx="6827520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3A863-02CC-4FAD-8225-674D21738946}">
      <dsp:nvSpPr>
        <dsp:cNvPr id="0" name=""/>
        <dsp:cNvSpPr/>
      </dsp:nvSpPr>
      <dsp:spPr>
        <a:xfrm>
          <a:off x="0" y="43683"/>
          <a:ext cx="8534400" cy="5534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工程师个人资料标准化管理</a:t>
          </a:r>
          <a:endParaRPr lang="zh-CN" altLang="en-US" sz="2200" kern="1200" dirty="0"/>
        </a:p>
      </dsp:txBody>
      <dsp:txXfrm>
        <a:off x="27015" y="70698"/>
        <a:ext cx="8480370" cy="499380"/>
      </dsp:txXfrm>
    </dsp:sp>
    <dsp:sp modelId="{58039918-6F5A-4D0B-8A42-CC51743166C1}">
      <dsp:nvSpPr>
        <dsp:cNvPr id="0" name=""/>
        <dsp:cNvSpPr/>
      </dsp:nvSpPr>
      <dsp:spPr>
        <a:xfrm>
          <a:off x="0" y="597093"/>
          <a:ext cx="8534400" cy="93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个人增加时间成本</a:t>
          </a:r>
          <a:r>
            <a:rPr lang="en-US" altLang="zh-CN" sz="1700" kern="1200" dirty="0" smtClean="0"/>
            <a:t>——</a:t>
          </a:r>
          <a:r>
            <a:rPr lang="zh-CN" altLang="en-US" sz="1700" kern="1200" dirty="0" smtClean="0"/>
            <a:t>但降低总时间成本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团队协作方便</a:t>
          </a:r>
          <a:r>
            <a:rPr lang="en-US" altLang="zh-CN" sz="1700" kern="1200" dirty="0" smtClean="0"/>
            <a:t>——</a:t>
          </a:r>
          <a:r>
            <a:rPr lang="zh-CN" altLang="en-US" sz="1700" kern="1200" dirty="0" smtClean="0"/>
            <a:t>不用为别人找资料，发资料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资料交接快捷</a:t>
          </a:r>
          <a:r>
            <a:rPr lang="en-US" altLang="zh-CN" sz="1700" kern="1200" dirty="0" smtClean="0"/>
            <a:t>——</a:t>
          </a:r>
          <a:r>
            <a:rPr lang="zh-CN" altLang="en-US" sz="1700" kern="1200" dirty="0" smtClean="0"/>
            <a:t>工作调换方便</a:t>
          </a:r>
          <a:endParaRPr lang="zh-CN" altLang="en-US" sz="1700" kern="1200" dirty="0"/>
        </a:p>
      </dsp:txBody>
      <dsp:txXfrm>
        <a:off x="0" y="597093"/>
        <a:ext cx="8534400" cy="933570"/>
      </dsp:txXfrm>
    </dsp:sp>
    <dsp:sp modelId="{5A46425D-7545-446A-99DC-1686EBA5FC13}">
      <dsp:nvSpPr>
        <dsp:cNvPr id="0" name=""/>
        <dsp:cNvSpPr/>
      </dsp:nvSpPr>
      <dsp:spPr>
        <a:xfrm>
          <a:off x="0" y="1530663"/>
          <a:ext cx="8534400" cy="5534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知识共享</a:t>
          </a:r>
          <a:r>
            <a:rPr lang="en-US" altLang="zh-CN" sz="2200" kern="1200" dirty="0" smtClean="0"/>
            <a:t>——</a:t>
          </a:r>
          <a:r>
            <a:rPr lang="zh-CN" altLang="en-US" sz="2200" kern="1200" dirty="0" smtClean="0"/>
            <a:t>知识继承</a:t>
          </a:r>
          <a:endParaRPr lang="zh-CN" altLang="en-US" sz="2200" kern="1200" dirty="0"/>
        </a:p>
      </dsp:txBody>
      <dsp:txXfrm>
        <a:off x="27015" y="1557678"/>
        <a:ext cx="8480370" cy="499380"/>
      </dsp:txXfrm>
    </dsp:sp>
    <dsp:sp modelId="{A3022FE9-C065-4624-B047-850A88D4EA21}">
      <dsp:nvSpPr>
        <dsp:cNvPr id="0" name=""/>
        <dsp:cNvSpPr/>
      </dsp:nvSpPr>
      <dsp:spPr>
        <a:xfrm>
          <a:off x="0" y="2084074"/>
          <a:ext cx="8534400" cy="93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9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持久化展示自己的知识总结</a:t>
          </a:r>
          <a:r>
            <a:rPr lang="en-US" altLang="zh-CN" sz="1700" kern="1200" dirty="0" smtClean="0"/>
            <a:t>——</a:t>
          </a:r>
          <a:r>
            <a:rPr lang="zh-CN" altLang="en-US" sz="1700" kern="1200" dirty="0" smtClean="0"/>
            <a:t>拓宽团队视野，避免重复造轮子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展示工程现场图片</a:t>
          </a:r>
          <a:r>
            <a:rPr lang="en-US" altLang="zh-CN" sz="1700" kern="1200" dirty="0" smtClean="0"/>
            <a:t>——</a:t>
          </a:r>
          <a:r>
            <a:rPr lang="zh-CN" altLang="en-US" sz="1700" kern="1200" dirty="0" smtClean="0"/>
            <a:t>展示其他业绩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参建各方</a:t>
          </a:r>
          <a:r>
            <a:rPr lang="zh-CN" altLang="en-US" sz="1700" kern="1200" dirty="0" smtClean="0"/>
            <a:t>远程查询工程资料</a:t>
          </a:r>
          <a:r>
            <a:rPr lang="en-US" altLang="zh-CN" sz="1700" kern="1200" dirty="0" smtClean="0"/>
            <a:t>——</a:t>
          </a:r>
          <a:r>
            <a:rPr lang="zh-CN" altLang="en-US" sz="1700" kern="1200" dirty="0" smtClean="0"/>
            <a:t>设计资料易得是保证工程质量的必备条件</a:t>
          </a:r>
          <a:endParaRPr lang="zh-CN" altLang="en-US" sz="1700" kern="1200" dirty="0"/>
        </a:p>
      </dsp:txBody>
      <dsp:txXfrm>
        <a:off x="0" y="2084074"/>
        <a:ext cx="8534400" cy="933570"/>
      </dsp:txXfrm>
    </dsp:sp>
    <dsp:sp modelId="{44A6831C-C88D-4F6D-B9B2-4EB0A1285CB4}">
      <dsp:nvSpPr>
        <dsp:cNvPr id="0" name=""/>
        <dsp:cNvSpPr/>
      </dsp:nvSpPr>
      <dsp:spPr>
        <a:xfrm>
          <a:off x="0" y="3017644"/>
          <a:ext cx="8534400" cy="5534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网络化的必然趋势</a:t>
          </a:r>
          <a:r>
            <a:rPr lang="en-US" altLang="zh-CN" sz="2200" kern="1200" dirty="0" smtClean="0"/>
            <a:t>——</a:t>
          </a:r>
          <a:r>
            <a:rPr lang="zh-CN" altLang="en-US" sz="2200" kern="1200" dirty="0" smtClean="0"/>
            <a:t>基于个人电脑的微服务</a:t>
          </a:r>
          <a:endParaRPr lang="zh-CN" altLang="en-US" sz="2200" kern="1200" dirty="0"/>
        </a:p>
      </dsp:txBody>
      <dsp:txXfrm>
        <a:off x="27015" y="3044659"/>
        <a:ext cx="8480370" cy="499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E813C-88F3-48C1-9F14-EB2DA71516A1}">
      <dsp:nvSpPr>
        <dsp:cNvPr id="0" name=""/>
        <dsp:cNvSpPr/>
      </dsp:nvSpPr>
      <dsp:spPr>
        <a:xfrm>
          <a:off x="1283" y="581660"/>
          <a:ext cx="2752204" cy="32378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DD619F-B4B7-49BB-B35C-061F5888D6D3}">
      <dsp:nvSpPr>
        <dsp:cNvPr id="0" name=""/>
        <dsp:cNvSpPr/>
      </dsp:nvSpPr>
      <dsp:spPr>
        <a:xfrm>
          <a:off x="1283" y="703262"/>
          <a:ext cx="202186" cy="2021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50913D-224A-4360-AC25-47AB995EEDD2}">
      <dsp:nvSpPr>
        <dsp:cNvPr id="0" name=""/>
        <dsp:cNvSpPr/>
      </dsp:nvSpPr>
      <dsp:spPr>
        <a:xfrm>
          <a:off x="1283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项目页面</a:t>
          </a:r>
          <a:endParaRPr lang="zh-CN" altLang="en-US" sz="3300" kern="1200" dirty="0"/>
        </a:p>
      </dsp:txBody>
      <dsp:txXfrm>
        <a:off x="1283" y="0"/>
        <a:ext cx="2752204" cy="581660"/>
      </dsp:txXfrm>
    </dsp:sp>
    <dsp:sp modelId="{BC9FFA7A-8DF1-4902-ABB2-79E85BE19A3F}">
      <dsp:nvSpPr>
        <dsp:cNvPr id="0" name=""/>
        <dsp:cNvSpPr/>
      </dsp:nvSpPr>
      <dsp:spPr>
        <a:xfrm>
          <a:off x="1283" y="1174554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0E02C2-B2F3-47C4-B3CC-424311492351}">
      <dsp:nvSpPr>
        <dsp:cNvPr id="0" name=""/>
        <dsp:cNvSpPr/>
      </dsp:nvSpPr>
      <dsp:spPr>
        <a:xfrm>
          <a:off x="193937" y="1040001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项目列表</a:t>
          </a:r>
          <a:endParaRPr lang="zh-CN" altLang="en-US" sz="1600" kern="1200" dirty="0"/>
        </a:p>
      </dsp:txBody>
      <dsp:txXfrm>
        <a:off x="193937" y="1040001"/>
        <a:ext cx="2559550" cy="471286"/>
      </dsp:txXfrm>
    </dsp:sp>
    <dsp:sp modelId="{D25949BF-8E89-409D-B89F-5BA1FA8FDF8A}">
      <dsp:nvSpPr>
        <dsp:cNvPr id="0" name=""/>
        <dsp:cNvSpPr/>
      </dsp:nvSpPr>
      <dsp:spPr>
        <a:xfrm>
          <a:off x="1283" y="1645840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972715"/>
              <a:satOff val="-878"/>
              <a:lumOff val="-19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10C4E3-FEAE-49C5-A0CD-B90180B4C0D2}">
      <dsp:nvSpPr>
        <dsp:cNvPr id="0" name=""/>
        <dsp:cNvSpPr/>
      </dsp:nvSpPr>
      <dsp:spPr>
        <a:xfrm>
          <a:off x="193937" y="1511288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项目成果</a:t>
          </a:r>
          <a:endParaRPr lang="zh-CN" altLang="en-US" sz="1600" kern="1200" dirty="0"/>
        </a:p>
      </dsp:txBody>
      <dsp:txXfrm>
        <a:off x="193937" y="1511288"/>
        <a:ext cx="2559550" cy="471286"/>
      </dsp:txXfrm>
    </dsp:sp>
    <dsp:sp modelId="{B5E35D8E-8330-44B0-8502-F1EFE9578685}">
      <dsp:nvSpPr>
        <dsp:cNvPr id="0" name=""/>
        <dsp:cNvSpPr/>
      </dsp:nvSpPr>
      <dsp:spPr>
        <a:xfrm>
          <a:off x="2891097" y="581660"/>
          <a:ext cx="2752204" cy="323788"/>
        </a:xfrm>
        <a:prstGeom prst="rect">
          <a:avLst/>
        </a:prstGeom>
        <a:gradFill rotWithShape="0">
          <a:gsLst>
            <a:gs pos="0">
              <a:schemeClr val="accent2">
                <a:hueOff val="-4377215"/>
                <a:satOff val="-3950"/>
                <a:lumOff val="-881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4377215"/>
                <a:satOff val="-3950"/>
                <a:lumOff val="-881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3BB045-92B1-4E34-9C76-C9BA76952597}">
      <dsp:nvSpPr>
        <dsp:cNvPr id="0" name=""/>
        <dsp:cNvSpPr/>
      </dsp:nvSpPr>
      <dsp:spPr>
        <a:xfrm>
          <a:off x="2891097" y="703262"/>
          <a:ext cx="202186" cy="2021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4377215"/>
              <a:satOff val="-3950"/>
              <a:lumOff val="-881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A2AA98-5B98-4AC9-843F-65F180AC1F1E}">
      <dsp:nvSpPr>
        <dsp:cNvPr id="0" name=""/>
        <dsp:cNvSpPr/>
      </dsp:nvSpPr>
      <dsp:spPr>
        <a:xfrm>
          <a:off x="2891097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单位页面</a:t>
          </a:r>
          <a:endParaRPr lang="zh-CN" altLang="en-US" sz="3300" kern="1200" dirty="0"/>
        </a:p>
      </dsp:txBody>
      <dsp:txXfrm>
        <a:off x="2891097" y="0"/>
        <a:ext cx="2752204" cy="581660"/>
      </dsp:txXfrm>
    </dsp:sp>
    <dsp:sp modelId="{A7106FFB-BA96-4356-B27A-D7077C78BEB9}">
      <dsp:nvSpPr>
        <dsp:cNvPr id="0" name=""/>
        <dsp:cNvSpPr/>
      </dsp:nvSpPr>
      <dsp:spPr>
        <a:xfrm>
          <a:off x="2891097" y="1174554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45429"/>
              <a:satOff val="-1756"/>
              <a:lumOff val="-39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232E75-92C1-4357-806B-EE21E4FF0FF7}">
      <dsp:nvSpPr>
        <dsp:cNvPr id="0" name=""/>
        <dsp:cNvSpPr/>
      </dsp:nvSpPr>
      <dsp:spPr>
        <a:xfrm>
          <a:off x="3083752" y="1040001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组织结构</a:t>
          </a:r>
          <a:endParaRPr lang="zh-CN" altLang="en-US" sz="1600" kern="1200" dirty="0"/>
        </a:p>
      </dsp:txBody>
      <dsp:txXfrm>
        <a:off x="3083752" y="1040001"/>
        <a:ext cx="2559550" cy="471286"/>
      </dsp:txXfrm>
    </dsp:sp>
    <dsp:sp modelId="{47F88878-1793-43C7-BCB9-4F3CF8E0E149}">
      <dsp:nvSpPr>
        <dsp:cNvPr id="0" name=""/>
        <dsp:cNvSpPr/>
      </dsp:nvSpPr>
      <dsp:spPr>
        <a:xfrm>
          <a:off x="2891097" y="1645840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2918144"/>
              <a:satOff val="-2633"/>
              <a:lumOff val="-58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EA3983-B66D-4F02-AFCE-2EC4AE5AD27A}">
      <dsp:nvSpPr>
        <dsp:cNvPr id="0" name=""/>
        <dsp:cNvSpPr/>
      </dsp:nvSpPr>
      <dsp:spPr>
        <a:xfrm>
          <a:off x="3083752" y="1511288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展示图片</a:t>
          </a:r>
          <a:endParaRPr lang="zh-CN" altLang="en-US" sz="1600" kern="1200" dirty="0"/>
        </a:p>
      </dsp:txBody>
      <dsp:txXfrm>
        <a:off x="3083752" y="1511288"/>
        <a:ext cx="2559550" cy="471286"/>
      </dsp:txXfrm>
    </dsp:sp>
    <dsp:sp modelId="{42575D77-234B-4FE1-B9C9-86F3C5B5D177}">
      <dsp:nvSpPr>
        <dsp:cNvPr id="0" name=""/>
        <dsp:cNvSpPr/>
      </dsp:nvSpPr>
      <dsp:spPr>
        <a:xfrm>
          <a:off x="2891097" y="2117127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890858"/>
              <a:satOff val="-3511"/>
              <a:lumOff val="-78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BC721-C206-453C-B142-F84E3B485F9B}">
      <dsp:nvSpPr>
        <dsp:cNvPr id="0" name=""/>
        <dsp:cNvSpPr/>
      </dsp:nvSpPr>
      <dsp:spPr>
        <a:xfrm>
          <a:off x="3083752" y="1982574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资源检索</a:t>
          </a:r>
          <a:endParaRPr lang="zh-CN" altLang="en-US" sz="1600" kern="1200" dirty="0"/>
        </a:p>
      </dsp:txBody>
      <dsp:txXfrm>
        <a:off x="3083752" y="1982574"/>
        <a:ext cx="2559550" cy="471286"/>
      </dsp:txXfrm>
    </dsp:sp>
    <dsp:sp modelId="{A04D8F04-B13D-47F1-AAD8-991D4CBA1FEC}">
      <dsp:nvSpPr>
        <dsp:cNvPr id="0" name=""/>
        <dsp:cNvSpPr/>
      </dsp:nvSpPr>
      <dsp:spPr>
        <a:xfrm>
          <a:off x="5780912" y="581660"/>
          <a:ext cx="2752204" cy="323788"/>
        </a:xfrm>
        <a:prstGeom prst="rect">
          <a:avLst/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B7D682-ACCF-4E62-8072-887A1C132108}">
      <dsp:nvSpPr>
        <dsp:cNvPr id="0" name=""/>
        <dsp:cNvSpPr/>
      </dsp:nvSpPr>
      <dsp:spPr>
        <a:xfrm>
          <a:off x="5780912" y="703262"/>
          <a:ext cx="202186" cy="2021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15AD82-596F-42DE-AACE-125710A07E82}">
      <dsp:nvSpPr>
        <dsp:cNvPr id="0" name=""/>
        <dsp:cNvSpPr/>
      </dsp:nvSpPr>
      <dsp:spPr>
        <a:xfrm>
          <a:off x="5780912" y="0"/>
          <a:ext cx="2752204" cy="58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后台</a:t>
          </a:r>
          <a:endParaRPr lang="zh-CN" altLang="en-US" sz="3300" kern="1200" dirty="0"/>
        </a:p>
      </dsp:txBody>
      <dsp:txXfrm>
        <a:off x="5780912" y="0"/>
        <a:ext cx="2752204" cy="581660"/>
      </dsp:txXfrm>
    </dsp:sp>
    <dsp:sp modelId="{9EE1260C-E27D-49F3-95E1-E8E91F38A4CA}">
      <dsp:nvSpPr>
        <dsp:cNvPr id="0" name=""/>
        <dsp:cNvSpPr/>
      </dsp:nvSpPr>
      <dsp:spPr>
        <a:xfrm>
          <a:off x="5780912" y="1174554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4863573"/>
              <a:satOff val="-4389"/>
              <a:lumOff val="-97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48C8D6-6FFE-4217-905F-BCA3F36EC8FA}">
      <dsp:nvSpPr>
        <dsp:cNvPr id="0" name=""/>
        <dsp:cNvSpPr/>
      </dsp:nvSpPr>
      <dsp:spPr>
        <a:xfrm>
          <a:off x="5973566" y="1040001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日程事件</a:t>
          </a:r>
          <a:endParaRPr lang="zh-CN" altLang="en-US" sz="1600" kern="1200" dirty="0"/>
        </a:p>
      </dsp:txBody>
      <dsp:txXfrm>
        <a:off x="5973566" y="1040001"/>
        <a:ext cx="2559550" cy="471286"/>
      </dsp:txXfrm>
    </dsp:sp>
    <dsp:sp modelId="{32C10504-7970-4B35-AE0D-BC83C8BA1268}">
      <dsp:nvSpPr>
        <dsp:cNvPr id="0" name=""/>
        <dsp:cNvSpPr/>
      </dsp:nvSpPr>
      <dsp:spPr>
        <a:xfrm>
          <a:off x="5780912" y="1645840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5836287"/>
              <a:satOff val="-5267"/>
              <a:lumOff val="-117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377118-9FEF-411D-B525-EA4C877DCAED}">
      <dsp:nvSpPr>
        <dsp:cNvPr id="0" name=""/>
        <dsp:cNvSpPr/>
      </dsp:nvSpPr>
      <dsp:spPr>
        <a:xfrm>
          <a:off x="5973566" y="1511288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目录结构设置</a:t>
          </a:r>
          <a:endParaRPr lang="zh-CN" altLang="en-US" sz="1600" kern="1200" dirty="0"/>
        </a:p>
      </dsp:txBody>
      <dsp:txXfrm>
        <a:off x="5973566" y="1511288"/>
        <a:ext cx="2559550" cy="471286"/>
      </dsp:txXfrm>
    </dsp:sp>
    <dsp:sp modelId="{5C65F6DB-2933-4E1B-B3BC-25DA53EADCAD}">
      <dsp:nvSpPr>
        <dsp:cNvPr id="0" name=""/>
        <dsp:cNvSpPr/>
      </dsp:nvSpPr>
      <dsp:spPr>
        <a:xfrm>
          <a:off x="5780912" y="2117127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6809002"/>
              <a:satOff val="-6144"/>
              <a:lumOff val="-137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63CD8A-5220-4FC6-92C7-C2A8AA3F9600}">
      <dsp:nvSpPr>
        <dsp:cNvPr id="0" name=""/>
        <dsp:cNvSpPr/>
      </dsp:nvSpPr>
      <dsp:spPr>
        <a:xfrm>
          <a:off x="5973566" y="1982574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用户、</a:t>
          </a:r>
          <a:r>
            <a:rPr lang="en-US" altLang="zh-CN" sz="1600" kern="1200" dirty="0" smtClean="0"/>
            <a:t>IP</a:t>
          </a:r>
          <a:r>
            <a:rPr lang="zh-CN" altLang="en-US" sz="1600" kern="1200" dirty="0" smtClean="0"/>
            <a:t>和权限</a:t>
          </a:r>
          <a:endParaRPr lang="zh-CN" altLang="en-US" sz="1600" kern="1200" dirty="0"/>
        </a:p>
      </dsp:txBody>
      <dsp:txXfrm>
        <a:off x="5973566" y="1982574"/>
        <a:ext cx="2559550" cy="471286"/>
      </dsp:txXfrm>
    </dsp:sp>
    <dsp:sp modelId="{DF391D5F-7DA8-43A9-938E-C26D964B3FBC}">
      <dsp:nvSpPr>
        <dsp:cNvPr id="0" name=""/>
        <dsp:cNvSpPr/>
      </dsp:nvSpPr>
      <dsp:spPr>
        <a:xfrm>
          <a:off x="5780912" y="2588413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781716"/>
              <a:satOff val="-7022"/>
              <a:lumOff val="-1566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5658E7-6827-496A-B313-02D6BC9F1923}">
      <dsp:nvSpPr>
        <dsp:cNvPr id="0" name=""/>
        <dsp:cNvSpPr/>
      </dsp:nvSpPr>
      <dsp:spPr>
        <a:xfrm>
          <a:off x="5973566" y="2453861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项目目录编辑</a:t>
          </a:r>
          <a:endParaRPr lang="zh-CN" altLang="en-US" sz="1600" kern="1200" dirty="0"/>
        </a:p>
      </dsp:txBody>
      <dsp:txXfrm>
        <a:off x="5973566" y="2453861"/>
        <a:ext cx="2559550" cy="471286"/>
      </dsp:txXfrm>
    </dsp:sp>
    <dsp:sp modelId="{ECD470D3-2A03-4482-8D27-57D3FE3E9788}">
      <dsp:nvSpPr>
        <dsp:cNvPr id="0" name=""/>
        <dsp:cNvSpPr/>
      </dsp:nvSpPr>
      <dsp:spPr>
        <a:xfrm>
          <a:off x="5780912" y="3059699"/>
          <a:ext cx="202181" cy="20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9C78E8-1467-4D49-9513-E9242D049ED0}">
      <dsp:nvSpPr>
        <dsp:cNvPr id="0" name=""/>
        <dsp:cNvSpPr/>
      </dsp:nvSpPr>
      <dsp:spPr>
        <a:xfrm>
          <a:off x="5973566" y="2925147"/>
          <a:ext cx="2559550" cy="47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项目同步设置</a:t>
          </a:r>
          <a:endParaRPr lang="zh-CN" altLang="en-US" sz="1600" kern="1200" dirty="0"/>
        </a:p>
      </dsp:txBody>
      <dsp:txXfrm>
        <a:off x="5973566" y="2925147"/>
        <a:ext cx="2559550" cy="4712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engineercms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使用教程系列视频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85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本视频课程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48594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58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第三课 往项目里</a:t>
            </a:r>
            <a:r>
              <a:rPr lang="zh-CN" altLang="en-US" dirty="0" smtClean="0"/>
              <a:t>添加资源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441367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8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课程总揽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996245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07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本视频课程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515272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16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第一课 工程师需求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90391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5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第一课 工程师需求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177981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54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engineercms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使用教程系列视频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8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本视频课程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76904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65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第二课 新建项目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514617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39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engineercms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使用教程系列视频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2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</TotalTime>
  <Words>375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幼圆</vt:lpstr>
      <vt:lpstr>Century Gothic</vt:lpstr>
      <vt:lpstr>Wingdings 3</vt:lpstr>
      <vt:lpstr>切片</vt:lpstr>
      <vt:lpstr>engineercms</vt:lpstr>
      <vt:lpstr>课程总揽</vt:lpstr>
      <vt:lpstr>本视频课程</vt:lpstr>
      <vt:lpstr>第一课 工程师需求</vt:lpstr>
      <vt:lpstr>第一课 工程师需求</vt:lpstr>
      <vt:lpstr>engineercms</vt:lpstr>
      <vt:lpstr>本视频课程</vt:lpstr>
      <vt:lpstr>第二课 新建项目</vt:lpstr>
      <vt:lpstr>engineercms</vt:lpstr>
      <vt:lpstr>本视频课程</vt:lpstr>
      <vt:lpstr>第三课 往项目里添加资源</vt:lpstr>
    </vt:vector>
  </TitlesOfParts>
  <Company>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engineercms</dc:title>
  <dc:creator>qin</dc:creator>
  <cp:lastModifiedBy>qin</cp:lastModifiedBy>
  <cp:revision>12</cp:revision>
  <dcterms:created xsi:type="dcterms:W3CDTF">2017-04-09T11:20:13Z</dcterms:created>
  <dcterms:modified xsi:type="dcterms:W3CDTF">2017-04-13T16:14:14Z</dcterms:modified>
</cp:coreProperties>
</file>