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305" r:id="rId2"/>
    <p:sldId id="316" r:id="rId3"/>
    <p:sldId id="317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5" r:id="rId12"/>
    <p:sldId id="566" r:id="rId13"/>
    <p:sldId id="564" r:id="rId14"/>
    <p:sldId id="567" r:id="rId15"/>
    <p:sldId id="547" r:id="rId16"/>
    <p:sldId id="548" r:id="rId17"/>
    <p:sldId id="314" r:id="rId1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9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158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57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5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04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18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8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2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3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8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9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4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40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2019/7/20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带缓冲</a:t>
            </a:r>
            <a:r>
              <a:rPr lang="en-US" altLang="zh-CN" dirty="0"/>
              <a:t>IO-</a:t>
            </a:r>
            <a:r>
              <a:rPr lang="en-US" altLang="zh-CN" dirty="0" err="1"/>
              <a:t>bufio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Writer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NewWriter</a:t>
            </a:r>
            <a:r>
              <a:rPr lang="zh-CN" altLang="en-US" sz="1400" dirty="0"/>
              <a:t>：创建缓冲输出流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Write</a:t>
            </a:r>
            <a:r>
              <a:rPr lang="zh-CN" altLang="en-US" sz="1400" dirty="0"/>
              <a:t>：将字节切片内容写入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WriteString</a:t>
            </a:r>
            <a:r>
              <a:rPr lang="zh-CN" altLang="en-US" sz="1400" dirty="0"/>
              <a:t>：将字符串写入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Reset</a:t>
            </a:r>
            <a:r>
              <a:rPr lang="zh-CN" altLang="en-US" sz="1400" dirty="0"/>
              <a:t>：重置输出流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Flush: </a:t>
            </a:r>
            <a:r>
              <a:rPr lang="zh-CN" altLang="en-US" sz="1400" dirty="0"/>
              <a:t>刷新数据到输出流</a:t>
            </a:r>
            <a:endParaRPr lang="en-US" altLang="zh-CN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Scanner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NewScanner</a:t>
            </a:r>
            <a:r>
              <a:rPr lang="zh-CN" altLang="en-US" sz="1400" dirty="0"/>
              <a:t>：创建扫描对象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Scan</a:t>
            </a:r>
            <a:r>
              <a:rPr lang="zh-CN" altLang="en-US" sz="1400" dirty="0"/>
              <a:t>：扫描数据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Split</a:t>
            </a:r>
            <a:r>
              <a:rPr lang="zh-CN" altLang="en-US" sz="1400" dirty="0"/>
              <a:t>：定义流分割函数，默认空格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Text</a:t>
            </a:r>
            <a:r>
              <a:rPr lang="zh-CN" altLang="en-US" sz="1400" dirty="0"/>
              <a:t>：读取数据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Err</a:t>
            </a:r>
            <a:r>
              <a:rPr lang="zh-CN" altLang="en-US" sz="1400" dirty="0"/>
              <a:t>：获取错误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51853" y="4422824"/>
            <a:ext cx="4476750" cy="18669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5151853" y="1850108"/>
            <a:ext cx="4467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2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常用包</a:t>
            </a:r>
            <a:r>
              <a:rPr lang="en-US" altLang="zh-CN" dirty="0"/>
              <a:t>-</a:t>
            </a:r>
            <a:r>
              <a:rPr lang="en-US" altLang="zh-CN" dirty="0" err="1"/>
              <a:t>os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File:</a:t>
            </a:r>
            <a:r>
              <a:rPr lang="zh-CN" altLang="en-US" sz="1600" dirty="0"/>
              <a:t>对文件操作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常用方法：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Read</a:t>
            </a:r>
            <a:r>
              <a:rPr lang="zh-CN" altLang="en-US" sz="1400" dirty="0"/>
              <a:t>：读取文件到字节切片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Write</a:t>
            </a:r>
            <a:r>
              <a:rPr lang="zh-CN" altLang="en-US" sz="1400" dirty="0"/>
              <a:t>：写入字节切片到文件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WriteString</a:t>
            </a:r>
            <a:r>
              <a:rPr lang="zh-CN" altLang="en-US" sz="1400" dirty="0"/>
              <a:t>：写入字符串到文件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Readdir</a:t>
            </a:r>
            <a:r>
              <a:rPr lang="zh-CN" altLang="en-US" sz="1400" dirty="0"/>
              <a:t>：获取目录下所有文件信息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Readdirnames</a:t>
            </a:r>
            <a:r>
              <a:rPr lang="zh-CN" altLang="en-US" sz="1400" dirty="0"/>
              <a:t>：获取目录下所有文件名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Seek</a:t>
            </a:r>
            <a:r>
              <a:rPr lang="zh-CN" altLang="en-US" sz="1400" dirty="0"/>
              <a:t>：设置文件指针位置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Stat</a:t>
            </a:r>
            <a:r>
              <a:rPr lang="zh-CN" altLang="en-US" sz="1400" dirty="0"/>
              <a:t>：获取文件状态信息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Sync</a:t>
            </a:r>
            <a:r>
              <a:rPr lang="zh-CN" altLang="en-US" sz="1400" dirty="0"/>
              <a:t>：同步文件到硬盘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Close</a:t>
            </a:r>
            <a:r>
              <a:rPr lang="zh-CN" altLang="en-US" sz="1400" dirty="0"/>
              <a:t>：关闭文件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05867" y="1154359"/>
            <a:ext cx="4600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常用包</a:t>
            </a:r>
            <a:r>
              <a:rPr lang="en-US" altLang="zh-CN" dirty="0"/>
              <a:t>-</a:t>
            </a:r>
            <a:r>
              <a:rPr lang="en-US" altLang="zh-CN" dirty="0" err="1"/>
              <a:t>os</a:t>
            </a:r>
            <a:endParaRPr lang="zh-CN" altLang="zh-CN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1052000"/>
            <a:ext cx="4619625" cy="542925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021861" y="1192680"/>
            <a:ext cx="4686300" cy="16383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6021861" y="2955231"/>
            <a:ext cx="5274310" cy="82169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6021861" y="3893504"/>
            <a:ext cx="5274310" cy="25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1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常用包</a:t>
            </a:r>
            <a:r>
              <a:rPr lang="en-US" altLang="zh-CN" dirty="0"/>
              <a:t>-</a:t>
            </a:r>
            <a:r>
              <a:rPr lang="en-US" altLang="zh-CN" dirty="0" err="1"/>
              <a:t>os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FileInfo</a:t>
            </a:r>
            <a:r>
              <a:rPr lang="zh-CN" altLang="en-US" sz="1600" dirty="0"/>
              <a:t>：文件状态信息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常用函数：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Lstat</a:t>
            </a:r>
            <a:r>
              <a:rPr lang="zh-CN" altLang="en-US" sz="1400" dirty="0"/>
              <a:t>：获取文件路径文件信息（对于链接返回连接文件信息）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Stat</a:t>
            </a:r>
            <a:r>
              <a:rPr lang="zh-CN" altLang="en-US" sz="1400" dirty="0"/>
              <a:t>：获取文件路径文件信息（对于链接返回连接到的文件的信息）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常用方法： 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Name</a:t>
            </a:r>
            <a:r>
              <a:rPr lang="zh-CN" altLang="en-US" sz="1400" dirty="0"/>
              <a:t>：获取文件名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Size</a:t>
            </a:r>
            <a:r>
              <a:rPr lang="zh-CN" altLang="en-US" sz="1400" dirty="0"/>
              <a:t>：获取文件大小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Mode</a:t>
            </a:r>
            <a:r>
              <a:rPr lang="zh-CN" altLang="en-US" sz="1400" dirty="0"/>
              <a:t>：获取文件模式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ModTime</a:t>
            </a:r>
            <a:r>
              <a:rPr lang="zh-CN" altLang="en-US" sz="1400" dirty="0"/>
              <a:t>：获取修改时间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IsDir</a:t>
            </a:r>
            <a:r>
              <a:rPr lang="zh-CN" altLang="en-US" sz="1400" dirty="0"/>
              <a:t>：判断是否为文件夹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67140" y="2995759"/>
            <a:ext cx="7035654" cy="36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7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常用包</a:t>
            </a:r>
            <a:r>
              <a:rPr lang="en-US" altLang="zh-CN" dirty="0"/>
              <a:t>-path/</a:t>
            </a:r>
            <a:r>
              <a:rPr lang="en-US" altLang="zh-CN" dirty="0" err="1"/>
              <a:t>filepath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filepath</a:t>
            </a:r>
            <a:r>
              <a:rPr lang="zh-CN" altLang="en-US" sz="1600" dirty="0"/>
              <a:t>包提供对文件路径的操作，兼容不同操作系统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Abs</a:t>
            </a:r>
            <a:r>
              <a:rPr lang="zh-CN" altLang="en-US" sz="1400" dirty="0"/>
              <a:t>：绝对路径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Base</a:t>
            </a:r>
            <a:r>
              <a:rPr lang="zh-CN" altLang="en-US" sz="1400" dirty="0"/>
              <a:t>：文件名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Clean</a:t>
            </a:r>
            <a:r>
              <a:rPr lang="zh-CN" altLang="en-US" sz="1400" dirty="0"/>
              <a:t>：清除文件路径中</a:t>
            </a:r>
            <a:r>
              <a:rPr lang="en-US" altLang="zh-CN" sz="1400" dirty="0"/>
              <a:t>.</a:t>
            </a:r>
            <a:r>
              <a:rPr lang="zh-CN" altLang="en-US" sz="1400" dirty="0"/>
              <a:t>、</a:t>
            </a:r>
            <a:r>
              <a:rPr lang="en-US" altLang="zh-CN" sz="1400" dirty="0"/>
              <a:t>..</a:t>
            </a:r>
            <a:r>
              <a:rPr lang="zh-CN" altLang="en-US" sz="1400" dirty="0"/>
              <a:t>等字符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Dir</a:t>
            </a:r>
            <a:r>
              <a:rPr lang="zh-CN" altLang="en-US" sz="1400" dirty="0"/>
              <a:t>：文件文件目录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Ext</a:t>
            </a:r>
            <a:r>
              <a:rPr lang="zh-CN" altLang="en-US" sz="1400" dirty="0"/>
              <a:t>：获取文件后缀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FromSlash</a:t>
            </a:r>
            <a:r>
              <a:rPr lang="zh-CN" altLang="en-US" sz="1400" dirty="0"/>
              <a:t>：格式化路径分割符</a:t>
            </a:r>
            <a:r>
              <a:rPr lang="en-US" altLang="zh-CN" sz="1400" dirty="0"/>
              <a:t>(\)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ToSlash</a:t>
            </a:r>
            <a:r>
              <a:rPr lang="zh-CN" altLang="en-US" sz="1400" dirty="0"/>
              <a:t>：格式化路径分割符</a:t>
            </a:r>
            <a:r>
              <a:rPr lang="en-US" altLang="zh-CN" sz="1400" dirty="0"/>
              <a:t>(/)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Glob</a:t>
            </a:r>
            <a:r>
              <a:rPr lang="zh-CN" altLang="en-US" sz="1400" dirty="0"/>
              <a:t>：获取匹配格式的文件路径切片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IsAbs</a:t>
            </a:r>
            <a:r>
              <a:rPr lang="zh-CN" altLang="en-US" sz="1400" dirty="0"/>
              <a:t>：判断是否为绝对路径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Json</a:t>
            </a:r>
            <a:r>
              <a:rPr lang="zh-CN" altLang="en-US" sz="1400" dirty="0"/>
              <a:t>：连接路径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Match:</a:t>
            </a:r>
            <a:r>
              <a:rPr lang="zh-CN" altLang="en-US" sz="1400" dirty="0"/>
              <a:t>判断路径是否匹配格式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Split</a:t>
            </a:r>
            <a:r>
              <a:rPr lang="zh-CN" altLang="en-US" sz="1400" dirty="0"/>
              <a:t>：分割文件目录和文件名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SplitList</a:t>
            </a:r>
            <a:r>
              <a:rPr lang="zh-CN" altLang="en-US" sz="1400" dirty="0"/>
              <a:t>：分割路径分割符</a:t>
            </a:r>
            <a:r>
              <a:rPr lang="en-US" altLang="zh-CN" sz="1400" dirty="0"/>
              <a:t>(</a:t>
            </a:r>
            <a:r>
              <a:rPr lang="zh-CN" altLang="en-US" sz="1400" dirty="0"/>
              <a:t>冒号或分号</a:t>
            </a:r>
            <a:r>
              <a:rPr lang="en-US" altLang="zh-CN" sz="1400" dirty="0"/>
              <a:t>)</a:t>
            </a:r>
            <a:r>
              <a:rPr lang="zh-CN" altLang="en-US" sz="1400" dirty="0"/>
              <a:t>连接的文件路径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Walk</a:t>
            </a:r>
            <a:r>
              <a:rPr lang="zh-CN" altLang="en-US" sz="1400" dirty="0"/>
              <a:t>：遍历目录中文件（子孙）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5097" y="1252833"/>
            <a:ext cx="5811764" cy="51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545771"/>
            <a:ext cx="11157857" cy="475705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11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9599" y="1521747"/>
            <a:ext cx="1151350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文件复制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配置文件生成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命令行管理系统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自定义格式持久化</a:t>
            </a:r>
          </a:p>
        </p:txBody>
      </p:sp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文件操作</a:t>
            </a:r>
            <a:endParaRPr lang="en-US" altLang="zh-CN" sz="2800" dirty="0"/>
          </a:p>
          <a:p>
            <a:r>
              <a:rPr lang="zh-CN" altLang="en-US" sz="2800" dirty="0"/>
              <a:t>标准流</a:t>
            </a:r>
            <a:endParaRPr lang="en-US" altLang="zh-CN" sz="2800" dirty="0"/>
          </a:p>
          <a:p>
            <a:r>
              <a:rPr lang="zh-CN" altLang="en-US" sz="2800" dirty="0"/>
              <a:t>文件格式</a:t>
            </a:r>
            <a:endParaRPr lang="en-US" altLang="zh-CN" sz="2800" dirty="0"/>
          </a:p>
          <a:p>
            <a:r>
              <a:rPr lang="zh-CN" altLang="en-US" sz="2800" dirty="0"/>
              <a:t>带缓冲</a:t>
            </a:r>
            <a:r>
              <a:rPr lang="en-US" altLang="zh-CN" sz="2800" dirty="0"/>
              <a:t>IO</a:t>
            </a:r>
          </a:p>
          <a:p>
            <a:r>
              <a:rPr lang="zh-CN" altLang="en-US" sz="2800" dirty="0"/>
              <a:t>目录操作</a:t>
            </a:r>
            <a:endParaRPr lang="en-US" altLang="zh-CN" sz="2800" dirty="0"/>
          </a:p>
          <a:p>
            <a:r>
              <a:rPr lang="zh-CN" altLang="en-US" sz="2800" dirty="0"/>
              <a:t>常用包</a:t>
            </a:r>
            <a:endParaRPr lang="en-US" altLang="zh-CN" sz="2800" dirty="0"/>
          </a:p>
          <a:p>
            <a:r>
              <a:rPr lang="zh-CN" altLang="en-US" sz="2800" dirty="0"/>
              <a:t>练习</a:t>
            </a:r>
            <a:endParaRPr lang="en-US" altLang="zh-CN" sz="2800" dirty="0"/>
          </a:p>
          <a:p>
            <a:r>
              <a:rPr lang="zh-CN" altLang="en-US" sz="2800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231729"/>
            <a:ext cx="11582399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读文件：</a:t>
            </a:r>
            <a:r>
              <a:rPr lang="en-US" altLang="zh-CN" sz="1800" dirty="0"/>
              <a:t>Open</a:t>
            </a:r>
            <a:r>
              <a:rPr lang="zh-CN" altLang="en-US" sz="1800" dirty="0"/>
              <a:t>：打开文件并返回文件对象指针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写文件：</a:t>
            </a:r>
            <a:r>
              <a:rPr lang="en-US" altLang="zh-CN" sz="1800" dirty="0"/>
              <a:t>Create</a:t>
            </a:r>
            <a:r>
              <a:rPr lang="zh-CN" altLang="en-US" sz="1800" dirty="0"/>
              <a:t>：创建文件并返回文件对象指针（文件不存在则创建，文件存在则清空）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追加文件：</a:t>
            </a:r>
            <a:r>
              <a:rPr lang="en-US" altLang="zh-CN" sz="1800" dirty="0" err="1"/>
              <a:t>OpenFile</a:t>
            </a:r>
            <a:r>
              <a:rPr lang="zh-CN" altLang="en-US" sz="1800" dirty="0"/>
              <a:t>：按指定权限打开文件，并返回文件指针对象</a:t>
            </a:r>
            <a:endParaRPr lang="en-US" altLang="zh-CN" sz="1800" dirty="0"/>
          </a:p>
          <a:p>
            <a:pPr lvl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800" dirty="0"/>
              <a:t>Mode</a:t>
            </a:r>
            <a:r>
              <a:rPr lang="zh-CN" altLang="zh-CN" sz="1800" dirty="0"/>
              <a:t>：获取文件模式</a:t>
            </a:r>
            <a:endParaRPr lang="en-US" altLang="zh-CN" sz="1800" dirty="0"/>
          </a:p>
          <a:p>
            <a:pPr lvl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800" dirty="0"/>
              <a:t>Flag</a:t>
            </a:r>
            <a:r>
              <a:rPr lang="zh-CN" altLang="zh-CN" sz="1800" dirty="0"/>
              <a:t>：获取日志开头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文件位置：</a:t>
            </a:r>
            <a:r>
              <a:rPr lang="en-US" altLang="zh-CN" sz="1800" dirty="0"/>
              <a:t>Seek</a:t>
            </a:r>
            <a:r>
              <a:rPr lang="zh-CN" altLang="zh-CN" sz="1800" dirty="0"/>
              <a:t>：设置文件指针位置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删除文件：</a:t>
            </a:r>
            <a:r>
              <a:rPr lang="en-US" altLang="zh-CN" sz="1800" dirty="0"/>
              <a:t>Remove</a:t>
            </a:r>
            <a:r>
              <a:rPr lang="zh-CN" altLang="en-US" sz="1800" dirty="0"/>
              <a:t>：移除文件或空文件夹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RemoveAll</a:t>
            </a:r>
            <a:r>
              <a:rPr lang="zh-CN" altLang="en-US" sz="1800" dirty="0"/>
              <a:t>：移除所有文件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10831"/>
          <a:stretch/>
        </p:blipFill>
        <p:spPr>
          <a:xfrm>
            <a:off x="6286683" y="4065075"/>
            <a:ext cx="4966834" cy="23643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60074" y="3484018"/>
            <a:ext cx="2950167" cy="58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重命名：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Rename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19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858130"/>
            <a:ext cx="11582399" cy="64289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os</a:t>
            </a:r>
            <a:r>
              <a:rPr lang="zh-CN" altLang="en-US" dirty="0"/>
              <a:t>包提供了对文件、系统和进程的操作函数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文件操作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常用常量：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Stdin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Stdout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Stderr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ModePerm</a:t>
            </a:r>
            <a:r>
              <a:rPr lang="zh-CN" altLang="en-US" dirty="0"/>
              <a:t>：</a:t>
            </a:r>
            <a:r>
              <a:rPr lang="en-US" altLang="zh-CN" dirty="0"/>
              <a:t>0777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常用函数：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Chmod</a:t>
            </a:r>
            <a:r>
              <a:rPr lang="zh-CN" altLang="en-US" dirty="0"/>
              <a:t>：修改文件权限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Chown</a:t>
            </a:r>
            <a:r>
              <a:rPr lang="zh-CN" altLang="en-US" dirty="0"/>
              <a:t>：修改文件所属用户，用户组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Chtimes</a:t>
            </a:r>
            <a:r>
              <a:rPr lang="zh-CN" altLang="en-US" dirty="0"/>
              <a:t>：修改文件访问时间和修改时间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IsExist</a:t>
            </a:r>
            <a:r>
              <a:rPr lang="en-US" altLang="zh-CN" dirty="0"/>
              <a:t>:</a:t>
            </a:r>
            <a:r>
              <a:rPr lang="zh-CN" altLang="en-US" dirty="0"/>
              <a:t>与</a:t>
            </a:r>
            <a:r>
              <a:rPr lang="en-US" altLang="zh-CN" dirty="0" err="1"/>
              <a:t>os.Stat</a:t>
            </a:r>
            <a:r>
              <a:rPr lang="zh-CN" altLang="en-US" dirty="0"/>
              <a:t>一起用于判断文件存在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IsNotExist</a:t>
            </a:r>
            <a:r>
              <a:rPr lang="en-US" altLang="zh-CN" dirty="0"/>
              <a:t>:</a:t>
            </a:r>
            <a:r>
              <a:rPr lang="zh-CN" altLang="en-US" dirty="0"/>
              <a:t>与</a:t>
            </a:r>
            <a:r>
              <a:rPr lang="en-US" altLang="zh-CN" dirty="0" err="1"/>
              <a:t>os.Stat</a:t>
            </a:r>
            <a:r>
              <a:rPr lang="zh-CN" altLang="en-US" dirty="0"/>
              <a:t>一起用于判断文件不存在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/>
              <a:t>Link:</a:t>
            </a:r>
            <a:r>
              <a:rPr lang="zh-CN" altLang="en-US" dirty="0"/>
              <a:t>创建软链接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Mkdir</a:t>
            </a:r>
            <a:r>
              <a:rPr lang="zh-CN" altLang="en-US" dirty="0"/>
              <a:t>：创建文件夹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MkdirAll</a:t>
            </a:r>
            <a:r>
              <a:rPr lang="en-US" altLang="zh-CN" dirty="0"/>
              <a:t>:</a:t>
            </a:r>
            <a:r>
              <a:rPr lang="zh-CN" altLang="en-US" dirty="0"/>
              <a:t>创建文件夹（父目录不存在逐层创建）</a:t>
            </a:r>
          </a:p>
        </p:txBody>
      </p:sp>
    </p:spTree>
    <p:extLst>
      <p:ext uri="{BB962C8B-B14F-4D97-AF65-F5344CB8AC3E}">
        <p14:creationId xmlns:p14="http://schemas.microsoft.com/office/powerpoint/2010/main" val="212511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69951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exec</a:t>
            </a:r>
            <a:r>
              <a:rPr lang="zh-CN" altLang="en-US" sz="1600" dirty="0"/>
              <a:t>包提供了启动一个外部进程并使用标准输入和输出进行通信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a)	</a:t>
            </a:r>
            <a:r>
              <a:rPr lang="zh-CN" altLang="en-US" sz="1600" dirty="0"/>
              <a:t>常用函数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LookPath</a:t>
            </a:r>
            <a:r>
              <a:rPr lang="en-US" altLang="zh-CN" sz="1400" dirty="0"/>
              <a:t>: </a:t>
            </a:r>
            <a:r>
              <a:rPr lang="zh-CN" altLang="en-US" sz="1400" dirty="0"/>
              <a:t>查找程序所在路径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b)	</a:t>
            </a:r>
            <a:r>
              <a:rPr lang="zh-CN" altLang="en-US" sz="1600" dirty="0"/>
              <a:t>常用结构体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Cmd</a:t>
            </a:r>
            <a:r>
              <a:rPr lang="zh-CN" altLang="en-US" sz="1400" dirty="0"/>
              <a:t>：执行命令</a:t>
            </a:r>
            <a:r>
              <a:rPr lang="en-US" altLang="zh-CN" sz="1400" dirty="0"/>
              <a:t>s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常用函数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400" dirty="0"/>
              <a:t>	Command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常用方法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Output: </a:t>
            </a:r>
            <a:r>
              <a:rPr lang="zh-CN" altLang="en-US" sz="1200" dirty="0"/>
              <a:t>执行并获取标准输出结果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Run</a:t>
            </a:r>
            <a:r>
              <a:rPr lang="zh-CN" altLang="en-US" sz="1200" dirty="0"/>
              <a:t>：自行命令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Start</a:t>
            </a:r>
            <a:r>
              <a:rPr lang="zh-CN" altLang="en-US" sz="1200" dirty="0"/>
              <a:t>：启动命令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Wait</a:t>
            </a:r>
            <a:r>
              <a:rPr lang="zh-CN" altLang="en-US" sz="1200" dirty="0"/>
              <a:t>：与</a:t>
            </a:r>
            <a:r>
              <a:rPr lang="en-US" altLang="zh-CN" sz="1200" dirty="0"/>
              <a:t>Start</a:t>
            </a:r>
            <a:r>
              <a:rPr lang="zh-CN" altLang="en-US" sz="1200" dirty="0"/>
              <a:t>一起使用等待命令结束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 err="1"/>
              <a:t>StdoutPipe</a:t>
            </a:r>
            <a:r>
              <a:rPr lang="zh-CN" altLang="en-US" sz="1200" dirty="0"/>
              <a:t>：输出管道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 err="1"/>
              <a:t>StdinPipe</a:t>
            </a:r>
            <a:r>
              <a:rPr lang="zh-CN" altLang="en-US" sz="1200" dirty="0"/>
              <a:t>：输入管道</a:t>
            </a:r>
          </a:p>
        </p:txBody>
      </p:sp>
    </p:spTree>
    <p:extLst>
      <p:ext uri="{BB962C8B-B14F-4D97-AF65-F5344CB8AC3E}">
        <p14:creationId xmlns:p14="http://schemas.microsoft.com/office/powerpoint/2010/main" val="43654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文件格式</a:t>
            </a:r>
            <a:r>
              <a:rPr lang="en-US" altLang="zh-CN" dirty="0"/>
              <a:t>-Gob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69951"/>
            <a:ext cx="11582399" cy="5788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encoding/gob</a:t>
            </a:r>
            <a:r>
              <a:rPr lang="zh-CN" altLang="en-US" sz="1600" dirty="0"/>
              <a:t>包提供了对数据结构进行二进制序列化的功能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常用函数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Register</a:t>
            </a:r>
            <a:r>
              <a:rPr lang="zh-CN" altLang="en-US" sz="1600" dirty="0"/>
              <a:t>：注册</a:t>
            </a:r>
            <a:r>
              <a:rPr lang="en-US" altLang="zh-CN" sz="1600" dirty="0"/>
              <a:t>gob</a:t>
            </a:r>
            <a:r>
              <a:rPr lang="zh-CN" altLang="en-US" sz="1600" dirty="0"/>
              <a:t>编解码记录值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RegisterName</a:t>
            </a:r>
            <a:r>
              <a:rPr lang="zh-CN" altLang="en-US" sz="1600" dirty="0"/>
              <a:t>：注册</a:t>
            </a:r>
            <a:r>
              <a:rPr lang="en-US" altLang="zh-CN" sz="1600" dirty="0"/>
              <a:t>gob</a:t>
            </a:r>
            <a:r>
              <a:rPr lang="zh-CN" altLang="en-US" sz="1600" dirty="0"/>
              <a:t>编解码记录值，并指定名称</a:t>
            </a:r>
          </a:p>
          <a:p>
            <a:pPr>
              <a:lnSpc>
                <a:spcPct val="150000"/>
              </a:lnSpc>
              <a:buFont typeface="+mj-lt"/>
              <a:buAutoNum type="alphaLcParenR" startAt="2"/>
            </a:pPr>
            <a:r>
              <a:rPr lang="zh-CN" altLang="en-US" sz="1600" dirty="0"/>
              <a:t>常用结构体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Encoder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NewEncoder</a:t>
            </a:r>
            <a:r>
              <a:rPr lang="en-US" altLang="zh-CN" sz="1400" dirty="0"/>
              <a:t>: </a:t>
            </a:r>
            <a:r>
              <a:rPr lang="zh-CN" altLang="en-US" sz="1400" dirty="0"/>
              <a:t>创建编码器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Encode</a:t>
            </a:r>
            <a:r>
              <a:rPr lang="zh-CN" altLang="en-US" sz="1400" dirty="0"/>
              <a:t>：将对象进行编码到流对象中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Decoder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NewDecoder</a:t>
            </a:r>
            <a:r>
              <a:rPr lang="zh-CN" altLang="en-US" sz="1400" dirty="0"/>
              <a:t>：创建解码器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Decode:</a:t>
            </a:r>
            <a:r>
              <a:rPr lang="zh-CN" altLang="en-US" sz="1400" dirty="0"/>
              <a:t>将流对象中的数据编码到对象中	</a:t>
            </a:r>
          </a:p>
        </p:txBody>
      </p:sp>
      <p:pic>
        <p:nvPicPr>
          <p:cNvPr id="4" name="图片 3"/>
          <p:cNvPicPr/>
          <p:nvPr/>
        </p:nvPicPr>
        <p:blipFill rotWithShape="1">
          <a:blip r:embed="rId3"/>
          <a:srcRect b="4561"/>
          <a:stretch/>
        </p:blipFill>
        <p:spPr>
          <a:xfrm>
            <a:off x="6638143" y="752377"/>
            <a:ext cx="5274310" cy="60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文件格式</a:t>
            </a:r>
            <a:r>
              <a:rPr lang="en-US" altLang="zh-CN" dirty="0"/>
              <a:t>-csv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69951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encoding/csv</a:t>
            </a:r>
            <a:r>
              <a:rPr lang="zh-CN" altLang="en-US" sz="1600" dirty="0"/>
              <a:t>包提供对</a:t>
            </a:r>
            <a:r>
              <a:rPr lang="en-US" altLang="zh-CN" sz="1600" dirty="0"/>
              <a:t>csv</a:t>
            </a:r>
            <a:r>
              <a:rPr lang="zh-CN" altLang="en-US" sz="1600" dirty="0"/>
              <a:t>文件读写的操作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常用结构体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Reader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NewReader</a:t>
            </a:r>
            <a:endParaRPr lang="en-US" altLang="zh-CN" sz="1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Read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ReadAll</a:t>
            </a:r>
            <a:endParaRPr lang="en-US" altLang="zh-CN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Writer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NewWriter</a:t>
            </a:r>
            <a:endParaRPr lang="en-US" altLang="zh-CN" sz="1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Write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WriteAll</a:t>
            </a:r>
            <a:endParaRPr lang="en-US" altLang="zh-CN" sz="1400" dirty="0"/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Flush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542" y="1113769"/>
            <a:ext cx="4362450" cy="231457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580542" y="3511138"/>
            <a:ext cx="38195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7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文件格式</a:t>
            </a:r>
            <a:r>
              <a:rPr lang="en-US" altLang="zh-CN" dirty="0"/>
              <a:t>-html/template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同</a:t>
            </a:r>
            <a:r>
              <a:rPr lang="en-US" altLang="zh-CN" sz="1600" dirty="0"/>
              <a:t>text/template</a:t>
            </a:r>
            <a:r>
              <a:rPr lang="zh-CN" altLang="en-US" sz="1600" dirty="0"/>
              <a:t>用于处理使用字符串模板和数据驱动生成安全的目标字符串（</a:t>
            </a:r>
            <a:r>
              <a:rPr lang="en-US" altLang="zh-CN" sz="1600" dirty="0"/>
              <a:t>html</a:t>
            </a:r>
            <a:r>
              <a:rPr lang="zh-CN" altLang="en-US" sz="1600" dirty="0"/>
              <a:t>实体编码，防止注入攻击），在字符串模板中可使用数据显示、流程控制、函数、管道、子模板等功能</a:t>
            </a:r>
            <a:endParaRPr lang="en-US" altLang="zh-CN" sz="1400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96999" y="2143588"/>
            <a:ext cx="5274310" cy="38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带缓冲</a:t>
            </a:r>
            <a:r>
              <a:rPr lang="en-US" altLang="zh-CN" dirty="0"/>
              <a:t>IO-</a:t>
            </a:r>
            <a:r>
              <a:rPr lang="en-US" altLang="zh-CN" dirty="0" err="1"/>
              <a:t>bufio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/>
              <a:t>bufio</a:t>
            </a:r>
            <a:r>
              <a:rPr lang="zh-CN" altLang="en-US" sz="1600" dirty="0"/>
              <a:t>包提供缓冲流的功能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a)      </a:t>
            </a:r>
            <a:r>
              <a:rPr lang="zh-CN" altLang="en-US" sz="1600" dirty="0"/>
              <a:t>常用结构体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Reader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NewReader</a:t>
            </a:r>
            <a:r>
              <a:rPr lang="zh-CN" altLang="en-US" sz="1400" dirty="0"/>
              <a:t>：创建缓冲输入流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Read</a:t>
            </a:r>
            <a:r>
              <a:rPr lang="zh-CN" altLang="en-US" sz="1400" dirty="0"/>
              <a:t>：读取数据到切片中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ReadLine</a:t>
            </a:r>
            <a:r>
              <a:rPr lang="zh-CN" altLang="en-US" sz="1400" dirty="0"/>
              <a:t>：读取一行内容到字节切片中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ReadSlice</a:t>
            </a:r>
            <a:r>
              <a:rPr lang="zh-CN" altLang="en-US" sz="1400" dirty="0"/>
              <a:t>：根据分隔符读取数据到字节切片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ReadString</a:t>
            </a:r>
            <a:r>
              <a:rPr lang="zh-CN" altLang="en-US" sz="1400" dirty="0"/>
              <a:t>：根据分隔符读取数据到字符串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Reset</a:t>
            </a:r>
            <a:r>
              <a:rPr lang="zh-CN" altLang="en-US" sz="1400" dirty="0"/>
              <a:t>：重设缓冲流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WriteTo</a:t>
            </a:r>
            <a:r>
              <a:rPr lang="zh-CN" altLang="en-US" sz="1400" dirty="0"/>
              <a:t>：将数据写入到输出流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32867" y="1261915"/>
            <a:ext cx="52578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4302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5380</TotalTime>
  <Pages>0</Pages>
  <Words>850</Words>
  <Characters>0</Characters>
  <Application>Microsoft Office PowerPoint</Application>
  <DocSecurity>0</DocSecurity>
  <PresentationFormat>宽屏</PresentationFormat>
  <Lines>0</Lines>
  <Paragraphs>181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Open Sans Light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文件操作</vt:lpstr>
      <vt:lpstr>标准流</vt:lpstr>
      <vt:lpstr>标准流</vt:lpstr>
      <vt:lpstr>文件格式-Gob</vt:lpstr>
      <vt:lpstr>文件格式-csv</vt:lpstr>
      <vt:lpstr>文件格式-html/template</vt:lpstr>
      <vt:lpstr>带缓冲IO-bufio</vt:lpstr>
      <vt:lpstr>带缓冲IO-bufio</vt:lpstr>
      <vt:lpstr>常用包-os</vt:lpstr>
      <vt:lpstr>常用包-os</vt:lpstr>
      <vt:lpstr>常用包-os</vt:lpstr>
      <vt:lpstr>常用包-path/filepath</vt:lpstr>
      <vt:lpstr>练习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223</cp:revision>
  <dcterms:created xsi:type="dcterms:W3CDTF">2017-03-01T07:00:29Z</dcterms:created>
  <dcterms:modified xsi:type="dcterms:W3CDTF">2019-07-20T03:17:38Z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