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5"/>
  </p:notesMasterIdLst>
  <p:handoutMasterIdLst>
    <p:handoutMasterId r:id="rId26"/>
  </p:handoutMasterIdLst>
  <p:sldIdLst>
    <p:sldId id="305" r:id="rId2"/>
    <p:sldId id="804" r:id="rId3"/>
    <p:sldId id="805" r:id="rId4"/>
    <p:sldId id="810" r:id="rId5"/>
    <p:sldId id="806" r:id="rId6"/>
    <p:sldId id="811" r:id="rId7"/>
    <p:sldId id="812" r:id="rId8"/>
    <p:sldId id="813" r:id="rId9"/>
    <p:sldId id="814" r:id="rId10"/>
    <p:sldId id="815" r:id="rId11"/>
    <p:sldId id="816" r:id="rId12"/>
    <p:sldId id="817" r:id="rId13"/>
    <p:sldId id="821" r:id="rId14"/>
    <p:sldId id="822" r:id="rId15"/>
    <p:sldId id="823" r:id="rId16"/>
    <p:sldId id="824" r:id="rId17"/>
    <p:sldId id="825" r:id="rId18"/>
    <p:sldId id="826" r:id="rId19"/>
    <p:sldId id="827" r:id="rId20"/>
    <p:sldId id="818" r:id="rId21"/>
    <p:sldId id="819" r:id="rId22"/>
    <p:sldId id="820" r:id="rId23"/>
    <p:sldId id="314" r:id="rId24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1032" y="20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5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2019/11/30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gschwender/jquery.formatDateTime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17A28-230F-4B11-9DFF-956B04CC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云平台修改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76A2D-AE23-40D8-9029-E5F4D0D3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BA3F32-98C3-4FCB-8D56-B04F3ED31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889" y="1167201"/>
            <a:ext cx="6030512" cy="52469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56801F-01BB-4468-B6A9-8F8541B1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93" y="1451591"/>
            <a:ext cx="52292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0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17A28-230F-4B11-9DFF-956B04CC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云平台操作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76A2D-AE23-40D8-9029-E5F4D0D3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6B9361-86C2-4F16-B77B-FB1FAF95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45" y="1276698"/>
            <a:ext cx="10496364" cy="9828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2EA4CF-FC7C-4D58-84AC-7F7EE2B0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14" y="2719094"/>
            <a:ext cx="4467225" cy="3124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B418E7-64E5-4B15-8864-3FECFB564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712" y="2259560"/>
            <a:ext cx="4057650" cy="39528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7A5A42-0445-4045-B552-AF447D53A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7618" y="2719094"/>
            <a:ext cx="41148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6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813E2-7000-4AB8-BEEA-21FF07E9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536CE-8717-4B6C-9D11-0ABA40DF9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DEF23F-6FED-4434-A8D2-5C46C21E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707" y="2879271"/>
            <a:ext cx="4410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8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0AB82-4BA9-402F-9C55-31270D8F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DA49A-E095-4BD1-A63D-F3F45632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AD69F5-92FC-435C-95CC-9BD40E2C7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301226"/>
            <a:ext cx="4924425" cy="2266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87111C-275C-40F1-8988-58E1A11E9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968" y="1055914"/>
            <a:ext cx="34194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0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0AB82-4BA9-402F-9C55-31270D8F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DA49A-E095-4BD1-A63D-F3F45632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FDC17D-E727-426C-9AF8-26D71A99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454" y="1009650"/>
            <a:ext cx="60007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4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C6E2D-36E2-4ADF-AA34-D680D5CE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腾讯云操作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B0E30-2729-49B4-9251-28E27844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6A8854-04BD-495F-94F5-1E066BEF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6" y="1119124"/>
            <a:ext cx="4634627" cy="53187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D7DF25-D2EB-432D-BB42-9BE275077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390" y="1137206"/>
            <a:ext cx="3835652" cy="508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9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C6E2D-36E2-4ADF-AA34-D680D5CE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B0E30-2729-49B4-9251-28E27844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F1812B-A9FD-4FE7-B210-1DE912ECE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028" y="1055914"/>
            <a:ext cx="4831380" cy="52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4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CB9B6-E702-4B60-898D-36CC671B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阿里云操作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B188B-CBD4-4CCE-9537-23169C3AD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AEAA03-F406-40E5-9D0B-321C79760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86" y="1117356"/>
            <a:ext cx="4944677" cy="49168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4725E1-C9D5-4ADC-85BA-338CB38A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050" y="992396"/>
            <a:ext cx="5290013" cy="551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40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10390-F76F-484B-8CE0-C108A413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E056F-A775-4D68-90A6-62E8C91A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8CEC0E-DA81-4626-9947-EFF73D230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90" y="944060"/>
            <a:ext cx="4647793" cy="56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46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3CF8C-6CD8-47EB-896B-E09CBB2C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虚拟机同步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FF176-7422-4354-85BC-175AA019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EE10C6-8381-44D8-8F80-34D7A05A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56" y="820109"/>
            <a:ext cx="8862079" cy="571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7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A3E5EB3B-AAFF-4F9F-AFBD-BB8F52BEE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22B9A9F2-46B1-4102-800F-8D683A688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作业处理</a:t>
            </a:r>
            <a:endParaRPr lang="en-US" altLang="zh-CN" dirty="0"/>
          </a:p>
          <a:p>
            <a:r>
              <a:rPr lang="en-US" altLang="zh-CN" dirty="0" err="1"/>
              <a:t>jQuery.formatDateTime</a:t>
            </a:r>
            <a:endParaRPr lang="en-US" altLang="zh-CN" dirty="0"/>
          </a:p>
          <a:p>
            <a:r>
              <a:rPr lang="zh-CN" altLang="en-US" dirty="0"/>
              <a:t>云平台管理</a:t>
            </a:r>
            <a:endParaRPr lang="en-US" altLang="zh-CN" dirty="0"/>
          </a:p>
          <a:p>
            <a:pPr lvl="1"/>
            <a:r>
              <a:rPr lang="zh-CN" altLang="en-US" dirty="0"/>
              <a:t>查询</a:t>
            </a:r>
            <a:endParaRPr lang="en-US" altLang="zh-CN" dirty="0"/>
          </a:p>
          <a:p>
            <a:pPr lvl="1"/>
            <a:r>
              <a:rPr lang="zh-CN" altLang="en-US" dirty="0"/>
              <a:t>添加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zh-CN" altLang="en-US" dirty="0"/>
              <a:t>编辑</a:t>
            </a:r>
            <a:r>
              <a:rPr lang="en-US" altLang="zh-CN" dirty="0"/>
              <a:t>/</a:t>
            </a:r>
            <a:r>
              <a:rPr lang="zh-CN" altLang="en-US" dirty="0"/>
              <a:t>启用</a:t>
            </a:r>
            <a:r>
              <a:rPr lang="en-US" altLang="zh-CN" dirty="0"/>
              <a:t>/</a:t>
            </a:r>
            <a:r>
              <a:rPr lang="zh-CN" altLang="en-US" dirty="0"/>
              <a:t>禁用</a:t>
            </a:r>
            <a:endParaRPr lang="en-US" altLang="zh-CN" dirty="0"/>
          </a:p>
          <a:p>
            <a:r>
              <a:rPr lang="zh-CN" altLang="en-US" dirty="0"/>
              <a:t>虚拟机管理</a:t>
            </a:r>
            <a:endParaRPr lang="en-US" altLang="zh-CN" dirty="0"/>
          </a:p>
          <a:p>
            <a:pPr lvl="1"/>
            <a:r>
              <a:rPr lang="zh-CN" altLang="en-US" dirty="0"/>
              <a:t>查询</a:t>
            </a:r>
            <a:endParaRPr lang="en-US" altLang="zh-CN" dirty="0"/>
          </a:p>
          <a:p>
            <a:pPr lvl="1"/>
            <a:r>
              <a:rPr lang="zh-CN" altLang="en-US" dirty="0"/>
              <a:t>同步</a:t>
            </a:r>
            <a:endParaRPr lang="en-US" altLang="zh-CN" dirty="0"/>
          </a:p>
          <a:p>
            <a:pPr lvl="1"/>
            <a:r>
              <a:rPr lang="zh-CN" altLang="en-US" dirty="0"/>
              <a:t>启动</a:t>
            </a:r>
            <a:r>
              <a:rPr lang="en-US" altLang="zh-CN" dirty="0"/>
              <a:t>/</a:t>
            </a:r>
            <a:r>
              <a:rPr lang="zh-CN" altLang="en-US" dirty="0"/>
              <a:t>停止</a:t>
            </a:r>
            <a:r>
              <a:rPr lang="en-US" altLang="zh-CN" dirty="0"/>
              <a:t>/</a:t>
            </a:r>
            <a:r>
              <a:rPr lang="zh-CN" altLang="en-US" dirty="0"/>
              <a:t>重启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C00BEB77-7913-4DF2-9468-AB9686C8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813E2-7000-4AB8-BEEA-21FF07E9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用户操作虚拟机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536CE-8717-4B6C-9D11-0ABA40DF9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02CEB4-A35C-4C1E-8726-FA651C211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53" y="1020535"/>
            <a:ext cx="7925077" cy="521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41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813E2-7000-4AB8-BEEA-21FF07E9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536CE-8717-4B6C-9D11-0ABA40DF9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9A69A5-37E9-4C28-906E-560817EC3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41" y="1055914"/>
            <a:ext cx="84201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33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37563-DA6F-4AE0-BB5F-8246AD14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C40C7-8EEC-410B-9859-C0520C8A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2C60EE-3236-483A-8072-8FDE604C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24" y="1091971"/>
            <a:ext cx="7627351" cy="51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77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97F51-ADA5-46BC-9EDF-70575331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jQuery.formatDateTime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3BFFC-8D6A-4701-8081-FC118F09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下载地址：</a:t>
            </a:r>
            <a:r>
              <a:rPr lang="en-US" altLang="zh-CN" dirty="0">
                <a:hlinkClick r:id="rId2"/>
              </a:rPr>
              <a:t>https://github.com/agschwender/jquery.formatDateTime/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D2A343-6E89-4706-B725-C26E2C417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679" y="2913587"/>
            <a:ext cx="63246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7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ECCCF-CA85-4920-AF51-CD981CE0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F17E0-27CE-445B-9C55-9C2E869B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打开页面</a:t>
            </a:r>
            <a:endParaRPr lang="en-US" altLang="zh-CN" dirty="0"/>
          </a:p>
          <a:p>
            <a:pPr lvl="1"/>
            <a:r>
              <a:rPr lang="en-US" altLang="zh-CN" dirty="0" err="1"/>
              <a:t>PageController</a:t>
            </a:r>
            <a:r>
              <a:rPr lang="en-US" altLang="zh-CN" dirty="0"/>
              <a:t>/Index(</a:t>
            </a:r>
            <a:r>
              <a:rPr lang="en-US" altLang="zh-CN" dirty="0" err="1"/>
              <a:t>LayoutController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内容操作：</a:t>
            </a:r>
            <a:endParaRPr lang="en-US" altLang="zh-CN" dirty="0"/>
          </a:p>
          <a:p>
            <a:pPr lvl="1"/>
            <a:r>
              <a:rPr lang="en-US" altLang="zh-CN" dirty="0"/>
              <a:t>List: </a:t>
            </a:r>
            <a:r>
              <a:rPr lang="zh-CN" altLang="en-US" dirty="0"/>
              <a:t>获取</a:t>
            </a:r>
            <a:r>
              <a:rPr lang="en-US" altLang="zh-CN" dirty="0"/>
              <a:t>Table</a:t>
            </a:r>
            <a:r>
              <a:rPr lang="zh-CN" altLang="en-US" dirty="0"/>
              <a:t>信息</a:t>
            </a:r>
            <a:endParaRPr lang="en-US" altLang="zh-CN" dirty="0"/>
          </a:p>
          <a:p>
            <a:pPr lvl="2"/>
            <a:r>
              <a:rPr lang="en-US" altLang="zh-CN" dirty="0"/>
              <a:t>GET: JSON</a:t>
            </a:r>
          </a:p>
          <a:p>
            <a:pPr lvl="1"/>
            <a:r>
              <a:rPr lang="en-US" altLang="zh-CN" dirty="0"/>
              <a:t>Create: </a:t>
            </a:r>
            <a:r>
              <a:rPr lang="zh-CN" altLang="en-US" dirty="0"/>
              <a:t>增</a:t>
            </a:r>
            <a:endParaRPr lang="en-US" altLang="zh-CN" dirty="0"/>
          </a:p>
          <a:p>
            <a:pPr lvl="2"/>
            <a:r>
              <a:rPr lang="en-US" altLang="zh-CN" dirty="0"/>
              <a:t>GET: load</a:t>
            </a:r>
            <a:r>
              <a:rPr lang="zh-CN" altLang="en-US" dirty="0"/>
              <a:t>获取表单内容</a:t>
            </a:r>
            <a:endParaRPr lang="en-US" altLang="zh-CN" dirty="0"/>
          </a:p>
          <a:p>
            <a:pPr lvl="2"/>
            <a:r>
              <a:rPr lang="en-US" altLang="zh-CN" dirty="0"/>
              <a:t>POST:</a:t>
            </a:r>
            <a:r>
              <a:rPr lang="zh-CN" altLang="en-US" dirty="0"/>
              <a:t> </a:t>
            </a:r>
            <a:r>
              <a:rPr lang="en-US" altLang="zh-CN" dirty="0"/>
              <a:t>JSON</a:t>
            </a:r>
          </a:p>
          <a:p>
            <a:pPr lvl="1"/>
            <a:r>
              <a:rPr lang="zh-CN" altLang="en-US" dirty="0"/>
              <a:t>删</a:t>
            </a:r>
            <a:endParaRPr lang="en-US" altLang="zh-CN" dirty="0"/>
          </a:p>
          <a:p>
            <a:pPr lvl="2"/>
            <a:r>
              <a:rPr lang="en-US" altLang="zh-CN" dirty="0"/>
              <a:t>POST: JSON</a:t>
            </a:r>
          </a:p>
          <a:p>
            <a:pPr lvl="1"/>
            <a:r>
              <a:rPr lang="zh-CN" altLang="en-US" dirty="0"/>
              <a:t>改</a:t>
            </a:r>
            <a:endParaRPr lang="en-US" altLang="zh-CN" dirty="0"/>
          </a:p>
          <a:p>
            <a:pPr lvl="2"/>
            <a:r>
              <a:rPr lang="en-US" altLang="zh-CN" dirty="0"/>
              <a:t>GET: load</a:t>
            </a:r>
            <a:r>
              <a:rPr lang="zh-CN" altLang="en-US" dirty="0"/>
              <a:t>修改表单内容</a:t>
            </a:r>
            <a:endParaRPr lang="en-US" altLang="zh-CN" dirty="0"/>
          </a:p>
          <a:p>
            <a:pPr lvl="2"/>
            <a:r>
              <a:rPr lang="en-US" altLang="zh-CN" dirty="0"/>
              <a:t>POST:</a:t>
            </a:r>
            <a:r>
              <a:rPr lang="zh-CN" altLang="en-US" dirty="0"/>
              <a:t> </a:t>
            </a:r>
            <a:r>
              <a:rPr lang="en-US" altLang="zh-CN" dirty="0"/>
              <a:t>JSON</a:t>
            </a:r>
          </a:p>
          <a:p>
            <a:pPr lvl="1"/>
            <a:r>
              <a:rPr lang="zh-CN" altLang="en-US" dirty="0"/>
              <a:t>详情</a:t>
            </a:r>
            <a:endParaRPr lang="en-US" altLang="zh-CN" dirty="0"/>
          </a:p>
          <a:p>
            <a:pPr lvl="2"/>
            <a:r>
              <a:rPr lang="en-US" altLang="zh-CN" dirty="0"/>
              <a:t>GET: JSON</a:t>
            </a:r>
          </a:p>
          <a:p>
            <a:pPr lvl="1"/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7047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604D-AE8A-4C00-96FC-49322205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云平台管理页面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414C7-662D-4BDF-959C-50D5353B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23B400-2212-4607-957F-127FDE6C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090" y="2388785"/>
            <a:ext cx="4191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2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8001A-ADD0-4467-A48F-5003F59E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5FEE6-F705-41D1-B6E4-192DDFCA7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5BA7EA-2F99-45C0-AB02-403FC2AB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28" y="1302883"/>
            <a:ext cx="75533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6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604D-AE8A-4C00-96FC-49322205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云平台数据显示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414C7-662D-4BDF-959C-50D5353B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99973B-C107-4BB3-B8CF-BAE6F241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20" y="1239668"/>
            <a:ext cx="10892613" cy="48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7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604D-AE8A-4C00-96FC-49322205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414C7-662D-4BDF-959C-50D5353B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278821-7684-49A5-8A2A-AF4C063B0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42" y="1165933"/>
            <a:ext cx="3906063" cy="50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7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17A28-230F-4B11-9DFF-956B04CC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云平台创建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76A2D-AE23-40D8-9029-E5F4D0D3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068CB0-F7CE-4049-B032-FF004A9D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28" y="1695033"/>
            <a:ext cx="4171950" cy="3609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1EB346-8E38-4AE1-98AA-2AE0D09B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434" y="1085991"/>
            <a:ext cx="5338438" cy="51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1344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8982</TotalTime>
  <Pages>0</Pages>
  <Words>164</Words>
  <Characters>0</Characters>
  <Application>Microsoft Office PowerPoint</Application>
  <DocSecurity>0</DocSecurity>
  <PresentationFormat>宽屏</PresentationFormat>
  <Lines>0</Lines>
  <Paragraphs>50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Open Sans Light</vt:lpstr>
      <vt:lpstr>宋体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jQuery.formatDateTime</vt:lpstr>
      <vt:lpstr>请求</vt:lpstr>
      <vt:lpstr>云平台管理页面</vt:lpstr>
      <vt:lpstr>PowerPoint 演示文稿</vt:lpstr>
      <vt:lpstr>云平台数据显示</vt:lpstr>
      <vt:lpstr>PowerPoint 演示文稿</vt:lpstr>
      <vt:lpstr>云平台创建</vt:lpstr>
      <vt:lpstr>云平台修改</vt:lpstr>
      <vt:lpstr>云平台操作</vt:lpstr>
      <vt:lpstr>虚拟机页面</vt:lpstr>
      <vt:lpstr>虚拟机操作</vt:lpstr>
      <vt:lpstr>PowerPoint 演示文稿</vt:lpstr>
      <vt:lpstr>腾讯云操作</vt:lpstr>
      <vt:lpstr>PowerPoint 演示文稿</vt:lpstr>
      <vt:lpstr>阿里云操作</vt:lpstr>
      <vt:lpstr>PowerPoint 演示文稿</vt:lpstr>
      <vt:lpstr>虚拟机同步</vt:lpstr>
      <vt:lpstr>用户操作虚拟机</vt:lpstr>
      <vt:lpstr>PowerPoint 演示文稿</vt:lpstr>
      <vt:lpstr>PowerPoint 演示文稿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814</cp:revision>
  <dcterms:created xsi:type="dcterms:W3CDTF">2017-03-01T07:00:29Z</dcterms:created>
  <dcterms:modified xsi:type="dcterms:W3CDTF">2019-11-30T01:05:37Z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