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1"/>
  </p:notesMasterIdLst>
  <p:handoutMasterIdLst>
    <p:handoutMasterId r:id="rId12"/>
  </p:handoutMasterIdLst>
  <p:sldIdLst>
    <p:sldId id="305" r:id="rId2"/>
    <p:sldId id="804" r:id="rId3"/>
    <p:sldId id="805" r:id="rId4"/>
    <p:sldId id="806" r:id="rId5"/>
    <p:sldId id="807" r:id="rId6"/>
    <p:sldId id="808" r:id="rId7"/>
    <p:sldId id="809" r:id="rId8"/>
    <p:sldId id="810" r:id="rId9"/>
    <p:sldId id="314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2019/12/28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redisfan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告警提醒</a:t>
            </a:r>
            <a:r>
              <a:rPr lang="en-US" altLang="zh-CN" dirty="0"/>
              <a:t>notification</a:t>
            </a:r>
          </a:p>
          <a:p>
            <a:r>
              <a:rPr lang="en-US" altLang="zh-CN" dirty="0"/>
              <a:t>Dashboard</a:t>
            </a:r>
          </a:p>
          <a:p>
            <a:r>
              <a:rPr lang="zh-CN" altLang="en-US" dirty="0"/>
              <a:t>任务</a:t>
            </a:r>
            <a:endParaRPr lang="en-US" altLang="zh-CN" dirty="0"/>
          </a:p>
          <a:p>
            <a:r>
              <a:rPr lang="en-US" altLang="zh-CN" dirty="0"/>
              <a:t>Redis</a:t>
            </a:r>
          </a:p>
          <a:p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en-US" altLang="zh-CN" dirty="0"/>
              <a:t>API to </a:t>
            </a:r>
            <a:r>
              <a:rPr lang="en-US" altLang="zh-CN" dirty="0" err="1"/>
              <a:t>db</a:t>
            </a:r>
            <a:endParaRPr lang="en-US" altLang="zh-CN" dirty="0"/>
          </a:p>
          <a:p>
            <a:pPr lvl="1"/>
            <a:r>
              <a:rPr lang="en-US" altLang="zh-CN" dirty="0"/>
              <a:t>API to 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FC13-1EAE-4AF2-8BAE-CBA36B04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告警提醒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26E04-6EED-4055-89CF-B9BB272C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显示最新</a:t>
            </a:r>
            <a:r>
              <a:rPr lang="en-US" altLang="zh-CN" dirty="0"/>
              <a:t>10</a:t>
            </a:r>
            <a:r>
              <a:rPr lang="zh-CN" altLang="en-US" dirty="0"/>
              <a:t>条未处理的告警信息</a:t>
            </a:r>
          </a:p>
        </p:txBody>
      </p:sp>
    </p:spTree>
    <p:extLst>
      <p:ext uri="{BB962C8B-B14F-4D97-AF65-F5344CB8AC3E}">
        <p14:creationId xmlns:p14="http://schemas.microsoft.com/office/powerpoint/2010/main" val="281958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C758-005E-42D3-8D8B-0A053C4F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4615-7DB9-456E-9DA6-3985031B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在线终端数量</a:t>
            </a:r>
            <a:r>
              <a:rPr lang="en-US" altLang="zh-CN" dirty="0"/>
              <a:t>/</a:t>
            </a:r>
            <a:r>
              <a:rPr lang="zh-CN" altLang="en-US" dirty="0"/>
              <a:t>离线终端数量</a:t>
            </a:r>
            <a:r>
              <a:rPr lang="en-US" altLang="zh-CN" dirty="0"/>
              <a:t>/</a:t>
            </a:r>
            <a:r>
              <a:rPr lang="zh-CN" altLang="en-US" dirty="0"/>
              <a:t>未处理完成告警总数</a:t>
            </a:r>
            <a:endParaRPr lang="en-US" altLang="zh-CN" dirty="0"/>
          </a:p>
          <a:p>
            <a:r>
              <a:rPr lang="zh-CN" altLang="en-US"/>
              <a:t>未处理完成告警</a:t>
            </a:r>
            <a:r>
              <a:rPr lang="zh-CN" altLang="en-US" dirty="0"/>
              <a:t>分布</a:t>
            </a:r>
            <a:endParaRPr lang="en-US" altLang="zh-CN" dirty="0"/>
          </a:p>
          <a:p>
            <a:r>
              <a:rPr lang="zh-CN" altLang="en-US" dirty="0"/>
              <a:t>最近</a:t>
            </a:r>
            <a:r>
              <a:rPr lang="en-US" altLang="zh-CN" dirty="0"/>
              <a:t>7</a:t>
            </a:r>
            <a:r>
              <a:rPr lang="zh-CN" altLang="en-US" dirty="0"/>
              <a:t>天各类型个状态告警趋势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70C50-60F6-4BF1-A83F-818B2289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3" y="2423625"/>
            <a:ext cx="8122513" cy="44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D0C9-9C36-4F9B-B18E-65A525E2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203F1-B884-4A4D-8C17-4919B364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示例：获取终端当前执行进程信息</a:t>
            </a:r>
            <a:endParaRPr lang="en-US" altLang="zh-CN" dirty="0"/>
          </a:p>
          <a:p>
            <a:pPr lvl="1"/>
            <a:r>
              <a:rPr lang="zh-CN" altLang="en-US" dirty="0"/>
              <a:t>任务创建</a:t>
            </a:r>
            <a:endParaRPr lang="en-US" altLang="zh-CN" dirty="0"/>
          </a:p>
          <a:p>
            <a:pPr lvl="1"/>
            <a:r>
              <a:rPr lang="zh-CN" altLang="en-US" dirty="0"/>
              <a:t>任务获取</a:t>
            </a:r>
            <a:endParaRPr lang="en-US" altLang="zh-CN" dirty="0"/>
          </a:p>
          <a:p>
            <a:pPr lvl="1"/>
            <a:r>
              <a:rPr lang="zh-CN" altLang="en-US" dirty="0"/>
              <a:t>任务执行</a:t>
            </a:r>
            <a:endParaRPr lang="en-US" altLang="zh-CN" dirty="0"/>
          </a:p>
          <a:p>
            <a:pPr lvl="1"/>
            <a:r>
              <a:rPr lang="zh-CN" altLang="en-US" dirty="0"/>
              <a:t>任务结果上传</a:t>
            </a:r>
            <a:endParaRPr lang="en-US" altLang="zh-CN" dirty="0"/>
          </a:p>
          <a:p>
            <a:pPr lvl="1"/>
            <a:r>
              <a:rPr lang="zh-CN" altLang="en-US" dirty="0"/>
              <a:t>任务结果存储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B1999-22C6-4CAC-BECB-E20EE370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77" y="1725412"/>
            <a:ext cx="4038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F1F4-1602-40D9-BE99-64CC82E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72B0B-DA8E-47BA-8CB3-9F3E7DFC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中文文档：</a:t>
            </a:r>
            <a:r>
              <a:rPr lang="en-US" altLang="zh-CN" dirty="0">
                <a:hlinkClick r:id="rId2"/>
              </a:rPr>
              <a:t>http://doc.redisfans.com/</a:t>
            </a:r>
            <a:endParaRPr lang="en-US" altLang="zh-CN" dirty="0"/>
          </a:p>
          <a:p>
            <a:r>
              <a:rPr lang="zh-CN" altLang="en-US" dirty="0"/>
              <a:t>常用数据类型</a:t>
            </a:r>
            <a:r>
              <a:rPr lang="en-US" altLang="zh-CN" dirty="0"/>
              <a:t>&amp;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哈希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有序集合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第三方库：</a:t>
            </a:r>
            <a:r>
              <a:rPr lang="pt-BR" altLang="zh-CN" dirty="0"/>
              <a:t>github.com/gomodule/redigo/redis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C30B03-07E7-47EA-8FF0-6DEA0DAD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1" y="1924281"/>
            <a:ext cx="3905250" cy="3133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B65B3D-3AE6-4E14-806E-0CFFD031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7" y="2518238"/>
            <a:ext cx="4972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B4912-A3ED-42DD-9525-68F24CA1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96" y="1922008"/>
            <a:ext cx="4533900" cy="3514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9D4C87-F6E2-4A4E-AE07-04D8CEC6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1" y="1950582"/>
            <a:ext cx="479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10782</TotalTime>
  <Pages>0</Pages>
  <Words>150</Words>
  <Characters>0</Characters>
  <Application>Microsoft Office PowerPoint</Application>
  <DocSecurity>0</DocSecurity>
  <PresentationFormat>宽屏</PresentationFormat>
  <Lines>0</Lines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告警提醒notification</vt:lpstr>
      <vt:lpstr>Dashboard</vt:lpstr>
      <vt:lpstr>任务</vt:lpstr>
      <vt:lpstr>Redis</vt:lpstr>
      <vt:lpstr>Go操作Redis</vt:lpstr>
      <vt:lpstr>Go操作Redis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1008</cp:revision>
  <dcterms:created xsi:type="dcterms:W3CDTF">2017-03-01T07:00:29Z</dcterms:created>
  <dcterms:modified xsi:type="dcterms:W3CDTF">2019-12-28T09:29:24Z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