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305" r:id="rId2"/>
    <p:sldId id="804" r:id="rId3"/>
    <p:sldId id="676" r:id="rId4"/>
    <p:sldId id="675" r:id="rId5"/>
    <p:sldId id="677" r:id="rId6"/>
    <p:sldId id="678" r:id="rId7"/>
    <p:sldId id="679" r:id="rId8"/>
    <p:sldId id="680" r:id="rId9"/>
    <p:sldId id="681" r:id="rId10"/>
    <p:sldId id="682" r:id="rId11"/>
    <p:sldId id="683" r:id="rId12"/>
    <p:sldId id="684" r:id="rId13"/>
    <p:sldId id="685" r:id="rId14"/>
    <p:sldId id="686" r:id="rId15"/>
    <p:sldId id="697" r:id="rId16"/>
    <p:sldId id="698" r:id="rId17"/>
    <p:sldId id="699" r:id="rId18"/>
    <p:sldId id="639" r:id="rId19"/>
    <p:sldId id="641" r:id="rId20"/>
    <p:sldId id="642" r:id="rId21"/>
    <p:sldId id="643" r:id="rId22"/>
    <p:sldId id="644" r:id="rId23"/>
    <p:sldId id="645" r:id="rId24"/>
    <p:sldId id="314" r:id="rId25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150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2T13:39:20.686" idx="1">
    <p:pos x="3473" y="3294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2019/11/2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v3.bootcss.com/javascript/#modals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tables.net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9C840781-2F14-429E-9FC6-7D1DE3B90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3D1120F8-128A-4420-9BCF-EEA3B482A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$('#test').html('</a:t>
            </a:r>
            <a:r>
              <a:rPr lang="zh-CN" altLang="en-US"/>
              <a:t>一个按钮</a:t>
            </a:r>
            <a:r>
              <a:rPr lang="en-US" altLang="zh-CN"/>
              <a:t>')</a:t>
            </a:r>
          </a:p>
          <a:p>
            <a:endParaRPr lang="en-US" altLang="zh-CN"/>
          </a:p>
          <a:p>
            <a:r>
              <a:rPr lang="en-US" altLang="zh-CN"/>
              <a:t>&lt;button id='test' class="btn btn-success"&gt;&lt;/button&gt;</a:t>
            </a:r>
          </a:p>
          <a:p>
            <a:endParaRPr lang="en-US" altLang="zh-CN"/>
          </a:p>
          <a:p>
            <a:r>
              <a:rPr lang="zh-CN" altLang="zh-CN"/>
              <a:t>$</a:t>
            </a:r>
            <a:r>
              <a:rPr lang="en-US" altLang="zh-CN"/>
              <a:t>(‘#test’)</a:t>
            </a:r>
          </a:p>
          <a:p>
            <a:pPr lvl="1"/>
            <a:r>
              <a:rPr lang="zh-CN" altLang="en-US"/>
              <a:t>由于按钮的</a:t>
            </a:r>
            <a:r>
              <a:rPr lang="en-US" altLang="zh-CN"/>
              <a:t>id</a:t>
            </a:r>
            <a:r>
              <a:rPr lang="zh-CN" altLang="en-US"/>
              <a:t>是</a:t>
            </a:r>
            <a:r>
              <a:rPr lang="en-US" altLang="zh-CN"/>
              <a:t>test</a:t>
            </a:r>
            <a:r>
              <a:rPr lang="zh-CN" altLang="en-US"/>
              <a:t>，所以</a:t>
            </a:r>
            <a:r>
              <a:rPr lang="en-US" altLang="zh-CN"/>
              <a:t>#</a:t>
            </a:r>
            <a:r>
              <a:rPr lang="zh-CN" altLang="en-US"/>
              <a:t>开头，找到这个元素</a:t>
            </a:r>
            <a:endParaRPr lang="en-US" altLang="zh-CN"/>
          </a:p>
          <a:p>
            <a:r>
              <a:rPr lang="en-US" altLang="zh-CN"/>
              <a:t>.html</a:t>
            </a:r>
          </a:p>
          <a:p>
            <a:pPr lvl="1"/>
            <a:r>
              <a:rPr lang="zh-CN" altLang="en-US"/>
              <a:t>这个操作函数是修改标签内部的</a:t>
            </a:r>
            <a:r>
              <a:rPr lang="en-US" altLang="zh-CN"/>
              <a:t>html</a:t>
            </a:r>
            <a:r>
              <a:rPr lang="zh-CN" altLang="en-US"/>
              <a:t>内容</a:t>
            </a:r>
            <a:endParaRPr lang="en-US" altLang="zh-CN"/>
          </a:p>
          <a:p>
            <a:pPr lvl="1"/>
            <a:r>
              <a:rPr lang="zh-CN" altLang="en-US"/>
              <a:t>所以我们的</a:t>
            </a:r>
            <a:r>
              <a:rPr lang="en-US" altLang="zh-CN"/>
              <a:t>button</a:t>
            </a:r>
            <a:r>
              <a:rPr lang="zh-CN" altLang="en-US"/>
              <a:t>标签内部虽然是空的，但是</a:t>
            </a:r>
            <a:r>
              <a:rPr lang="en-US" altLang="zh-CN"/>
              <a:t>jquery</a:t>
            </a:r>
            <a:r>
              <a:rPr lang="zh-CN" altLang="en-US"/>
              <a:t>修改了内容，变成了</a:t>
            </a:r>
            <a:r>
              <a:rPr lang="en-US" altLang="zh-CN"/>
              <a:t>’</a:t>
            </a:r>
            <a:r>
              <a:rPr lang="zh-CN" altLang="en-US"/>
              <a:t>一个按钮</a:t>
            </a:r>
            <a:r>
              <a:rPr lang="en-US" altLang="zh-CN"/>
              <a:t>’</a:t>
            </a:r>
            <a:endParaRPr lang="zh-CN" altLang="en-US"/>
          </a:p>
        </p:txBody>
      </p:sp>
      <p:pic>
        <p:nvPicPr>
          <p:cNvPr id="24579" name="图片 3">
            <a:extLst>
              <a:ext uri="{FF2B5EF4-FFF2-40B4-BE49-F238E27FC236}">
                <a16:creationId xmlns:a16="http://schemas.microsoft.com/office/drawing/2014/main" id="{DAB18622-48BA-4A59-A28C-2EB24421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334000"/>
            <a:ext cx="15113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70B67EFE-127C-4B76-A71C-299C9EBA3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6B9D6E3B-5FFF-4071-9989-FD13DBE9E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选择器</a:t>
            </a:r>
            <a:endParaRPr lang="en-US" altLang="zh-CN"/>
          </a:p>
          <a:p>
            <a:pPr lvl="1"/>
            <a:r>
              <a:rPr lang="en-US" altLang="zh-CN"/>
              <a:t>Id</a:t>
            </a:r>
            <a:r>
              <a:rPr lang="zh-CN" altLang="en-US"/>
              <a:t>选择器</a:t>
            </a:r>
            <a:r>
              <a:rPr lang="en-US" altLang="zh-CN"/>
              <a:t>  $(‘#id’)</a:t>
            </a:r>
          </a:p>
          <a:p>
            <a:pPr lvl="1"/>
            <a:r>
              <a:rPr lang="en-US" altLang="zh-CN"/>
              <a:t>Class</a:t>
            </a:r>
            <a:r>
              <a:rPr lang="zh-CN" altLang="en-US"/>
              <a:t>选择器</a:t>
            </a:r>
            <a:r>
              <a:rPr lang="en-US" altLang="zh-CN"/>
              <a:t> $(‘.class’)</a:t>
            </a:r>
          </a:p>
          <a:p>
            <a:pPr lvl="1"/>
            <a:endParaRPr lang="zh-CN" altLang="en-US"/>
          </a:p>
        </p:txBody>
      </p:sp>
      <p:pic>
        <p:nvPicPr>
          <p:cNvPr id="25603" name="图片 3">
            <a:extLst>
              <a:ext uri="{FF2B5EF4-FFF2-40B4-BE49-F238E27FC236}">
                <a16:creationId xmlns:a16="http://schemas.microsoft.com/office/drawing/2014/main" id="{D2330420-7D3B-42CF-9724-C75443517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64135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4">
            <a:extLst>
              <a:ext uri="{FF2B5EF4-FFF2-40B4-BE49-F238E27FC236}">
                <a16:creationId xmlns:a16="http://schemas.microsoft.com/office/drawing/2014/main" id="{6F8A05A1-72A4-4A9F-8AFB-8B386B95B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295400"/>
            <a:ext cx="30226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1E5684C9-DB77-4B87-B764-092E4E6AB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BFCDD4C8-9213-4014-BAE3-E3034E5C3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.find(</a:t>
            </a:r>
            <a:r>
              <a:rPr lang="zh-CN" altLang="en-US"/>
              <a:t>选择器</a:t>
            </a:r>
            <a:r>
              <a:rPr lang="en-US" altLang="zh-CN"/>
              <a:t>)</a:t>
            </a:r>
          </a:p>
          <a:p>
            <a:pPr lvl="1"/>
            <a:r>
              <a:rPr lang="en-US" altLang="en-US"/>
              <a:t>在当前元素的子元素里超找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$(</a:t>
            </a:r>
            <a:r>
              <a:rPr lang="zh-CN" altLang="en-US"/>
              <a:t>选择器</a:t>
            </a:r>
            <a:r>
              <a:rPr lang="en-US" altLang="zh-CN"/>
              <a:t>1).find(</a:t>
            </a:r>
            <a:r>
              <a:rPr lang="zh-CN" altLang="en-US"/>
              <a:t>选择器</a:t>
            </a:r>
            <a:r>
              <a:rPr lang="en-US" altLang="zh-CN"/>
              <a:t>2).html(xx)</a:t>
            </a:r>
          </a:p>
          <a:p>
            <a:pPr lvl="2"/>
            <a:r>
              <a:rPr lang="zh-CN" altLang="en-US"/>
              <a:t>选择器</a:t>
            </a:r>
            <a:r>
              <a:rPr lang="en-US" altLang="zh-CN"/>
              <a:t>1</a:t>
            </a:r>
            <a:r>
              <a:rPr lang="zh-CN" altLang="en-US"/>
              <a:t>的元素内部的选择器</a:t>
            </a:r>
            <a:r>
              <a:rPr lang="en-US" altLang="zh-CN"/>
              <a:t>2</a:t>
            </a:r>
            <a:r>
              <a:rPr lang="zh-CN" altLang="en-US"/>
              <a:t>的元素，修改内部内容为</a:t>
            </a:r>
            <a:r>
              <a:rPr lang="en-US" altLang="zh-CN"/>
              <a:t>xx</a:t>
            </a:r>
          </a:p>
          <a:p>
            <a:pPr lvl="2"/>
            <a:endParaRPr lang="en-US" altLang="zh-CN"/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DFF27FAC-A0B2-48B0-876A-5C595D322A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例子</a:t>
            </a:r>
          </a:p>
        </p:txBody>
      </p:sp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37B3DB0F-2076-4EFB-8052-1A85F85AF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$(“p”) </a:t>
            </a:r>
            <a:r>
              <a:rPr lang="zh-CN" altLang="en-US"/>
              <a:t>选取所有</a:t>
            </a:r>
            <a:r>
              <a:rPr lang="en-US" altLang="zh-CN"/>
              <a:t>&lt;p&gt; </a:t>
            </a:r>
            <a:r>
              <a:rPr lang="zh-CN" altLang="en-US"/>
              <a:t>元素。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$(“#demo”) </a:t>
            </a:r>
            <a:r>
              <a:rPr lang="zh-CN" altLang="en-US"/>
              <a:t>选取所有 </a:t>
            </a:r>
            <a:r>
              <a:rPr lang="en-US" altLang="zh-CN"/>
              <a:t>id=“demo” </a:t>
            </a:r>
            <a:r>
              <a:rPr lang="zh-CN" altLang="en-US"/>
              <a:t>的元素。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$(“.intro”) </a:t>
            </a:r>
            <a:r>
              <a:rPr lang="zh-CN" altLang="en-US"/>
              <a:t>选取所有 </a:t>
            </a:r>
            <a:r>
              <a:rPr lang="en-US" altLang="zh-CN"/>
              <a:t>class=“intro” </a:t>
            </a:r>
            <a:r>
              <a:rPr lang="zh-CN" altLang="en-US"/>
              <a:t>的元素。、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$</a:t>
            </a:r>
            <a:r>
              <a:rPr lang="en-US" altLang="zh-CN"/>
              <a:t>(‘#demo’).find(‘.intro’)</a:t>
            </a:r>
          </a:p>
          <a:p>
            <a:pPr lvl="1"/>
            <a:r>
              <a:rPr lang="zh-CN" altLang="en-US"/>
              <a:t>选取</a:t>
            </a:r>
            <a:r>
              <a:rPr lang="en-US" altLang="zh-CN"/>
              <a:t>id=</a:t>
            </a:r>
            <a:r>
              <a:rPr lang="zh-CN" altLang="en-US"/>
              <a:t>‘</a:t>
            </a:r>
            <a:r>
              <a:rPr lang="en-US" altLang="zh-CN"/>
              <a:t>demo</a:t>
            </a:r>
            <a:r>
              <a:rPr lang="zh-CN" altLang="en-US"/>
              <a:t>’元素的子元素中，</a:t>
            </a:r>
            <a:r>
              <a:rPr lang="en-US" altLang="zh-CN"/>
              <a:t>class=intro</a:t>
            </a:r>
            <a:r>
              <a:rPr lang="zh-CN" altLang="en-US"/>
              <a:t>的元素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FFCF8831-E4DF-48C1-B83D-6D7FEE01B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操作函数</a:t>
            </a:r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A6E96C37-9DC1-4696-AF56-D4811FE24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Hide/show </a:t>
            </a:r>
            <a:r>
              <a:rPr lang="en-US" altLang="en-US"/>
              <a:t>显示和隐藏元素</a:t>
            </a:r>
            <a:endParaRPr lang="en-US" altLang="zh-CN"/>
          </a:p>
          <a:p>
            <a:pPr lvl="1"/>
            <a:r>
              <a:rPr lang="zh-CN" altLang="en-US"/>
              <a:t>默认效果瞬间完成，传递一个毫秒数，会有动画效果，</a:t>
            </a:r>
            <a:endParaRPr lang="en-US" altLang="zh-CN"/>
          </a:p>
          <a:p>
            <a:pPr lvl="1"/>
            <a:r>
              <a:rPr lang="en-US" altLang="zh-CN"/>
              <a:t>$('#btn1').hide(3000)</a:t>
            </a:r>
          </a:p>
          <a:p>
            <a:pPr lvl="1"/>
            <a:endParaRPr lang="en-US" altLang="zh-CN"/>
          </a:p>
          <a:p>
            <a:pPr lvl="2"/>
            <a:r>
              <a:rPr lang="en-US" altLang="zh-CN"/>
              <a:t>Id=btn1</a:t>
            </a:r>
            <a:r>
              <a:rPr lang="zh-CN" altLang="en-US"/>
              <a:t>的元素，用</a:t>
            </a:r>
            <a:r>
              <a:rPr lang="en-US" altLang="zh-CN"/>
              <a:t>3</a:t>
            </a:r>
            <a:r>
              <a:rPr lang="zh-CN" altLang="en-US"/>
              <a:t>秒的时间隐藏（有动画）</a:t>
            </a:r>
          </a:p>
        </p:txBody>
      </p:sp>
      <p:pic>
        <p:nvPicPr>
          <p:cNvPr id="28675" name="图片 3">
            <a:extLst>
              <a:ext uri="{FF2B5EF4-FFF2-40B4-BE49-F238E27FC236}">
                <a16:creationId xmlns:a16="http://schemas.microsoft.com/office/drawing/2014/main" id="{E02EEF43-3457-483D-B514-CDB8B993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048001"/>
            <a:ext cx="53340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4">
            <a:extLst>
              <a:ext uri="{FF2B5EF4-FFF2-40B4-BE49-F238E27FC236}">
                <a16:creationId xmlns:a16="http://schemas.microsoft.com/office/drawing/2014/main" id="{63368DCF-8CF4-40E4-BB6F-AD66DA19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962400"/>
            <a:ext cx="14732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8D24E25F-C919-4FA3-8621-8F72B5694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操作函数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BA301E09-D213-4A2E-8D4A-FDEB8C42BA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Html()</a:t>
            </a:r>
          </a:p>
          <a:p>
            <a:pPr lvl="1"/>
            <a:r>
              <a:rPr lang="zh-CN" altLang="en-US"/>
              <a:t>操作标签内部的</a:t>
            </a:r>
            <a:r>
              <a:rPr lang="en-US" altLang="zh-CN"/>
              <a:t>html</a:t>
            </a:r>
          </a:p>
          <a:p>
            <a:pPr lvl="2"/>
            <a:r>
              <a:rPr lang="zh-CN" altLang="en-US"/>
              <a:t>如果没有参数，返回元素的</a:t>
            </a:r>
            <a:r>
              <a:rPr lang="en-US" altLang="zh-CN"/>
              <a:t>html</a:t>
            </a:r>
            <a:r>
              <a:rPr lang="zh-CN" altLang="en-US"/>
              <a:t>内容</a:t>
            </a:r>
            <a:endParaRPr lang="en-US" altLang="zh-CN"/>
          </a:p>
          <a:p>
            <a:pPr lvl="2"/>
            <a:r>
              <a:rPr lang="zh-CN" altLang="en-US"/>
              <a:t>如果传递了参数，则修改元素内部的</a:t>
            </a:r>
            <a:r>
              <a:rPr lang="en-US" altLang="zh-CN"/>
              <a:t>html</a:t>
            </a:r>
          </a:p>
          <a:p>
            <a:r>
              <a:rPr lang="en-US" altLang="zh-CN"/>
              <a:t>Val()</a:t>
            </a:r>
          </a:p>
          <a:p>
            <a:pPr lvl="1"/>
            <a:r>
              <a:rPr lang="zh-CN" altLang="en-US"/>
              <a:t>操作输入框的值</a:t>
            </a:r>
            <a:endParaRPr lang="en-US" altLang="zh-CN"/>
          </a:p>
          <a:p>
            <a:pPr lvl="2"/>
            <a:r>
              <a:rPr lang="zh-CN" altLang="en-US"/>
              <a:t>如果没有参数，返回用户输入的值</a:t>
            </a:r>
            <a:endParaRPr lang="en-US" altLang="zh-CN"/>
          </a:p>
          <a:p>
            <a:pPr lvl="2"/>
            <a:r>
              <a:rPr lang="zh-CN" altLang="en-US"/>
              <a:t>如果传递了参数，修改输入框的值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3DE53BC9-F085-45FF-89F3-658229425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操作函数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4E5305AB-C500-4375-81DC-2E644BC79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操作样式.css</a:t>
            </a:r>
          </a:p>
          <a:p>
            <a:pPr lvl="1"/>
            <a:r>
              <a:rPr lang="zh-CN" altLang="en-US"/>
              <a:t>获取样式</a:t>
            </a:r>
            <a:r>
              <a:rPr lang="en-US" altLang="zh-CN"/>
              <a:t> $(‘#btn1’).css(‘backgound’)</a:t>
            </a:r>
          </a:p>
          <a:p>
            <a:pPr lvl="1"/>
            <a:r>
              <a:rPr lang="zh-CN" altLang="en-US"/>
              <a:t>修改样式 </a:t>
            </a:r>
            <a:r>
              <a:rPr lang="en-US" altLang="zh-CN"/>
              <a:t>$(‘#btn1’).css(‘backgound’</a:t>
            </a:r>
            <a:r>
              <a:rPr lang="zh-CN" altLang="en-US"/>
              <a:t>,</a:t>
            </a:r>
            <a:r>
              <a:rPr lang="en-US" altLang="zh-CN"/>
              <a:t>’red’)</a:t>
            </a:r>
          </a:p>
          <a:p>
            <a:r>
              <a:rPr lang="zh-CN" altLang="en-US"/>
              <a:t>新增类</a:t>
            </a:r>
            <a:endParaRPr lang="en-US" altLang="zh-CN"/>
          </a:p>
          <a:p>
            <a:pPr lvl="1"/>
            <a:r>
              <a:rPr lang="en-US" altLang="zh-CN"/>
              <a:t>.addClass(</a:t>
            </a:r>
            <a:r>
              <a:rPr lang="zh-CN" altLang="en-US"/>
              <a:t>类名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为标签添加</a:t>
            </a:r>
            <a:r>
              <a:rPr lang="en-US" altLang="zh-CN"/>
              <a:t>class=</a:t>
            </a:r>
            <a:r>
              <a:rPr lang="zh-CN" altLang="en-US"/>
              <a:t>‘类名’，多个类用空格隔开</a:t>
            </a:r>
            <a:endParaRPr lang="en-US" altLang="zh-CN"/>
          </a:p>
          <a:p>
            <a:r>
              <a:rPr lang="zh-CN" altLang="en-US"/>
              <a:t>删除类</a:t>
            </a:r>
            <a:endParaRPr lang="en-US" altLang="zh-CN"/>
          </a:p>
          <a:p>
            <a:pPr lvl="1"/>
            <a:r>
              <a:rPr lang="en-US" altLang="zh-CN"/>
              <a:t>removeClass(</a:t>
            </a:r>
            <a:r>
              <a:rPr lang="zh-CN" altLang="en-US"/>
              <a:t>类名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0B796BF7-E106-433E-BF88-A42FC6348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绑定事件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F518ABFC-DBFC-4DF4-88A7-1A6115DCE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.on(‘</a:t>
            </a:r>
            <a:r>
              <a:rPr lang="zh-CN" altLang="en-US"/>
              <a:t>事件类型</a:t>
            </a:r>
            <a:r>
              <a:rPr lang="en-US" altLang="zh-CN"/>
              <a:t>’</a:t>
            </a:r>
            <a:r>
              <a:rPr lang="zh-CN" altLang="en-US"/>
              <a:t>，处理函数</a:t>
            </a:r>
            <a:r>
              <a:rPr lang="en-US" altLang="zh-CN"/>
              <a:t>)</a:t>
            </a:r>
            <a:endParaRPr lang="zh-CN" altLang="en-US"/>
          </a:p>
        </p:txBody>
      </p:sp>
      <p:pic>
        <p:nvPicPr>
          <p:cNvPr id="31747" name="图片 3">
            <a:extLst>
              <a:ext uri="{FF2B5EF4-FFF2-40B4-BE49-F238E27FC236}">
                <a16:creationId xmlns:a16="http://schemas.microsoft.com/office/drawing/2014/main" id="{0BB7FAF9-9BD9-4A96-8635-CF52DFA5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53165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图片 4">
            <a:extLst>
              <a:ext uri="{FF2B5EF4-FFF2-40B4-BE49-F238E27FC236}">
                <a16:creationId xmlns:a16="http://schemas.microsoft.com/office/drawing/2014/main" id="{FC1D0174-FAE7-448B-92E9-89D85FC0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91440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389498E9-3DEA-4CDB-A17D-806C8109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ajax</a:t>
            </a:r>
            <a:endParaRPr lang="zh-CN" altLang="en-US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667A3C9A-3F6D-4B57-8E26-4223517BA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Ajax</a:t>
            </a:r>
            <a:r>
              <a:rPr lang="zh-CN" altLang="en-US"/>
              <a:t>带来了全新的</a:t>
            </a:r>
            <a:r>
              <a:rPr lang="en-US" altLang="zh-CN"/>
              <a:t>web2.0</a:t>
            </a:r>
            <a:r>
              <a:rPr lang="zh-CN" altLang="en-US"/>
              <a:t>时代</a:t>
            </a:r>
            <a:endParaRPr lang="en-US" altLang="zh-CN"/>
          </a:p>
          <a:p>
            <a:pPr lvl="1"/>
            <a:r>
              <a:rPr lang="zh-CN" altLang="en-US"/>
              <a:t>异步获取数据</a:t>
            </a:r>
            <a:r>
              <a:rPr lang="en-US" altLang="zh-CN"/>
              <a:t>+</a:t>
            </a:r>
            <a:r>
              <a:rPr lang="zh-CN" altLang="en-US"/>
              <a:t>局部刷新页面</a:t>
            </a:r>
            <a:endParaRPr lang="en-US" altLang="zh-CN"/>
          </a:p>
          <a:p>
            <a:pPr lvl="1"/>
            <a:r>
              <a:rPr lang="en-US" altLang="en-US"/>
              <a:t>异步和同步的区别</a:t>
            </a:r>
          </a:p>
          <a:p>
            <a:pPr lvl="2"/>
            <a:r>
              <a:rPr lang="zh-CN" altLang="en-US"/>
              <a:t>同步更新数据，必须刷新页面，体验差</a:t>
            </a:r>
            <a:endParaRPr lang="en-US" altLang="zh-CN"/>
          </a:p>
          <a:p>
            <a:pPr lvl="1"/>
            <a:r>
              <a:rPr lang="en-US" altLang="zh-CN"/>
              <a:t>Ajax</a:t>
            </a:r>
            <a:r>
              <a:rPr lang="zh-CN" altLang="en-US"/>
              <a:t>再</a:t>
            </a:r>
            <a:r>
              <a:rPr lang="en-US" altLang="zh-CN"/>
              <a:t>jquery</a:t>
            </a:r>
            <a:r>
              <a:rPr lang="zh-CN" altLang="en-US"/>
              <a:t>里怎么用</a:t>
            </a:r>
            <a:endParaRPr lang="en-US" altLang="zh-CN"/>
          </a:p>
          <a:p>
            <a:pPr lvl="1"/>
            <a:r>
              <a:rPr lang="en-US" altLang="zh-CN"/>
              <a:t>$.getJSON('/xx',function(res){})</a:t>
            </a:r>
          </a:p>
          <a:p>
            <a:r>
              <a:rPr lang="en-US" altLang="zh-CN"/>
              <a:t>JSON</a:t>
            </a:r>
            <a:r>
              <a:rPr lang="zh-CN" altLang="en-US"/>
              <a:t>是什么</a:t>
            </a:r>
            <a:endParaRPr lang="en-US" altLang="zh-CN"/>
          </a:p>
          <a:p>
            <a:pPr lvl="1"/>
            <a:r>
              <a:rPr lang="zh-CN" altLang="en-US"/>
              <a:t>一种数据交换的格式</a:t>
            </a:r>
            <a:endParaRPr lang="en-US" altLang="zh-CN"/>
          </a:p>
          <a:p>
            <a:pPr lvl="1"/>
            <a:r>
              <a:rPr lang="zh-CN" altLang="en-US"/>
              <a:t>所有语言都有解析</a:t>
            </a:r>
            <a:r>
              <a:rPr lang="en-US" altLang="zh-CN"/>
              <a:t>json</a:t>
            </a:r>
            <a:r>
              <a:rPr lang="zh-CN" altLang="en-US"/>
              <a:t>的模块</a:t>
            </a:r>
            <a:endParaRPr lang="en-US" altLang="zh-CN"/>
          </a:p>
          <a:p>
            <a:pPr lvl="1"/>
            <a:r>
              <a:rPr lang="zh-CN" altLang="en-US"/>
              <a:t>大概相当于我和一个阿拉伯人交谈（</a:t>
            </a:r>
            <a:r>
              <a:rPr lang="en-US" altLang="zh-CN"/>
              <a:t>js</a:t>
            </a:r>
            <a:r>
              <a:rPr lang="zh-CN" altLang="en-US"/>
              <a:t>和</a:t>
            </a:r>
            <a:r>
              <a:rPr lang="en-US" altLang="zh-CN"/>
              <a:t>Python</a:t>
            </a:r>
            <a:r>
              <a:rPr lang="zh-CN" altLang="en-US"/>
              <a:t>要数据交换）</a:t>
            </a:r>
            <a:endParaRPr lang="en-US" altLang="zh-CN"/>
          </a:p>
          <a:p>
            <a:pPr lvl="1"/>
            <a:r>
              <a:rPr lang="zh-CN" altLang="en-US"/>
              <a:t>大家都把想说的话翻译成英语（</a:t>
            </a:r>
            <a:r>
              <a:rPr lang="en-US" altLang="zh-CN"/>
              <a:t>json</a:t>
            </a:r>
            <a:r>
              <a:rPr lang="zh-CN" altLang="en-US"/>
              <a:t>），再沟通即可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59C34CC2-8EFA-4057-899A-360377CA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A37AC9B3-4B54-4049-9FDB-103997C7F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Jquery</a:t>
            </a:r>
            <a:r>
              <a:rPr lang="zh-CN" altLang="en-US"/>
              <a:t>如何循环遍历</a:t>
            </a:r>
            <a:r>
              <a:rPr lang="en-US" altLang="zh-CN"/>
              <a:t>list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练习</a:t>
            </a:r>
            <a:endParaRPr lang="en-US" altLang="zh-CN"/>
          </a:p>
          <a:p>
            <a:pPr lvl="1"/>
            <a:r>
              <a:rPr lang="zh-CN" altLang="en-US"/>
              <a:t>点击按钮，使用</a:t>
            </a:r>
            <a:r>
              <a:rPr lang="en-US" altLang="zh-CN"/>
              <a:t>ajax</a:t>
            </a:r>
            <a:r>
              <a:rPr lang="zh-CN" altLang="en-US"/>
              <a:t>，获取数据列表，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按钮绑定点击事件，循环数据，拼接</a:t>
            </a:r>
            <a:r>
              <a:rPr lang="en-US" altLang="zh-CN"/>
              <a:t>table</a:t>
            </a:r>
            <a:r>
              <a:rPr lang="zh-CN" altLang="en-US"/>
              <a:t>字符串</a:t>
            </a:r>
            <a:endParaRPr lang="en-US" altLang="zh-CN"/>
          </a:p>
          <a:p>
            <a:pPr lvl="1"/>
            <a:r>
              <a:rPr lang="zh-CN" altLang="zh-CN"/>
              <a:t>.</a:t>
            </a:r>
            <a:r>
              <a:rPr lang="en-US" altLang="zh-CN"/>
              <a:t>html</a:t>
            </a:r>
            <a:r>
              <a:rPr lang="zh-CN" altLang="en-US"/>
              <a:t>修改表格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19459" name="图片 3">
            <a:extLst>
              <a:ext uri="{FF2B5EF4-FFF2-40B4-BE49-F238E27FC236}">
                <a16:creationId xmlns:a16="http://schemas.microsoft.com/office/drawing/2014/main" id="{D40C4034-C0BE-46AB-AEFC-C76BE90E1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34163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A3E5EB3B-AAFF-4F9F-AFBD-BB8F52BEE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22B9A9F2-46B1-4102-800F-8D683A688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语法基础</a:t>
            </a:r>
            <a:endParaRPr lang="en-US" altLang="zh-CN" dirty="0"/>
          </a:p>
          <a:p>
            <a:pPr lvl="1"/>
            <a:r>
              <a:rPr lang="en-US" altLang="zh-CN" dirty="0"/>
              <a:t>ECMAScript</a:t>
            </a:r>
          </a:p>
          <a:p>
            <a:pPr lvl="1"/>
            <a:r>
              <a:rPr lang="en-US" altLang="zh-CN" dirty="0"/>
              <a:t>DOM</a:t>
            </a:r>
          </a:p>
          <a:p>
            <a:pPr lvl="1"/>
            <a:r>
              <a:rPr lang="en-US" altLang="zh-CN" dirty="0"/>
              <a:t>BOM</a:t>
            </a:r>
            <a:endParaRPr lang="en-US" altLang="zh-CN" sz="2200" dirty="0">
              <a:latin typeface="+mn-lt"/>
            </a:endParaRPr>
          </a:p>
          <a:p>
            <a:r>
              <a:rPr lang="en-US" altLang="zh-CN" sz="2400" dirty="0">
                <a:latin typeface="微软雅黑" pitchFamily="34" charset="-122"/>
              </a:rPr>
              <a:t>jQuery</a:t>
            </a:r>
          </a:p>
          <a:p>
            <a:pPr lvl="1"/>
            <a:r>
              <a:rPr lang="zh-CN" altLang="en-US" dirty="0"/>
              <a:t>选择器</a:t>
            </a:r>
            <a:endParaRPr lang="en-US" altLang="zh-CN" dirty="0"/>
          </a:p>
          <a:p>
            <a:pPr lvl="1"/>
            <a:r>
              <a:rPr lang="en-US" altLang="zh-CN" dirty="0"/>
              <a:t>DOM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Ajax</a:t>
            </a:r>
          </a:p>
          <a:p>
            <a:pPr lvl="1"/>
            <a:r>
              <a:rPr lang="en-US" altLang="zh-CN" dirty="0" err="1"/>
              <a:t>jQuery.get</a:t>
            </a:r>
            <a:r>
              <a:rPr lang="en-US" altLang="zh-CN" dirty="0"/>
              <a:t>/</a:t>
            </a:r>
            <a:r>
              <a:rPr lang="en-US" altLang="zh-CN" dirty="0" err="1"/>
              <a:t>jQuery.post</a:t>
            </a:r>
            <a:r>
              <a:rPr lang="en-US" altLang="zh-CN" dirty="0"/>
              <a:t>/</a:t>
            </a:r>
            <a:r>
              <a:rPr lang="en-US" altLang="zh-CN" dirty="0" err="1"/>
              <a:t>jQuery.Ajax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C00BEB77-7913-4DF2-9468-AB9686C8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58A84270-B9F9-4463-94CD-1AE83D1E7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sweetalert</a:t>
            </a:r>
            <a:endParaRPr lang="zh-CN" altLang="en-US"/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07FAFAD6-6158-486F-8100-1026047D9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Sweetalert</a:t>
            </a:r>
            <a:r>
              <a:rPr lang="zh-CN" altLang="en-US"/>
              <a:t> 替代浏览器的</a:t>
            </a:r>
            <a:r>
              <a:rPr lang="en-US" altLang="zh-CN"/>
              <a:t>alert</a:t>
            </a:r>
            <a:r>
              <a:rPr lang="zh-CN" altLang="en-US"/>
              <a:t>和</a:t>
            </a:r>
            <a:r>
              <a:rPr lang="en-US" altLang="zh-CN"/>
              <a:t>confirm</a:t>
            </a:r>
          </a:p>
          <a:p>
            <a:r>
              <a:rPr lang="zh-CN" altLang="en-US"/>
              <a:t>弹出信息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http://t4t5.github.io/sweetalert/</a:t>
            </a:r>
          </a:p>
          <a:p>
            <a:r>
              <a:rPr lang="zh-CN" altLang="en-US"/>
              <a:t>引入</a:t>
            </a:r>
            <a:r>
              <a:rPr lang="en-US" altLang="zh-CN"/>
              <a:t>css</a:t>
            </a:r>
            <a:r>
              <a:rPr lang="zh-CN" altLang="en-US"/>
              <a:t>和</a:t>
            </a:r>
            <a:r>
              <a:rPr lang="en-US" altLang="zh-CN"/>
              <a:t>js</a:t>
            </a:r>
            <a:r>
              <a:rPr lang="zh-CN" altLang="en-US"/>
              <a:t>文件</a:t>
            </a:r>
            <a:endParaRPr lang="en-US" altLang="zh-CN"/>
          </a:p>
          <a:p>
            <a:r>
              <a:rPr lang="en-US" altLang="zh-CN"/>
              <a:t>swal("Here's a message!")</a:t>
            </a:r>
          </a:p>
          <a:p>
            <a:r>
              <a:rPr lang="zh-CN" altLang="en-US"/>
              <a:t>用来弹出操作成功或者失败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91D933B9-CA89-4F72-A497-89DB900E4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Bootstrap </a:t>
            </a:r>
            <a:r>
              <a:rPr lang="zh-CN" altLang="en-US"/>
              <a:t>弹窗</a:t>
            </a: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96DB5CDC-A75B-48F8-A79C-572F97610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Bootstrao</a:t>
            </a:r>
            <a:r>
              <a:rPr lang="en-US" altLang="en-US"/>
              <a:t>的js插件</a:t>
            </a:r>
          </a:p>
          <a:p>
            <a:r>
              <a:rPr lang="en-US" altLang="zh-CN">
                <a:hlinkClick r:id="rId2"/>
              </a:rPr>
              <a:t>http://v3.bootcss.com/javascript/#modals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bootstrap.js</a:t>
            </a:r>
          </a:p>
          <a:p>
            <a:r>
              <a:rPr lang="zh-CN" altLang="en-US"/>
              <a:t>官网示例执行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1507" name="图片 4">
            <a:extLst>
              <a:ext uri="{FF2B5EF4-FFF2-40B4-BE49-F238E27FC236}">
                <a16:creationId xmlns:a16="http://schemas.microsoft.com/office/drawing/2014/main" id="{ECA60CFA-5555-4AA7-BB27-CF30EFE3B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84500"/>
            <a:ext cx="52578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A9BC3283-F8B0-458D-9FE8-EDD3AF236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datatable</a:t>
            </a:r>
            <a:endParaRPr lang="zh-CN" altLang="en-US"/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CA6A70BB-125C-4D4A-9581-5549BC02E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表格增强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hlinkClick r:id="rId2"/>
              </a:rPr>
              <a:t>https://www.datatables.net/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分页</a:t>
            </a:r>
            <a:endParaRPr lang="en-US" altLang="zh-CN"/>
          </a:p>
          <a:p>
            <a:r>
              <a:rPr lang="zh-CN" altLang="en-US"/>
              <a:t>排序</a:t>
            </a:r>
            <a:endParaRPr lang="en-US" altLang="zh-CN"/>
          </a:p>
          <a:p>
            <a:r>
              <a:rPr lang="zh-CN" altLang="en-US"/>
              <a:t>搜索</a:t>
            </a:r>
            <a:endParaRPr lang="en-US" altLang="zh-CN"/>
          </a:p>
          <a:p>
            <a:r>
              <a:rPr lang="zh-CN" altLang="en-US"/>
              <a:t>每页显示数量</a:t>
            </a:r>
            <a:endParaRPr lang="en-US" altLang="zh-CN"/>
          </a:p>
          <a:p>
            <a:r>
              <a:rPr lang="en-US" altLang="zh-CN"/>
              <a:t>Datatable+bootstrap</a:t>
            </a:r>
          </a:p>
          <a:p>
            <a:pPr lvl="1"/>
            <a:r>
              <a:rPr lang="en-US" altLang="zh-CN"/>
              <a:t>https://www.datatables.net/examples/styling/bootstrap.html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4FB1C6CF-C028-4FF4-B2D1-56D9DC402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554" name="内容占位符 2">
            <a:extLst>
              <a:ext uri="{FF2B5EF4-FFF2-40B4-BE49-F238E27FC236}">
                <a16:creationId xmlns:a16="http://schemas.microsoft.com/office/drawing/2014/main" id="{EA506A97-0B53-4B23-98EC-ED8066955B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练习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 err="1"/>
              <a:t>sweetalert+bootstrap</a:t>
            </a:r>
            <a:r>
              <a:rPr lang="zh-CN" altLang="en-US" dirty="0"/>
              <a:t>弹窗</a:t>
            </a:r>
            <a:r>
              <a:rPr lang="en-US" altLang="zh-CN" dirty="0"/>
              <a:t>+</a:t>
            </a:r>
            <a:r>
              <a:rPr lang="en-US" altLang="zh-CN" dirty="0" err="1"/>
              <a:t>datatable</a:t>
            </a:r>
            <a:r>
              <a:rPr lang="zh-CN" altLang="en-US" dirty="0"/>
              <a:t>美化作业的表格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添加使用弹窗</a:t>
            </a:r>
            <a:endParaRPr lang="en-US" altLang="zh-CN" dirty="0"/>
          </a:p>
          <a:p>
            <a:pPr lvl="1"/>
            <a:r>
              <a:rPr lang="zh-CN" altLang="en-US" dirty="0"/>
              <a:t>删除使用弹窗确认</a:t>
            </a:r>
            <a:endParaRPr lang="en-US" altLang="zh-CN" dirty="0"/>
          </a:p>
          <a:p>
            <a:pPr lvl="1"/>
            <a:r>
              <a:rPr lang="zh-CN" altLang="en-US" dirty="0"/>
              <a:t>添加和删除成功需要弹窗提示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C3F96F5F-41B8-4922-8E98-981C46BA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javascript</a:t>
            </a:r>
            <a:endParaRPr lang="zh-CN" altLang="en-US"/>
          </a:p>
        </p:txBody>
      </p:sp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C615D23F-0ECC-49A3-818B-64DBA37FB6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实现网络效果，数据交互</a:t>
            </a:r>
            <a:endParaRPr lang="en-US" altLang="zh-CN" dirty="0"/>
          </a:p>
          <a:p>
            <a:r>
              <a:rPr lang="zh-CN" altLang="en-US" dirty="0"/>
              <a:t>世界上最流行的编程语言之一</a:t>
            </a:r>
            <a:endParaRPr lang="en-US" altLang="zh-CN" dirty="0"/>
          </a:p>
          <a:p>
            <a:r>
              <a:rPr lang="zh-CN" altLang="en-US" dirty="0"/>
              <a:t>特点</a:t>
            </a:r>
            <a:r>
              <a:rPr lang="en-US" altLang="zh-CN" dirty="0"/>
              <a:t>:</a:t>
            </a:r>
            <a:r>
              <a:rPr lang="zh-CN" altLang="en-US" dirty="0"/>
              <a:t>可以操控浏览器元素</a:t>
            </a:r>
            <a:endParaRPr lang="en-US" altLang="zh-CN" dirty="0"/>
          </a:p>
          <a:p>
            <a:r>
              <a:rPr lang="zh-CN" altLang="en-US" dirty="0"/>
              <a:t>存在于</a:t>
            </a:r>
            <a:r>
              <a:rPr lang="en-US" altLang="zh-CN" dirty="0"/>
              <a:t>script</a:t>
            </a:r>
            <a:r>
              <a:rPr lang="zh-CN" altLang="en-US" dirty="0"/>
              <a:t>标签内部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7411" name="图片 3">
            <a:extLst>
              <a:ext uri="{FF2B5EF4-FFF2-40B4-BE49-F238E27FC236}">
                <a16:creationId xmlns:a16="http://schemas.microsoft.com/office/drawing/2014/main" id="{D08A5D5B-3C88-4252-8B6E-8B7279DDB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638" y="3165629"/>
            <a:ext cx="737552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34974EB5-2899-4A1D-95D0-AA26CC121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BFA3A11E-2156-4FA3-88C6-24B9ADDA5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en-US" dirty="0" err="1"/>
              <a:t>定义变量</a:t>
            </a:r>
            <a:endParaRPr lang="en-US" altLang="zh-CN" dirty="0"/>
          </a:p>
          <a:p>
            <a:r>
              <a:rPr lang="en-US" altLang="en-US" dirty="0" err="1"/>
              <a:t>数字</a:t>
            </a:r>
            <a:r>
              <a:rPr lang="en-US" altLang="zh-CN" dirty="0"/>
              <a:t> </a:t>
            </a:r>
            <a:r>
              <a:rPr lang="en-US" altLang="en-US" dirty="0" err="1"/>
              <a:t>字符串和</a:t>
            </a:r>
            <a:r>
              <a:rPr lang="en-US" altLang="zh-CN" dirty="0" err="1"/>
              <a:t>Go</a:t>
            </a:r>
            <a:r>
              <a:rPr lang="en-US" altLang="en-US" dirty="0" err="1"/>
              <a:t>一样</a:t>
            </a:r>
            <a:endParaRPr lang="en-US" altLang="zh-CN" dirty="0"/>
          </a:p>
          <a:p>
            <a:r>
              <a:rPr lang="en-US" altLang="en-US" dirty="0" err="1"/>
              <a:t>布尔值</a:t>
            </a:r>
            <a:r>
              <a:rPr lang="en-US" altLang="zh-CN" dirty="0" err="1"/>
              <a:t>true</a:t>
            </a:r>
            <a:r>
              <a:rPr lang="en-US" altLang="en-US" dirty="0" err="1"/>
              <a:t>和</a:t>
            </a:r>
            <a:r>
              <a:rPr lang="en-US" altLang="zh-CN" dirty="0" err="1"/>
              <a:t>false</a:t>
            </a:r>
            <a:endParaRPr lang="en-US" altLang="zh-CN" dirty="0"/>
          </a:p>
          <a:p>
            <a:r>
              <a:rPr lang="en-US" altLang="en-US" dirty="0" err="1"/>
              <a:t>逻辑判断</a:t>
            </a:r>
            <a:r>
              <a:rPr lang="en-US" altLang="zh-CN" dirty="0"/>
              <a:t> if (){}</a:t>
            </a:r>
          </a:p>
          <a:p>
            <a:pPr lvl="1"/>
            <a:r>
              <a:rPr lang="en-US" altLang="zh-CN" dirty="0"/>
              <a:t>Else if(){}</a:t>
            </a:r>
          </a:p>
          <a:p>
            <a:pPr lvl="1"/>
            <a:r>
              <a:rPr lang="en-US" altLang="zh-CN" dirty="0"/>
              <a:t>Else{}</a:t>
            </a:r>
          </a:p>
        </p:txBody>
      </p:sp>
      <p:pic>
        <p:nvPicPr>
          <p:cNvPr id="18435" name="图片 3">
            <a:extLst>
              <a:ext uri="{FF2B5EF4-FFF2-40B4-BE49-F238E27FC236}">
                <a16:creationId xmlns:a16="http://schemas.microsoft.com/office/drawing/2014/main" id="{4DCDC5F5-91C9-48E0-83B3-A6B60E3C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52578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A7876BBF-270F-420C-A520-5167F88C3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D5CFC9B3-4FD8-473C-86B2-6999CDC46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列表和字典</a:t>
            </a:r>
          </a:p>
        </p:txBody>
      </p:sp>
      <p:pic>
        <p:nvPicPr>
          <p:cNvPr id="19459" name="图片 3">
            <a:extLst>
              <a:ext uri="{FF2B5EF4-FFF2-40B4-BE49-F238E27FC236}">
                <a16:creationId xmlns:a16="http://schemas.microsoft.com/office/drawing/2014/main" id="{74FE35BE-B571-4178-BF3F-02581173F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39" y="2250621"/>
            <a:ext cx="4484688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4">
            <a:extLst>
              <a:ext uri="{FF2B5EF4-FFF2-40B4-BE49-F238E27FC236}">
                <a16:creationId xmlns:a16="http://schemas.microsoft.com/office/drawing/2014/main" id="{43349BE9-D69E-415E-8016-AABE6EFA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11" y="2292350"/>
            <a:ext cx="3886200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98A7150F-6A88-4DD9-B1D1-2E1DF253F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86389249-F8CF-40CA-974E-2B07726920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r>
              <a:rPr lang="en-US" altLang="zh-CN" dirty="0"/>
              <a:t> function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2){}</a:t>
            </a:r>
            <a:endParaRPr lang="zh-CN" altLang="en-US" dirty="0"/>
          </a:p>
        </p:txBody>
      </p:sp>
      <p:pic>
        <p:nvPicPr>
          <p:cNvPr id="20483" name="图片 3">
            <a:extLst>
              <a:ext uri="{FF2B5EF4-FFF2-40B4-BE49-F238E27FC236}">
                <a16:creationId xmlns:a16="http://schemas.microsoft.com/office/drawing/2014/main" id="{B937D775-6EC5-40DB-AB98-D68B0E72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049464"/>
            <a:ext cx="57150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916BEA69-5765-44E4-A101-8F34117FC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Jquery</a:t>
            </a:r>
            <a:endParaRPr lang="zh-CN" altLang="en-US"/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6F10EA24-FF1F-4940-8CEA-BF0436A8F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zh-CN" altLang="en-US" dirty="0"/>
              <a:t>是</a:t>
            </a:r>
            <a:r>
              <a:rPr lang="en-US" altLang="zh-CN" dirty="0" err="1"/>
              <a:t>javascript</a:t>
            </a:r>
            <a:r>
              <a:rPr lang="zh-CN" altLang="en-US" dirty="0"/>
              <a:t>的一个库</a:t>
            </a:r>
            <a:endParaRPr lang="en-US" altLang="zh-CN" dirty="0"/>
          </a:p>
          <a:p>
            <a:r>
              <a:rPr lang="zh-CN" altLang="en-US" dirty="0"/>
              <a:t>极大地简化了</a:t>
            </a:r>
            <a:r>
              <a:rPr lang="en-US" altLang="zh-CN" dirty="0" err="1"/>
              <a:t>js</a:t>
            </a:r>
            <a:r>
              <a:rPr lang="zh-CN" altLang="en-US" dirty="0"/>
              <a:t>的开发</a:t>
            </a:r>
            <a:endParaRPr lang="en-US" altLang="zh-CN" dirty="0"/>
          </a:p>
          <a:p>
            <a:r>
              <a:rPr lang="zh-CN" altLang="en-US" dirty="0"/>
              <a:t>包含内容</a:t>
            </a:r>
            <a:endParaRPr lang="en-US" altLang="zh-CN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元素选取</a:t>
            </a:r>
            <a:endParaRPr lang="en-US" altLang="zh-CN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元素操作</a:t>
            </a:r>
            <a:endParaRPr lang="en-US" altLang="zh-CN" dirty="0"/>
          </a:p>
          <a:p>
            <a:pPr lvl="1"/>
            <a:r>
              <a:rPr lang="en-US" altLang="zh-CN" dirty="0" err="1"/>
              <a:t>Css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绑定事件</a:t>
            </a:r>
            <a:endParaRPr lang="en-US" altLang="zh-CN" dirty="0"/>
          </a:p>
          <a:p>
            <a:pPr lvl="1"/>
            <a:r>
              <a:rPr lang="en-US" altLang="zh-CN" dirty="0"/>
              <a:t>Ajax</a:t>
            </a:r>
          </a:p>
          <a:p>
            <a:pPr lvl="1"/>
            <a:r>
              <a:rPr lang="zh-CN" altLang="en-US" dirty="0"/>
              <a:t>工具函数</a:t>
            </a:r>
            <a:endParaRPr lang="en-US" altLang="zh-CN" dirty="0"/>
          </a:p>
          <a:p>
            <a:pPr lvl="1"/>
            <a:r>
              <a:rPr lang="zh-CN" altLang="en-US" dirty="0"/>
              <a:t>插件系统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CB01D49E-877C-4F01-A078-BCFEE7A7B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Jquery</a:t>
            </a:r>
            <a:endParaRPr lang="zh-CN" altLang="en-US"/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D7028FC1-A3E1-40FE-8129-7744E3B9A9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 err="1"/>
              <a:t>jquery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 </a:t>
            </a:r>
            <a:r>
              <a:rPr lang="en-US" altLang="zh-CN" dirty="0" err="1"/>
              <a:t>src</a:t>
            </a:r>
            <a:r>
              <a:rPr lang="en-US" altLang="zh-CN" dirty="0"/>
              <a:t>="jquery.js"&gt;&lt;/script&gt;</a:t>
            </a:r>
          </a:p>
          <a:p>
            <a:r>
              <a:rPr lang="en-US" altLang="zh-CN" dirty="0" err="1"/>
              <a:t>Jquery</a:t>
            </a:r>
            <a:r>
              <a:rPr lang="zh-CN" altLang="en-US" dirty="0"/>
              <a:t>对外暴露的 就是一个变量</a:t>
            </a:r>
            <a:r>
              <a:rPr lang="en-US" altLang="zh-CN" dirty="0"/>
              <a:t>$</a:t>
            </a:r>
          </a:p>
          <a:p>
            <a:endParaRPr lang="en-US" altLang="zh-CN" dirty="0"/>
          </a:p>
          <a:p>
            <a:r>
              <a:rPr lang="en-US" altLang="zh-CN" dirty="0" err="1"/>
              <a:t>Jquery</a:t>
            </a:r>
            <a:r>
              <a:rPr lang="zh-CN" altLang="en-US" dirty="0"/>
              <a:t>加载写在</a:t>
            </a:r>
            <a:r>
              <a:rPr lang="en-US" altLang="zh-CN" dirty="0"/>
              <a:t>body</a:t>
            </a:r>
            <a:r>
              <a:rPr lang="zh-CN" altLang="en-US" dirty="0"/>
              <a:t>标签最后，自己的</a:t>
            </a:r>
            <a:r>
              <a:rPr lang="en-US" altLang="zh-CN" dirty="0"/>
              <a:t>script</a:t>
            </a:r>
            <a:r>
              <a:rPr lang="zh-CN" altLang="en-US" dirty="0"/>
              <a:t>标签，写在</a:t>
            </a:r>
            <a:r>
              <a:rPr lang="en-US" altLang="zh-CN" dirty="0" err="1"/>
              <a:t>jquery</a:t>
            </a:r>
            <a:r>
              <a:rPr lang="zh-CN" altLang="en-US" dirty="0"/>
              <a:t>下面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Jquery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zh-CN" altLang="zh-CN" dirty="0"/>
              <a:t>$</a:t>
            </a:r>
            <a:r>
              <a:rPr lang="en-US" altLang="zh-CN" dirty="0"/>
              <a:t>(</a:t>
            </a:r>
            <a:r>
              <a:rPr lang="zh-CN" altLang="en-US" dirty="0"/>
              <a:t>选择器</a:t>
            </a:r>
            <a:r>
              <a:rPr lang="en-US" altLang="zh-CN" dirty="0"/>
              <a:t>).</a:t>
            </a:r>
            <a:r>
              <a:rPr lang="zh-CN" altLang="en-US" dirty="0"/>
              <a:t>操作函数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选择器和</a:t>
            </a:r>
            <a:r>
              <a:rPr lang="en-US" altLang="zh-CN" dirty="0" err="1"/>
              <a:t>css</a:t>
            </a:r>
            <a:r>
              <a:rPr lang="zh-CN" altLang="en-US" dirty="0"/>
              <a:t>遵循一样的语法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B375AB81-D8F3-41A7-80E1-D713A0B29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内容占位符 3">
            <a:extLst>
              <a:ext uri="{FF2B5EF4-FFF2-40B4-BE49-F238E27FC236}">
                <a16:creationId xmlns:a16="http://schemas.microsoft.com/office/drawing/2014/main" id="{2D9090F2-DE49-4D7D-BB40-121FC55A8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134" b="-17134"/>
          <a:stretch>
            <a:fillRect/>
          </a:stretch>
        </p:blipFill>
        <p:spPr/>
      </p:pic>
      <p:pic>
        <p:nvPicPr>
          <p:cNvPr id="23555" name="图片 4">
            <a:extLst>
              <a:ext uri="{FF2B5EF4-FFF2-40B4-BE49-F238E27FC236}">
                <a16:creationId xmlns:a16="http://schemas.microsoft.com/office/drawing/2014/main" id="{497A91DB-3852-4D1F-8763-6EEDA5FAD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914400"/>
            <a:ext cx="14605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8676</TotalTime>
  <Pages>0</Pages>
  <Words>819</Words>
  <Characters>0</Characters>
  <Application>Microsoft Office PowerPoint</Application>
  <DocSecurity>0</DocSecurity>
  <PresentationFormat>宽屏</PresentationFormat>
  <Lines>0</Lines>
  <Paragraphs>162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Open Sans Light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javascript</vt:lpstr>
      <vt:lpstr>PowerPoint 演示文稿</vt:lpstr>
      <vt:lpstr>数据类型</vt:lpstr>
      <vt:lpstr>函数</vt:lpstr>
      <vt:lpstr>Jquery</vt:lpstr>
      <vt:lpstr>安装Jquery</vt:lpstr>
      <vt:lpstr>PowerPoint 演示文稿</vt:lpstr>
      <vt:lpstr>PowerPoint 演示文稿</vt:lpstr>
      <vt:lpstr>PowerPoint 演示文稿</vt:lpstr>
      <vt:lpstr>PowerPoint 演示文稿</vt:lpstr>
      <vt:lpstr>例子</vt:lpstr>
      <vt:lpstr>操作函数</vt:lpstr>
      <vt:lpstr>操作函数</vt:lpstr>
      <vt:lpstr>操作函数</vt:lpstr>
      <vt:lpstr>绑定事件</vt:lpstr>
      <vt:lpstr>ajax</vt:lpstr>
      <vt:lpstr>PowerPoint 演示文稿</vt:lpstr>
      <vt:lpstr>sweetalert</vt:lpstr>
      <vt:lpstr>Bootstrap 弹窗</vt:lpstr>
      <vt:lpstr>datatable</vt:lpstr>
      <vt:lpstr>PowerPoint 演示文稿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664</cp:revision>
  <dcterms:created xsi:type="dcterms:W3CDTF">2017-03-01T07:00:29Z</dcterms:created>
  <dcterms:modified xsi:type="dcterms:W3CDTF">2019-11-02T08:40:53Z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