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handoutMasterIdLst>
    <p:handoutMasterId r:id="rId26"/>
  </p:handoutMasterIdLst>
  <p:sldIdLst>
    <p:sldId id="305" r:id="rId2"/>
    <p:sldId id="804" r:id="rId3"/>
    <p:sldId id="807" r:id="rId4"/>
    <p:sldId id="808" r:id="rId5"/>
    <p:sldId id="809" r:id="rId6"/>
    <p:sldId id="810" r:id="rId7"/>
    <p:sldId id="812" r:id="rId8"/>
    <p:sldId id="813" r:id="rId9"/>
    <p:sldId id="815" r:id="rId10"/>
    <p:sldId id="814" r:id="rId11"/>
    <p:sldId id="816" r:id="rId12"/>
    <p:sldId id="817" r:id="rId13"/>
    <p:sldId id="811" r:id="rId14"/>
    <p:sldId id="818" r:id="rId15"/>
    <p:sldId id="822" r:id="rId16"/>
    <p:sldId id="823" r:id="rId17"/>
    <p:sldId id="824" r:id="rId18"/>
    <p:sldId id="820" r:id="rId19"/>
    <p:sldId id="825" r:id="rId20"/>
    <p:sldId id="826" r:id="rId21"/>
    <p:sldId id="819" r:id="rId22"/>
    <p:sldId id="821" r:id="rId23"/>
    <p:sldId id="314" r:id="rId2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2020/1/4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redisfans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SET</a:t>
            </a:r>
            <a:r>
              <a:rPr lang="zh-CN" altLang="en-US" dirty="0"/>
              <a:t>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D308C5-756D-45E9-BBD8-61314E26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964871"/>
            <a:ext cx="5762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ZSET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FE72C-ED35-4C23-8BC6-5BA6A567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14" y="1520147"/>
            <a:ext cx="73628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9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发布订阅操作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E41D8-9EEA-4F50-BA9E-BFA2CFCA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77" y="1473654"/>
            <a:ext cx="6134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CEB41-74D4-4D82-B322-803F4C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520-14B7-45C8-A17D-4C29E3C7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r>
              <a:rPr lang="en-US" altLang="zh-CN" dirty="0"/>
              <a:t>: </a:t>
            </a:r>
            <a:r>
              <a:rPr lang="zh-CN" altLang="en-US" dirty="0"/>
              <a:t>如</a:t>
            </a:r>
            <a:r>
              <a:rPr lang="en-US" altLang="zh-CN" dirty="0"/>
              <a:t>SESSION</a:t>
            </a:r>
          </a:p>
          <a:p>
            <a:r>
              <a:rPr lang="zh-CN" altLang="en-US" dirty="0"/>
              <a:t>进程通信：队列（生产者、消费者）</a:t>
            </a:r>
            <a:endParaRPr lang="en-US" altLang="zh-CN" dirty="0"/>
          </a:p>
          <a:p>
            <a:r>
              <a:rPr lang="zh-CN" altLang="en-US" dirty="0"/>
              <a:t>选主</a:t>
            </a:r>
            <a:endParaRPr lang="en-US" altLang="zh-CN" dirty="0"/>
          </a:p>
          <a:p>
            <a:r>
              <a:rPr lang="zh-CN" altLang="en-US" dirty="0"/>
              <a:t>排名：有序集合</a:t>
            </a:r>
            <a:endParaRPr lang="en-US" altLang="zh-CN" dirty="0"/>
          </a:p>
          <a:p>
            <a:r>
              <a:rPr lang="zh-CN" altLang="en-US" dirty="0"/>
              <a:t>消息广播：发布订阅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BDB95-4046-4416-A5E7-312D37CA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BEEGO</a:t>
            </a:r>
            <a:r>
              <a:rPr lang="zh-CN" altLang="en-US" dirty="0"/>
              <a:t>使用</a:t>
            </a:r>
            <a:r>
              <a:rPr lang="en-US" altLang="zh-CN" dirty="0"/>
              <a:t>REDIS</a:t>
            </a:r>
            <a:r>
              <a:rPr lang="zh-CN" altLang="en-US" dirty="0"/>
              <a:t>存储</a:t>
            </a:r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ABF5E-CB56-46D5-81DC-AE11E7CA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导入包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05DCC-7544-4573-B2A7-A4814458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67" y="2325485"/>
            <a:ext cx="3619500" cy="75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CB2A88-765D-4115-94A5-2B394EFC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92" y="3679371"/>
            <a:ext cx="4972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7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3160-47D9-470B-9C9C-55E6B7DD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BEEGO</a:t>
            </a:r>
            <a:r>
              <a:rPr lang="zh-CN" altLang="en-US" dirty="0"/>
              <a:t>中使用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69239-FD25-4004-BE1B-6118E0B1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插件：</a:t>
            </a:r>
            <a:r>
              <a:rPr lang="en-US" altLang="zh-CN" dirty="0"/>
              <a:t>memory/</a:t>
            </a:r>
            <a:r>
              <a:rPr lang="en-US" altLang="zh-CN" dirty="0" err="1"/>
              <a:t>redis</a:t>
            </a:r>
            <a:r>
              <a:rPr lang="en-US" altLang="zh-CN" dirty="0"/>
              <a:t>/ file/</a:t>
            </a:r>
            <a:r>
              <a:rPr lang="en-US" altLang="zh-CN" dirty="0" err="1"/>
              <a:t>memcache</a:t>
            </a:r>
            <a:endParaRPr lang="en-US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 Cache interface {</a:t>
            </a:r>
          </a:p>
          <a:p>
            <a:pPr marL="0" indent="0">
              <a:buNone/>
            </a:pPr>
            <a:r>
              <a:rPr lang="en-US" altLang="zh-CN" dirty="0"/>
              <a:t>    Get(key string) interface{}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GetMulti</a:t>
            </a:r>
            <a:r>
              <a:rPr lang="en-US" altLang="zh-CN" dirty="0"/>
              <a:t>(keys []string) []interface{}</a:t>
            </a:r>
          </a:p>
          <a:p>
            <a:pPr marL="0" indent="0">
              <a:buNone/>
            </a:pPr>
            <a:r>
              <a:rPr lang="en-US" altLang="zh-CN" dirty="0"/>
              <a:t>    Put(key string, </a:t>
            </a:r>
            <a:r>
              <a:rPr lang="en-US" altLang="zh-CN" dirty="0" err="1"/>
              <a:t>val</a:t>
            </a:r>
            <a:r>
              <a:rPr lang="en-US" altLang="zh-CN" dirty="0"/>
              <a:t> interface{}, timeout </a:t>
            </a:r>
            <a:r>
              <a:rPr lang="en-US" altLang="zh-CN" dirty="0" err="1"/>
              <a:t>time.Duration</a:t>
            </a:r>
            <a:r>
              <a:rPr lang="en-US" altLang="zh-CN" dirty="0"/>
              <a:t>) error</a:t>
            </a:r>
          </a:p>
          <a:p>
            <a:pPr marL="0" indent="0">
              <a:buNone/>
            </a:pPr>
            <a:r>
              <a:rPr lang="en-US" altLang="zh-CN" dirty="0"/>
              <a:t>    Delete(key string)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Incr</a:t>
            </a:r>
            <a:r>
              <a:rPr lang="en-US" altLang="zh-CN" dirty="0"/>
              <a:t>(key string)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Decr</a:t>
            </a:r>
            <a:r>
              <a:rPr lang="en-US" altLang="zh-CN" dirty="0"/>
              <a:t>(key string)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IsExist</a:t>
            </a:r>
            <a:r>
              <a:rPr lang="en-US" altLang="zh-CN" dirty="0"/>
              <a:t>(key string) bool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ClearAll</a:t>
            </a:r>
            <a:r>
              <a:rPr lang="en-US" altLang="zh-CN" dirty="0"/>
              <a:t>()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StartAndGC</a:t>
            </a:r>
            <a:r>
              <a:rPr lang="en-US" altLang="zh-CN" dirty="0"/>
              <a:t>(config string) error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24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E6A16-8AA8-48EE-9DC7-B4669FE5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BEEGO</a:t>
            </a:r>
            <a:r>
              <a:rPr lang="zh-CN" altLang="en-US" dirty="0"/>
              <a:t>中使用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7FFE4-62E5-4DCE-A138-C2424284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7CDE7-C63D-4E19-8699-34DFCB0C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54" y="1236324"/>
            <a:ext cx="8146419" cy="48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9A9C-77AE-4F14-9971-6329C601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Beego</a:t>
            </a:r>
            <a:r>
              <a:rPr lang="en-US" altLang="zh-CN" dirty="0"/>
              <a:t> web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6A692-8F2E-40F6-9197-EE836E6F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build </a:t>
            </a:r>
            <a:r>
              <a:rPr lang="en-US" altLang="zh-CN" dirty="0" err="1"/>
              <a:t>web.go</a:t>
            </a:r>
            <a:endParaRPr lang="en-US" altLang="zh-CN" dirty="0"/>
          </a:p>
          <a:p>
            <a:r>
              <a:rPr lang="zh-CN" altLang="en-US" dirty="0"/>
              <a:t>复制 </a:t>
            </a:r>
            <a:r>
              <a:rPr lang="en-US" altLang="zh-CN" dirty="0"/>
              <a:t>web.exe static views conf</a:t>
            </a:r>
            <a:r>
              <a:rPr lang="zh-CN" altLang="en-US" dirty="0"/>
              <a:t>到部署环境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96690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B536E-7D2A-45D2-A9A2-D779C7F4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D2BB-EFBE-4608-ABE9-7D08706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是一个高性能的</a:t>
            </a:r>
            <a:r>
              <a:rPr lang="en-US" altLang="zh-CN" dirty="0"/>
              <a:t>HTTP</a:t>
            </a:r>
            <a:r>
              <a:rPr lang="zh-CN" altLang="en-US" dirty="0"/>
              <a:t>和反向代理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负载均衡算法</a:t>
            </a:r>
            <a:endParaRPr lang="en-US" altLang="zh-CN" dirty="0"/>
          </a:p>
          <a:p>
            <a:pPr lvl="1"/>
            <a:r>
              <a:rPr lang="zh-CN" altLang="en-US" dirty="0"/>
              <a:t>轮询</a:t>
            </a:r>
            <a:endParaRPr lang="en-US" altLang="zh-CN" dirty="0"/>
          </a:p>
          <a:p>
            <a:pPr lvl="1"/>
            <a:r>
              <a:rPr lang="zh-CN" altLang="en-US" dirty="0"/>
              <a:t>指定权重</a:t>
            </a:r>
            <a:endParaRPr lang="en-US" altLang="zh-CN" dirty="0"/>
          </a:p>
          <a:p>
            <a:pPr lvl="1"/>
            <a:r>
              <a:rPr lang="en-US" altLang="zh-CN" dirty="0" err="1"/>
              <a:t>ip_hash</a:t>
            </a:r>
            <a:endParaRPr lang="en-US" altLang="zh-CN" dirty="0"/>
          </a:p>
          <a:p>
            <a:pPr lvl="1"/>
            <a:r>
              <a:rPr lang="en-US" altLang="zh-CN" dirty="0"/>
              <a:t>fair</a:t>
            </a:r>
          </a:p>
          <a:p>
            <a:pPr lvl="1"/>
            <a:r>
              <a:rPr lang="en-US" altLang="zh-CN" dirty="0" err="1"/>
              <a:t>url_hash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2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824D-3270-4B99-B2FB-E86A98E7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代理</a:t>
            </a:r>
            <a:r>
              <a:rPr lang="en-US" altLang="zh-CN" dirty="0" err="1"/>
              <a:t>Beego</a:t>
            </a:r>
            <a:r>
              <a:rPr lang="en-US" altLang="zh-CN" dirty="0"/>
              <a:t> Web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D3F71-8DA4-43C7-B0EE-6DC46C3F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可修改</a:t>
            </a:r>
            <a:r>
              <a:rPr lang="en-US" altLang="zh-CN" dirty="0" err="1"/>
              <a:t>beego</a:t>
            </a:r>
            <a:r>
              <a:rPr lang="en-US" altLang="zh-CN" dirty="0"/>
              <a:t> web</a:t>
            </a:r>
            <a:r>
              <a:rPr lang="zh-CN" altLang="en-US" dirty="0"/>
              <a:t>只可本地访问</a:t>
            </a:r>
            <a:r>
              <a:rPr lang="en-US" altLang="zh-CN" dirty="0"/>
              <a:t>(</a:t>
            </a:r>
            <a:r>
              <a:rPr lang="en-US" altLang="zh-CN" dirty="0" err="1"/>
              <a:t>httpaddr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配置</a:t>
            </a:r>
            <a:r>
              <a:rPr lang="en-US" altLang="zh-CN" dirty="0" err="1"/>
              <a:t>nginx.conf</a:t>
            </a:r>
            <a:r>
              <a:rPr lang="zh-CN" altLang="en-US" dirty="0"/>
              <a:t>并启动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41DDA-C1FB-4B58-8164-C6503EF9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14" y="1575908"/>
            <a:ext cx="6915407" cy="50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任务下发</a:t>
            </a:r>
            <a:r>
              <a:rPr lang="en-US" altLang="zh-CN" dirty="0"/>
              <a:t>&amp;</a:t>
            </a:r>
            <a:r>
              <a:rPr lang="zh-CN" altLang="en-US" dirty="0"/>
              <a:t>执行流程</a:t>
            </a:r>
            <a:endParaRPr lang="en-US" altLang="zh-CN" dirty="0"/>
          </a:p>
          <a:p>
            <a:r>
              <a:rPr lang="en-US" altLang="zh-CN" dirty="0"/>
              <a:t>Redis</a:t>
            </a:r>
          </a:p>
          <a:p>
            <a:r>
              <a:rPr lang="en-US" altLang="zh-CN" dirty="0"/>
              <a:t>NGINX</a:t>
            </a:r>
          </a:p>
          <a:p>
            <a:r>
              <a:rPr lang="zh-CN" altLang="en-US" dirty="0"/>
              <a:t>交叉编译</a:t>
            </a:r>
            <a:r>
              <a:rPr lang="en-US" altLang="zh-CN" dirty="0"/>
              <a:t>&amp;</a:t>
            </a:r>
            <a:r>
              <a:rPr lang="zh-CN" altLang="en-US" dirty="0"/>
              <a:t>条件编译</a:t>
            </a:r>
            <a:endParaRPr lang="en-US" altLang="zh-CN" dirty="0"/>
          </a:p>
          <a:p>
            <a:r>
              <a:rPr lang="zh-CN" altLang="en-US" dirty="0"/>
              <a:t>面试经验分享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en-US" altLang="zh-CN" dirty="0" err="1"/>
              <a:t>Websocket</a:t>
            </a:r>
            <a:endParaRPr lang="en-US" altLang="zh-CN" dirty="0"/>
          </a:p>
          <a:p>
            <a:pPr lvl="1"/>
            <a:r>
              <a:rPr lang="en-US" altLang="zh-CN" dirty="0" err="1"/>
              <a:t>elasticsearch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EE066-A498-4DA2-895D-F21B8EB6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负载均衡使用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21F23-0B88-439B-8EE0-BE7680A4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分别启动</a:t>
            </a:r>
            <a:r>
              <a:rPr lang="en-US" altLang="zh-CN" dirty="0"/>
              <a:t>cache</a:t>
            </a:r>
            <a:r>
              <a:rPr lang="zh-CN" altLang="en-US" dirty="0"/>
              <a:t>程序为</a:t>
            </a:r>
            <a:r>
              <a:rPr lang="en-US" altLang="zh-CN" dirty="0"/>
              <a:t>9990</a:t>
            </a:r>
            <a:r>
              <a:rPr lang="zh-CN" altLang="en-US" dirty="0"/>
              <a:t>和</a:t>
            </a:r>
            <a:r>
              <a:rPr lang="en-US" altLang="zh-CN" dirty="0"/>
              <a:t>9991</a:t>
            </a:r>
            <a:r>
              <a:rPr lang="zh-CN" altLang="en-US" dirty="0"/>
              <a:t>端口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86846-1876-4584-9F1F-EBE43AAB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14" y="2663670"/>
            <a:ext cx="50006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E1776-C04B-49FB-9943-0BAA719A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交叉编译</a:t>
            </a:r>
            <a:r>
              <a:rPr lang="en-US" altLang="zh-CN" dirty="0"/>
              <a:t>&amp;</a:t>
            </a:r>
            <a:r>
              <a:rPr lang="zh-CN" altLang="en-US" dirty="0"/>
              <a:t>条件编译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B4147-8B3B-4223-BFCB-E5A21EBC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交叉编译仅在未使用</a:t>
            </a:r>
            <a:r>
              <a:rPr lang="en-US" altLang="zh-CN" dirty="0"/>
              <a:t>CGO</a:t>
            </a:r>
            <a:r>
              <a:rPr lang="zh-CN" altLang="en-US" dirty="0"/>
              <a:t>时可用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GOOS.go</a:t>
            </a:r>
            <a:endParaRPr lang="en-US" altLang="zh-CN" dirty="0"/>
          </a:p>
          <a:p>
            <a:r>
              <a:rPr lang="en-US" altLang="zh-CN" dirty="0"/>
              <a:t>$GOOS_$</a:t>
            </a:r>
            <a:r>
              <a:rPr lang="en-US" altLang="zh-CN" dirty="0" err="1"/>
              <a:t>GOARCH.go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A4221-B6EC-4E2E-8FAE-A61D7F70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18" y="2163964"/>
            <a:ext cx="7002483" cy="39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B4A84-51CE-4835-9B55-8B2D4162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C8378-098A-4EFC-8F6A-5E335A63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endParaRPr lang="en-US" altLang="zh-CN" dirty="0"/>
          </a:p>
          <a:p>
            <a:pPr lvl="1"/>
            <a:r>
              <a:rPr lang="en-US" altLang="zh-CN" dirty="0"/>
              <a:t>API to DB</a:t>
            </a:r>
          </a:p>
          <a:p>
            <a:pPr lvl="1"/>
            <a:r>
              <a:rPr lang="en-US" altLang="zh-CN" dirty="0"/>
              <a:t>API to 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65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D0C9-9C36-4F9B-B18E-65A525E2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203F1-B884-4A4D-8C17-4919B364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示例：获取终端当前执行进程信息</a:t>
            </a:r>
            <a:endParaRPr lang="en-US" altLang="zh-CN" dirty="0"/>
          </a:p>
          <a:p>
            <a:pPr lvl="1"/>
            <a:r>
              <a:rPr lang="zh-CN" altLang="en-US" dirty="0"/>
              <a:t>任务创建</a:t>
            </a:r>
            <a:endParaRPr lang="en-US" altLang="zh-CN" dirty="0"/>
          </a:p>
          <a:p>
            <a:pPr lvl="1"/>
            <a:r>
              <a:rPr lang="zh-CN" altLang="en-US" dirty="0"/>
              <a:t>任务获取</a:t>
            </a:r>
            <a:endParaRPr lang="en-US" altLang="zh-CN" dirty="0"/>
          </a:p>
          <a:p>
            <a:pPr lvl="1"/>
            <a:r>
              <a:rPr lang="zh-CN" altLang="en-US" dirty="0"/>
              <a:t>任务执行</a:t>
            </a:r>
            <a:endParaRPr lang="en-US" altLang="zh-CN" dirty="0"/>
          </a:p>
          <a:p>
            <a:pPr lvl="1"/>
            <a:r>
              <a:rPr lang="zh-CN" altLang="en-US" dirty="0"/>
              <a:t>任务结果上传</a:t>
            </a:r>
            <a:endParaRPr lang="en-US" altLang="zh-CN" dirty="0"/>
          </a:p>
          <a:p>
            <a:pPr lvl="1"/>
            <a:r>
              <a:rPr lang="zh-CN" altLang="en-US" dirty="0"/>
              <a:t>任务结果存储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B1999-22C6-4CAC-BECB-E20EE370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77" y="1725412"/>
            <a:ext cx="4038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EF1F4-1602-40D9-BE99-64CC82E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72B0B-DA8E-47BA-8CB3-9F3E7DFC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中文文档：</a:t>
            </a:r>
            <a:r>
              <a:rPr lang="en-US" altLang="zh-CN" dirty="0">
                <a:hlinkClick r:id="rId2"/>
              </a:rPr>
              <a:t>http://doc.redisfans.com/</a:t>
            </a:r>
            <a:endParaRPr lang="en-US" altLang="zh-CN" dirty="0"/>
          </a:p>
          <a:p>
            <a:r>
              <a:rPr lang="zh-CN" altLang="en-US" dirty="0"/>
              <a:t>常用数据类型</a:t>
            </a:r>
            <a:r>
              <a:rPr lang="en-US" altLang="zh-CN" dirty="0"/>
              <a:t>&amp;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哈希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有序集合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第三方库：</a:t>
            </a:r>
            <a:r>
              <a:rPr lang="pt-BR" altLang="zh-CN" dirty="0"/>
              <a:t>github.com/gomodule/redigo/redis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16396-52FD-405A-A36F-8AE68B61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90" y="2708501"/>
            <a:ext cx="4581525" cy="962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0BD44B-2DBF-4B86-A99F-FE8B8501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98" y="2708501"/>
            <a:ext cx="4371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字符串操作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162FBD-D11D-42B3-94A9-232042D0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31" y="1514041"/>
            <a:ext cx="6496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KEY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81E48-A093-499F-8F95-48990B8F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74" y="1871662"/>
            <a:ext cx="5591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LIST</a:t>
            </a:r>
            <a:r>
              <a:rPr lang="zh-CN" altLang="en-US" dirty="0"/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35E091-FB46-41A5-BE96-1144D79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4" y="1759404"/>
            <a:ext cx="7515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9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HASH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C4EEE-858A-4D45-A08A-6563914F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33" y="1073759"/>
            <a:ext cx="6643934" cy="57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7168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11451</TotalTime>
  <Pages>0</Pages>
  <Words>391</Words>
  <Characters>0</Characters>
  <Application>Microsoft Office PowerPoint</Application>
  <DocSecurity>0</DocSecurity>
  <PresentationFormat>宽屏</PresentationFormat>
  <Lines>0</Lines>
  <Paragraphs>99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任务</vt:lpstr>
      <vt:lpstr>Redis</vt:lpstr>
      <vt:lpstr>Go操作Redis</vt:lpstr>
      <vt:lpstr>Go操作Redis</vt:lpstr>
      <vt:lpstr>Go操作Redis</vt:lpstr>
      <vt:lpstr>Go操作Redis</vt:lpstr>
      <vt:lpstr>Go操作Redis</vt:lpstr>
      <vt:lpstr>Go操作Redis</vt:lpstr>
      <vt:lpstr>Go操作Redis</vt:lpstr>
      <vt:lpstr>Go操作Redis</vt:lpstr>
      <vt:lpstr>REDIS应用</vt:lpstr>
      <vt:lpstr>BEEGO使用REDIS存储SESSION</vt:lpstr>
      <vt:lpstr>BEEGO中使用Redis缓存</vt:lpstr>
      <vt:lpstr>BEEGO中使用Redis缓存</vt:lpstr>
      <vt:lpstr>Beego web部署</vt:lpstr>
      <vt:lpstr>NGINX</vt:lpstr>
      <vt:lpstr>NGINX代理Beego Web程序</vt:lpstr>
      <vt:lpstr>NGINX负载均衡使用</vt:lpstr>
      <vt:lpstr>交叉编译&amp;条件编译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1067</cp:revision>
  <dcterms:created xsi:type="dcterms:W3CDTF">2017-03-01T07:00:29Z</dcterms:created>
  <dcterms:modified xsi:type="dcterms:W3CDTF">2020-01-04T09:25:23Z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