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handoutMasterIdLst>
    <p:handoutMasterId r:id="rId11"/>
  </p:handoutMasterIdLst>
  <p:sldIdLst>
    <p:sldId id="305" r:id="rId2"/>
    <p:sldId id="316" r:id="rId3"/>
    <p:sldId id="739" r:id="rId4"/>
    <p:sldId id="707" r:id="rId5"/>
    <p:sldId id="733" r:id="rId6"/>
    <p:sldId id="734" r:id="rId7"/>
    <p:sldId id="735" r:id="rId8"/>
    <p:sldId id="314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6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2019/8/24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用户管理</a:t>
            </a:r>
            <a:endParaRPr lang="en-US" altLang="zh-CN" sz="2800" dirty="0"/>
          </a:p>
          <a:p>
            <a:pPr lvl="1"/>
            <a:r>
              <a:rPr lang="zh-CN" altLang="en-US" sz="2600" dirty="0"/>
              <a:t>用户列表</a:t>
            </a:r>
            <a:r>
              <a:rPr lang="en-US" altLang="zh-CN" sz="2600" dirty="0"/>
              <a:t>/</a:t>
            </a:r>
            <a:r>
              <a:rPr lang="zh-CN" altLang="en-US" sz="2600" dirty="0"/>
              <a:t>查询展示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用户添加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用户编辑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用户删除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用户修改密码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用户登陆</a:t>
            </a:r>
            <a:endParaRPr lang="en-US" altLang="zh-CN" sz="2600" dirty="0"/>
          </a:p>
          <a:p>
            <a:pPr lvl="1"/>
            <a:r>
              <a:rPr lang="zh-CN" altLang="en-US" sz="2600" dirty="0"/>
              <a:t>用户退出</a:t>
            </a:r>
            <a:endParaRPr lang="en-US" altLang="zh-CN" sz="2600" dirty="0"/>
          </a:p>
          <a:p>
            <a:pPr lvl="1"/>
            <a:r>
              <a:rPr lang="en-US" altLang="zh-CN" sz="2600" dirty="0"/>
              <a:t>session/cookie</a:t>
            </a:r>
            <a:r>
              <a:rPr lang="zh-CN" altLang="en-US" sz="2600" dirty="0"/>
              <a:t>机制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 err="1"/>
              <a:t>uuid</a:t>
            </a:r>
            <a:r>
              <a:rPr lang="zh-CN" altLang="en-US" dirty="0"/>
              <a:t>：</a:t>
            </a:r>
            <a:r>
              <a:rPr lang="en-US" altLang="zh-CN" dirty="0"/>
              <a:t>github.com/satori/</a:t>
            </a:r>
            <a:r>
              <a:rPr lang="en-US" altLang="zh-CN" dirty="0" err="1"/>
              <a:t>go.uuid</a:t>
            </a:r>
            <a:endParaRPr lang="en-US" altLang="zh-CN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B0EA0E-3A9C-4E4B-B700-FFF3A846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5" y="2600787"/>
            <a:ext cx="4991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6.</a:t>
            </a:r>
            <a:r>
              <a:rPr lang="zh-CN" altLang="zh-CN" dirty="0"/>
              <a:t>获取</a:t>
            </a:r>
            <a:r>
              <a:rPr lang="en-US" altLang="zh-CN" dirty="0"/>
              <a:t>http</a:t>
            </a:r>
            <a:r>
              <a:rPr lang="zh-CN" altLang="zh-CN" dirty="0"/>
              <a:t>请求中</a:t>
            </a:r>
            <a:r>
              <a:rPr lang="en-US" altLang="zh-CN" dirty="0"/>
              <a:t>cookie</a:t>
            </a:r>
            <a:r>
              <a:rPr lang="zh-CN" altLang="zh-CN" dirty="0"/>
              <a:t>信息和设置响应中的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E22E7-8AC5-430F-B0C0-1A78ADBF0F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07319"/>
            <a:ext cx="5274310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8.</a:t>
            </a:r>
            <a:r>
              <a:rPr lang="zh-CN" altLang="zh-CN" dirty="0"/>
              <a:t>解析模板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15D5F-AC94-43DA-8953-F6356D6F0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4951" y="1685544"/>
            <a:ext cx="4991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9.</a:t>
            </a:r>
            <a:r>
              <a:rPr lang="zh-CN" altLang="en-US" dirty="0"/>
              <a:t>模板文件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86C9E-4827-4433-8968-B841B21D5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692" y="3039896"/>
            <a:ext cx="5274310" cy="1932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EE0F4-7F07-4B2F-B55A-A39F8F24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78" y="1970097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10.</a:t>
            </a:r>
            <a:r>
              <a:rPr lang="zh-CN" altLang="zh-CN" dirty="0"/>
              <a:t>解析匹配的文件路径的模板文件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3D5C-05A9-4769-88CA-22ADA7CE6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220" y="2952923"/>
            <a:ext cx="5274310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7048</TotalTime>
  <Pages>0</Pages>
  <Words>112</Words>
  <Characters>0</Characters>
  <Application>Microsoft Office PowerPoint</Application>
  <DocSecurity>0</DocSecurity>
  <PresentationFormat>宽屏</PresentationFormat>
  <Lines>0</Lines>
  <Paragraphs>33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练习</vt:lpstr>
      <vt:lpstr>WEB开发</vt:lpstr>
      <vt:lpstr>模板技术</vt:lpstr>
      <vt:lpstr>模板技术</vt:lpstr>
      <vt:lpstr>模板技术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476</cp:revision>
  <dcterms:created xsi:type="dcterms:W3CDTF">2017-03-01T07:00:29Z</dcterms:created>
  <dcterms:modified xsi:type="dcterms:W3CDTF">2019-08-24T03:08:40Z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