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6"/>
  </p:notesMasterIdLst>
  <p:handoutMasterIdLst>
    <p:handoutMasterId r:id="rId27"/>
  </p:handoutMasterIdLst>
  <p:sldIdLst>
    <p:sldId id="305" r:id="rId2"/>
    <p:sldId id="804" r:id="rId3"/>
    <p:sldId id="828" r:id="rId4"/>
    <p:sldId id="829" r:id="rId5"/>
    <p:sldId id="830" r:id="rId6"/>
    <p:sldId id="831" r:id="rId7"/>
    <p:sldId id="833" r:id="rId8"/>
    <p:sldId id="834" r:id="rId9"/>
    <p:sldId id="835" r:id="rId10"/>
    <p:sldId id="836" r:id="rId11"/>
    <p:sldId id="837" r:id="rId12"/>
    <p:sldId id="838" r:id="rId13"/>
    <p:sldId id="839" r:id="rId14"/>
    <p:sldId id="840" r:id="rId15"/>
    <p:sldId id="841" r:id="rId16"/>
    <p:sldId id="843" r:id="rId17"/>
    <p:sldId id="844" r:id="rId18"/>
    <p:sldId id="845" r:id="rId19"/>
    <p:sldId id="848" r:id="rId20"/>
    <p:sldId id="846" r:id="rId21"/>
    <p:sldId id="847" r:id="rId22"/>
    <p:sldId id="842" r:id="rId23"/>
    <p:sldId id="849" r:id="rId24"/>
    <p:sldId id="314" r:id="rId25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186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2019/12/14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f13/viper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3C239-ABA9-4992-A8BA-10DC903F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ENS</a:t>
            </a:r>
            <a:r>
              <a:rPr lang="zh-CN" altLang="en-US" dirty="0"/>
              <a:t>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E1530-AFD6-4D3A-B55F-66020CFC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9574CB-5242-485C-98BC-AE66B3F3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27" y="1181100"/>
            <a:ext cx="4095750" cy="224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5C6BCA-AEB6-4103-89D0-95399D92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14" y="4067128"/>
            <a:ext cx="4524375" cy="1990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E785A2-BB61-493E-93C0-BF0DEF9E1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202" y="1055914"/>
            <a:ext cx="5702240" cy="52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5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DC88F-D145-4703-88F8-3F2A89B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心跳处理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F8E1E-3093-430C-8AB5-FF8AEE5B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5D6220-E1F1-4CAF-8FCB-3719CCCE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90" y="2205037"/>
            <a:ext cx="70008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DC88F-D145-4703-88F8-3F2A89B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注册信息处理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F8E1E-3093-430C-8AB5-FF8AEE5B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E09DEB-D4CA-4830-BB67-EF490385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64" y="2042419"/>
            <a:ext cx="7019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1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7AF56-D33E-4BD4-9C42-C18D899B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37D83-56DE-4E3A-8B84-0AA84621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337D4C-F47E-4A2D-B098-FC302690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93" y="2185987"/>
            <a:ext cx="70199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4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7CE8-313A-48F7-9252-76444F0F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77C28-93FF-4234-A67E-A70785C0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AAB97-CFFA-40C9-B2B3-5B0D36DA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12" y="1898196"/>
            <a:ext cx="4343400" cy="3562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297A39-F853-4B4A-8795-7A98F909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63" y="1355086"/>
            <a:ext cx="4848225" cy="3086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E3C501-3751-40DE-A525-D0AA08C03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1" y="4597146"/>
            <a:ext cx="5981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1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745A-6ABE-4EC5-BF92-1DD155F1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插件初始化</a:t>
            </a:r>
            <a:r>
              <a:rPr lang="en-US" altLang="zh-CN" dirty="0"/>
              <a:t>&amp;</a:t>
            </a:r>
            <a:r>
              <a:rPr lang="zh-CN" altLang="en-US" dirty="0"/>
              <a:t>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CA4C6-C130-4B57-AC7B-9D15DBED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8919E5-F700-4552-AE80-351160C6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05" y="2324562"/>
            <a:ext cx="4972050" cy="2457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F0C089-4055-44D4-8BF9-36DD9196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60" y="1973036"/>
            <a:ext cx="43434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5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BE652-1A64-49C4-8878-8E613F0F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心跳插件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3ED35-3E06-46A4-B9D4-606AA22A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9B8E7B-C47B-44D8-9523-F4564DD3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7" y="1025410"/>
            <a:ext cx="3979246" cy="53079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97BF49-51D0-4809-86AC-84959777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62" y="2536370"/>
            <a:ext cx="4457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4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5D6C-19C3-4AAB-9795-375CA26E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18692-FDA5-4893-9E42-34589705C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89FC2B-FE0E-4A22-ADAF-170064AF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04" y="1142884"/>
            <a:ext cx="4217011" cy="51599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7455B7-FB42-4CAF-8763-C4DFFA44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297" y="1246356"/>
            <a:ext cx="40481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9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9D2FD-A142-4125-B3AC-28BA9780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32AB2-D735-4415-ABBF-AE658B1D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D2699E-C7F6-45C3-A848-D0F2240C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65" y="828675"/>
            <a:ext cx="5210175" cy="3381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73B620-666F-4BBC-95B1-CB916F4F2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10" y="828675"/>
            <a:ext cx="5286375" cy="3476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7FEBCA-EE41-4BEB-98A5-D927DBA33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652" y="4210050"/>
            <a:ext cx="5124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D7DDE-967D-4B65-9D16-4CB47C81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4D6D7-19FF-40B1-B9AE-06D61D6E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5D88A4-26D4-45F8-BBEE-61D7033F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68" y="970380"/>
            <a:ext cx="5700264" cy="55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3E5EB3B-AAFF-4F9F-AFBD-BB8F52BE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2B9A9F2-46B1-4102-800F-8D683A688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zh-CN" altLang="en-US" dirty="0"/>
              <a:t>常用库</a:t>
            </a:r>
            <a:endParaRPr lang="en-US" altLang="zh-CN" dirty="0"/>
          </a:p>
          <a:p>
            <a:pPr lvl="1"/>
            <a:r>
              <a:rPr lang="zh-CN" altLang="en-US" dirty="0"/>
              <a:t>日志库</a:t>
            </a:r>
            <a:r>
              <a:rPr lang="en-US" altLang="zh-CN" dirty="0" err="1"/>
              <a:t>logrus</a:t>
            </a:r>
            <a:endParaRPr lang="en-US" altLang="zh-CN" dirty="0"/>
          </a:p>
          <a:p>
            <a:pPr lvl="1"/>
            <a:r>
              <a:rPr lang="zh-CN" altLang="en-US" dirty="0"/>
              <a:t>唯一标识</a:t>
            </a:r>
            <a:r>
              <a:rPr lang="en-US" altLang="zh-CN" dirty="0" err="1"/>
              <a:t>uuid</a:t>
            </a:r>
            <a:endParaRPr lang="en-US" altLang="zh-CN" dirty="0"/>
          </a:p>
          <a:p>
            <a:pPr lvl="1"/>
            <a:r>
              <a:rPr lang="zh-CN" altLang="en-US" dirty="0"/>
              <a:t>停止服务</a:t>
            </a:r>
            <a:r>
              <a:rPr lang="en-US" altLang="zh-CN" dirty="0"/>
              <a:t>signal</a:t>
            </a:r>
          </a:p>
          <a:p>
            <a:pPr lvl="1"/>
            <a:r>
              <a:rPr lang="zh-CN" altLang="en-US" dirty="0"/>
              <a:t>信息获取</a:t>
            </a:r>
            <a:r>
              <a:rPr lang="en-US" altLang="zh-CN" dirty="0" err="1"/>
              <a:t>gopsutil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客户端</a:t>
            </a:r>
            <a:r>
              <a:rPr lang="en-US" altLang="zh-CN" dirty="0"/>
              <a:t>req</a:t>
            </a:r>
          </a:p>
          <a:p>
            <a:r>
              <a:rPr lang="zh-CN" altLang="en-US" dirty="0"/>
              <a:t>终端开发</a:t>
            </a:r>
            <a:endParaRPr lang="en-US" altLang="zh-CN" dirty="0"/>
          </a:p>
          <a:p>
            <a:pPr lvl="1"/>
            <a:r>
              <a:rPr lang="zh-CN" altLang="en-US" dirty="0"/>
              <a:t>启动：</a:t>
            </a:r>
            <a:r>
              <a:rPr lang="en-US" altLang="zh-CN" dirty="0"/>
              <a:t>main</a:t>
            </a:r>
          </a:p>
          <a:p>
            <a:pPr lvl="1"/>
            <a:r>
              <a:rPr lang="zh-CN" altLang="en-US" dirty="0"/>
              <a:t>配置：</a:t>
            </a:r>
            <a:r>
              <a:rPr lang="en-US" altLang="zh-CN" dirty="0"/>
              <a:t>config</a:t>
            </a:r>
          </a:p>
          <a:p>
            <a:pPr lvl="1"/>
            <a:r>
              <a:rPr lang="zh-CN" altLang="en-US" dirty="0"/>
              <a:t>通信模块：</a:t>
            </a:r>
            <a:r>
              <a:rPr lang="en-US" altLang="zh-CN" dirty="0" err="1"/>
              <a:t>ens</a:t>
            </a:r>
            <a:endParaRPr lang="en-US" altLang="zh-CN" dirty="0"/>
          </a:p>
          <a:p>
            <a:pPr lvl="1"/>
            <a:r>
              <a:rPr lang="zh-CN" altLang="en-US" dirty="0"/>
              <a:t>插件（管理、周期插件）</a:t>
            </a:r>
            <a:endParaRPr lang="en-US" altLang="zh-CN" dirty="0"/>
          </a:p>
          <a:p>
            <a:r>
              <a:rPr lang="zh-CN" altLang="en-US" dirty="0"/>
              <a:t>配置读取</a:t>
            </a:r>
            <a:r>
              <a:rPr lang="en-US" altLang="zh-CN" dirty="0"/>
              <a:t>(viper)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C00BEB77-7913-4DF2-9468-AB9686C8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C6D1B-F4C0-4B07-94FF-CA1BEBE4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39D1A-8A7F-471E-A1B8-60090290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F43ECB-AD5D-49B8-8B1E-9E9A8F8E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82198"/>
            <a:ext cx="6257925" cy="3771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AB98F0-BFD7-478F-83B4-EB342846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797" y="1305935"/>
            <a:ext cx="48577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8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858B6-A9E1-4118-8B4B-2E1CD2C8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日志信息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0C7BDC-91BF-4EAA-88D3-EAEB6F692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644" y="1188244"/>
            <a:ext cx="51244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566E5-024B-4188-9DFB-3026747B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A1857-9788-4A1B-AF28-4E770322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798BF0-83A4-4E03-82EB-D3DC94BD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82" y="2333208"/>
            <a:ext cx="3257550" cy="504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FE07A5-3593-48CF-88FF-708B3134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814" y="3141570"/>
            <a:ext cx="60674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9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D03C7-85FF-4910-BD8B-55A2E52D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3646D-8836-4053-95C9-8830ADD5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viper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https://github.com/spf13/viper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 err="1"/>
              <a:t>yaml</a:t>
            </a:r>
            <a:r>
              <a:rPr lang="zh-CN" altLang="en-US" dirty="0"/>
              <a:t>，</a:t>
            </a:r>
            <a:r>
              <a:rPr lang="en-US" altLang="zh-CN" dirty="0"/>
              <a:t>json</a:t>
            </a:r>
            <a:r>
              <a:rPr lang="zh-CN" altLang="en-US"/>
              <a:t>等格式配置文件</a:t>
            </a:r>
            <a:endParaRPr lang="en-US" altLang="zh-CN" dirty="0"/>
          </a:p>
          <a:p>
            <a:r>
              <a:rPr lang="zh-CN" altLang="en-US" dirty="0"/>
              <a:t>使用：</a:t>
            </a:r>
            <a:endParaRPr lang="en-US" altLang="zh-CN" dirty="0"/>
          </a:p>
          <a:p>
            <a:pPr lvl="1"/>
            <a:r>
              <a:rPr lang="en-US" altLang="zh-CN" dirty="0" err="1"/>
              <a:t>viper.New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viper.SetConfigName</a:t>
            </a:r>
            <a:r>
              <a:rPr lang="en-US" altLang="zh-CN" dirty="0"/>
              <a:t>(“agent”)</a:t>
            </a:r>
          </a:p>
          <a:p>
            <a:pPr lvl="1"/>
            <a:r>
              <a:rPr lang="en-US" altLang="zh-CN" dirty="0" err="1"/>
              <a:t>viper.AddConfigPath</a:t>
            </a:r>
            <a:r>
              <a:rPr lang="en-US" altLang="zh-CN" dirty="0"/>
              <a:t>(“.”)</a:t>
            </a:r>
          </a:p>
          <a:p>
            <a:pPr lvl="1"/>
            <a:r>
              <a:rPr lang="en-US" altLang="zh-CN" dirty="0" err="1"/>
              <a:t>viper.SetConfigType</a:t>
            </a:r>
            <a:r>
              <a:rPr lang="en-US" altLang="zh-CN" dirty="0"/>
              <a:t>(“</a:t>
            </a:r>
            <a:r>
              <a:rPr lang="en-US" altLang="zh-CN" dirty="0" err="1"/>
              <a:t>yaml</a:t>
            </a:r>
            <a:r>
              <a:rPr lang="en-US" altLang="zh-CN" dirty="0"/>
              <a:t>”)</a:t>
            </a:r>
          </a:p>
          <a:p>
            <a:pPr lvl="1"/>
            <a:r>
              <a:rPr lang="en-US" altLang="zh-CN" dirty="0" err="1"/>
              <a:t>viper.ReadInConfig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viper.GetXXX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31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A0370-C559-4AF7-94A8-0EEF6AD3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日志库</a:t>
            </a:r>
            <a:r>
              <a:rPr lang="en-US" altLang="zh-CN" dirty="0" err="1"/>
              <a:t>logrus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53D0D-CFC5-4534-A8D7-20518923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地址：</a:t>
            </a:r>
            <a:r>
              <a:rPr lang="en-US" altLang="zh-CN" dirty="0"/>
              <a:t>github.com/</a:t>
            </a:r>
            <a:r>
              <a:rPr lang="en-US" altLang="zh-CN" dirty="0" err="1"/>
              <a:t>sirupsen</a:t>
            </a:r>
            <a:r>
              <a:rPr lang="en-US" altLang="zh-CN" dirty="0"/>
              <a:t>/</a:t>
            </a:r>
            <a:r>
              <a:rPr lang="en-US" altLang="zh-CN" dirty="0" err="1"/>
              <a:t>logrus</a:t>
            </a:r>
            <a:endParaRPr lang="en-US" altLang="zh-CN" dirty="0"/>
          </a:p>
          <a:p>
            <a:r>
              <a:rPr lang="zh-CN" altLang="en-US" dirty="0"/>
              <a:t>设置</a:t>
            </a:r>
            <a:endParaRPr lang="en-US" altLang="zh-CN" dirty="0"/>
          </a:p>
          <a:p>
            <a:pPr lvl="1"/>
            <a:r>
              <a:rPr lang="en-US" altLang="zh-CN" dirty="0" err="1"/>
              <a:t>logrus.SetLevel</a:t>
            </a:r>
            <a:r>
              <a:rPr lang="en-US" altLang="zh-CN" dirty="0"/>
              <a:t>(</a:t>
            </a:r>
            <a:r>
              <a:rPr lang="en-US" altLang="zh-CN" dirty="0" err="1"/>
              <a:t>logrus.DebugLevel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logrus.SetFormatter</a:t>
            </a:r>
            <a:r>
              <a:rPr lang="en-US" altLang="zh-CN" dirty="0"/>
              <a:t>(&amp;</a:t>
            </a:r>
            <a:r>
              <a:rPr lang="en-US" altLang="zh-CN" dirty="0" err="1"/>
              <a:t>logrus.TextFormatter</a:t>
            </a:r>
            <a:r>
              <a:rPr lang="en-US" altLang="zh-CN" dirty="0"/>
              <a:t>{</a:t>
            </a:r>
            <a:r>
              <a:rPr lang="en-US" altLang="zh-CN" dirty="0" err="1"/>
              <a:t>FullTimestamp</a:t>
            </a:r>
            <a:r>
              <a:rPr lang="en-US" altLang="zh-CN" dirty="0"/>
              <a:t>: true})</a:t>
            </a:r>
          </a:p>
          <a:p>
            <a:pPr lvl="1"/>
            <a:r>
              <a:rPr lang="en-US" altLang="zh-CN" dirty="0" err="1"/>
              <a:t>logrus.SetOutput</a:t>
            </a:r>
            <a:r>
              <a:rPr lang="en-US" altLang="zh-CN" dirty="0"/>
              <a:t>(</a:t>
            </a:r>
            <a:r>
              <a:rPr lang="en-US" altLang="zh-CN" dirty="0" err="1"/>
              <a:t>os.Stdout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记录日志</a:t>
            </a:r>
            <a:endParaRPr lang="en-US" altLang="zh-CN" dirty="0"/>
          </a:p>
          <a:p>
            <a:pPr lvl="1"/>
            <a:r>
              <a:rPr lang="en-US" altLang="zh-CN" dirty="0" err="1"/>
              <a:t>logrus.WithFields</a:t>
            </a:r>
            <a:r>
              <a:rPr lang="en-US" altLang="zh-CN" dirty="0"/>
              <a:t>(</a:t>
            </a:r>
            <a:r>
              <a:rPr lang="en-US" altLang="zh-CN" dirty="0" err="1"/>
              <a:t>logrus.Fields</a:t>
            </a:r>
            <a:r>
              <a:rPr lang="en-US" altLang="zh-CN" dirty="0"/>
              <a:t>{}).Debug (msg)</a:t>
            </a:r>
          </a:p>
          <a:p>
            <a:pPr lvl="1"/>
            <a:r>
              <a:rPr lang="en-US" altLang="zh-CN" dirty="0" err="1"/>
              <a:t>logrus.WithFields</a:t>
            </a:r>
            <a:r>
              <a:rPr lang="en-US" altLang="zh-CN" dirty="0"/>
              <a:t>(</a:t>
            </a:r>
            <a:r>
              <a:rPr lang="en-US" altLang="zh-CN" dirty="0" err="1"/>
              <a:t>logrus.Fields</a:t>
            </a:r>
            <a:r>
              <a:rPr lang="en-US" altLang="zh-CN" dirty="0"/>
              <a:t>{}).Info (msg)</a:t>
            </a:r>
          </a:p>
          <a:p>
            <a:pPr lvl="1"/>
            <a:r>
              <a:rPr lang="en-US" altLang="zh-CN" dirty="0" err="1"/>
              <a:t>logrus.WithFields</a:t>
            </a:r>
            <a:r>
              <a:rPr lang="en-US" altLang="zh-CN" dirty="0"/>
              <a:t>(</a:t>
            </a:r>
            <a:r>
              <a:rPr lang="en-US" altLang="zh-CN" dirty="0" err="1"/>
              <a:t>logrus.Fields</a:t>
            </a:r>
            <a:r>
              <a:rPr lang="en-US" altLang="zh-CN" dirty="0"/>
              <a:t>{}).Error(msg)</a:t>
            </a:r>
          </a:p>
        </p:txBody>
      </p:sp>
    </p:spTree>
    <p:extLst>
      <p:ext uri="{BB962C8B-B14F-4D97-AF65-F5344CB8AC3E}">
        <p14:creationId xmlns:p14="http://schemas.microsoft.com/office/powerpoint/2010/main" val="264511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A0370-C559-4AF7-94A8-0EEF6AD3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唯一标识</a:t>
            </a:r>
            <a:r>
              <a:rPr lang="en-US" altLang="zh-CN" dirty="0" err="1"/>
              <a:t>uuid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53D0D-CFC5-4534-A8D7-20518923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地址：</a:t>
            </a:r>
            <a:r>
              <a:rPr lang="en-US" altLang="zh-CN" dirty="0"/>
              <a:t>github.com/google/</a:t>
            </a:r>
            <a:r>
              <a:rPr lang="en-US" altLang="zh-CN" dirty="0" err="1"/>
              <a:t>uuid</a:t>
            </a:r>
            <a:endParaRPr lang="en-US" altLang="zh-CN" dirty="0"/>
          </a:p>
          <a:p>
            <a:r>
              <a:rPr lang="zh-CN" altLang="en-US" dirty="0"/>
              <a:t>生成</a:t>
            </a:r>
            <a:endParaRPr lang="en-US" altLang="zh-CN" dirty="0"/>
          </a:p>
          <a:p>
            <a:pPr lvl="1"/>
            <a:r>
              <a:rPr lang="en-US" altLang="zh-CN" dirty="0" err="1"/>
              <a:t>uuid.New</a:t>
            </a:r>
            <a:r>
              <a:rPr lang="en-US" altLang="zh-CN" dirty="0"/>
              <a:t>().String()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224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BAACF-72C6-4050-A019-B5133884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停止服务</a:t>
            </a:r>
            <a:r>
              <a:rPr lang="en-US" altLang="zh-CN" dirty="0" err="1"/>
              <a:t>singal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2E2A8E-5B53-434C-8BE0-AA6392BBC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514" y="1753324"/>
            <a:ext cx="5372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4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C2DB-0E1B-4088-8805-E22B0718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C53C3-013D-4F95-80BB-AD90AAEE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地址：</a:t>
            </a:r>
            <a:r>
              <a:rPr lang="en-US" altLang="zh-CN" dirty="0"/>
              <a:t>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zh-CN" altLang="en-US" dirty="0"/>
              <a:t>（</a:t>
            </a:r>
            <a:r>
              <a:rPr lang="en-US" altLang="zh-CN" dirty="0"/>
              <a:t>v2.16.10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主机信息</a:t>
            </a:r>
            <a:r>
              <a:rPr lang="en-US" altLang="zh-CN" dirty="0"/>
              <a:t>: 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en-US" altLang="zh-CN" dirty="0"/>
              <a:t>/host</a:t>
            </a:r>
          </a:p>
          <a:p>
            <a:pPr lvl="1"/>
            <a:r>
              <a:rPr lang="en-US" altLang="zh-CN" dirty="0" err="1"/>
              <a:t>host.Info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Hostname</a:t>
            </a:r>
          </a:p>
          <a:p>
            <a:pPr lvl="2"/>
            <a:r>
              <a:rPr lang="en-US" altLang="zh-CN" dirty="0"/>
              <a:t>OS</a:t>
            </a:r>
          </a:p>
          <a:p>
            <a:pPr lvl="1"/>
            <a:r>
              <a:rPr lang="en-US" altLang="zh-CN" dirty="0" err="1"/>
              <a:t>Host.BootTime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信息</a:t>
            </a:r>
            <a:r>
              <a:rPr lang="en-US" altLang="zh-CN" dirty="0"/>
              <a:t>: 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en-US" altLang="zh-CN" dirty="0"/>
              <a:t>/</a:t>
            </a:r>
            <a:r>
              <a:rPr lang="en-US" altLang="zh-CN" dirty="0" err="1"/>
              <a:t>cpu</a:t>
            </a:r>
            <a:endParaRPr lang="en-US" altLang="zh-CN" dirty="0"/>
          </a:p>
          <a:p>
            <a:pPr lvl="1"/>
            <a:r>
              <a:rPr lang="en-US" altLang="zh-CN" dirty="0" err="1"/>
              <a:t>cpu.Info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Cores</a:t>
            </a:r>
          </a:p>
          <a:p>
            <a:pPr lvl="1"/>
            <a:r>
              <a:rPr lang="en-US" altLang="zh-CN" dirty="0" err="1"/>
              <a:t>Cpu.Percent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内存信息</a:t>
            </a:r>
            <a:r>
              <a:rPr lang="en-US" altLang="zh-CN" dirty="0"/>
              <a:t>: 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en-US" altLang="zh-CN" dirty="0"/>
              <a:t>/mem</a:t>
            </a:r>
          </a:p>
          <a:p>
            <a:pPr lvl="1"/>
            <a:r>
              <a:rPr lang="en-US" altLang="zh-CN" dirty="0" err="1"/>
              <a:t>Mem.VirtualMemory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Total</a:t>
            </a:r>
          </a:p>
          <a:p>
            <a:pPr lvl="2"/>
            <a:r>
              <a:rPr lang="en-US" altLang="zh-CN" dirty="0" err="1"/>
              <a:t>UsedPercent</a:t>
            </a:r>
            <a:endParaRPr lang="en-US" altLang="zh-CN" dirty="0"/>
          </a:p>
          <a:p>
            <a:r>
              <a:rPr lang="zh-CN" altLang="en-US" dirty="0"/>
              <a:t>网络信息</a:t>
            </a:r>
            <a:r>
              <a:rPr lang="en-US" altLang="zh-CN" dirty="0"/>
              <a:t>: 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en-US" altLang="zh-CN" dirty="0"/>
              <a:t>/net</a:t>
            </a:r>
          </a:p>
          <a:p>
            <a:pPr lvl="1"/>
            <a:r>
              <a:rPr lang="en-US" altLang="zh-CN" dirty="0" err="1"/>
              <a:t>net.Interfaces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 err="1"/>
              <a:t>Addrs</a:t>
            </a:r>
            <a:endParaRPr lang="en-US" altLang="zh-CN" dirty="0"/>
          </a:p>
          <a:p>
            <a:pPr lvl="1"/>
            <a:r>
              <a:rPr lang="en-US" altLang="zh-CN" dirty="0" err="1"/>
              <a:t>net.IOCounters</a:t>
            </a:r>
            <a:r>
              <a:rPr lang="en-US" altLang="zh-CN" dirty="0"/>
              <a:t>(false)</a:t>
            </a:r>
          </a:p>
          <a:p>
            <a:r>
              <a:rPr lang="zh-CN" altLang="en-US" dirty="0"/>
              <a:t>磁盘信息</a:t>
            </a:r>
            <a:r>
              <a:rPr lang="en-US" altLang="zh-CN" dirty="0"/>
              <a:t>: 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en-US" altLang="zh-CN" dirty="0"/>
              <a:t>/disk</a:t>
            </a:r>
          </a:p>
          <a:p>
            <a:pPr lvl="1"/>
            <a:r>
              <a:rPr lang="en-US" altLang="zh-CN" dirty="0" err="1"/>
              <a:t>disk.Partitions</a:t>
            </a:r>
            <a:r>
              <a:rPr lang="en-US" altLang="zh-CN" dirty="0"/>
              <a:t>(true)</a:t>
            </a:r>
          </a:p>
          <a:p>
            <a:pPr lvl="2"/>
            <a:r>
              <a:rPr lang="en-US" altLang="zh-CN" dirty="0"/>
              <a:t>Device</a:t>
            </a:r>
          </a:p>
          <a:p>
            <a:pPr lvl="1"/>
            <a:r>
              <a:rPr lang="en-US" altLang="zh-CN" dirty="0" err="1"/>
              <a:t>disk.Usage</a:t>
            </a:r>
            <a:r>
              <a:rPr lang="en-US" altLang="zh-CN" dirty="0"/>
              <a:t>(</a:t>
            </a:r>
            <a:r>
              <a:rPr lang="en-US" altLang="zh-CN" dirty="0" err="1"/>
              <a:t>partition.Device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Path</a:t>
            </a:r>
          </a:p>
          <a:p>
            <a:pPr lvl="2"/>
            <a:r>
              <a:rPr lang="en-US" altLang="zh-CN" dirty="0"/>
              <a:t>Total</a:t>
            </a:r>
          </a:p>
          <a:p>
            <a:pPr lvl="2"/>
            <a:r>
              <a:rPr lang="en-US" altLang="zh-CN" dirty="0" err="1"/>
              <a:t>UsedPercent</a:t>
            </a:r>
            <a:endParaRPr lang="en-US" altLang="zh-CN" dirty="0"/>
          </a:p>
          <a:p>
            <a:pPr lvl="1"/>
            <a:r>
              <a:rPr lang="en-US" altLang="zh-CN" dirty="0" err="1"/>
              <a:t>disk.IOCounters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负载信息</a:t>
            </a:r>
            <a:r>
              <a:rPr lang="en-US" altLang="zh-CN" dirty="0"/>
              <a:t>: github.com/</a:t>
            </a:r>
            <a:r>
              <a:rPr lang="en-US" altLang="zh-CN" dirty="0" err="1"/>
              <a:t>shirou</a:t>
            </a:r>
            <a:r>
              <a:rPr lang="en-US" altLang="zh-CN" dirty="0"/>
              <a:t>/</a:t>
            </a:r>
            <a:r>
              <a:rPr lang="en-US" altLang="zh-CN" dirty="0" err="1"/>
              <a:t>gopsutil</a:t>
            </a:r>
            <a:r>
              <a:rPr lang="en-US" altLang="zh-CN" dirty="0"/>
              <a:t>/load</a:t>
            </a:r>
          </a:p>
          <a:p>
            <a:pPr lvl="1"/>
            <a:r>
              <a:rPr lang="en-US" altLang="zh-CN" dirty="0" err="1"/>
              <a:t>load.Avg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3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311E7-C38E-4828-97B8-1CA903E5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3F7FB-AE8C-4EBC-BA0D-9695F509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地址：</a:t>
            </a:r>
            <a:r>
              <a:rPr lang="en-US" altLang="zh-CN" dirty="0"/>
              <a:t> github.com/</a:t>
            </a:r>
            <a:r>
              <a:rPr lang="en-US" altLang="zh-CN" dirty="0" err="1"/>
              <a:t>imroc</a:t>
            </a:r>
            <a:r>
              <a:rPr lang="en-US" altLang="zh-CN" dirty="0"/>
              <a:t>/req</a:t>
            </a:r>
          </a:p>
          <a:p>
            <a:r>
              <a:rPr lang="zh-CN" altLang="en-US" dirty="0"/>
              <a:t>设置</a:t>
            </a:r>
            <a:endParaRPr lang="en-US" altLang="zh-CN" dirty="0"/>
          </a:p>
          <a:p>
            <a:pPr lvl="1"/>
            <a:r>
              <a:rPr lang="en-US" altLang="zh-CN" dirty="0" err="1"/>
              <a:t>req.Debug</a:t>
            </a:r>
            <a:endParaRPr lang="en-US" altLang="zh-CN" dirty="0"/>
          </a:p>
          <a:p>
            <a:pPr lvl="1"/>
            <a:r>
              <a:rPr lang="en-US" altLang="zh-CN" dirty="0" err="1"/>
              <a:t>req.SetTimeout</a:t>
            </a:r>
            <a:endParaRPr lang="en-US" altLang="zh-CN" dirty="0"/>
          </a:p>
          <a:p>
            <a:pPr lvl="1"/>
            <a:r>
              <a:rPr lang="en-US" altLang="zh-CN" dirty="0" err="1"/>
              <a:t>req.SetProxy</a:t>
            </a:r>
            <a:endParaRPr lang="en-US" altLang="zh-CN" dirty="0"/>
          </a:p>
          <a:p>
            <a:r>
              <a:rPr lang="zh-CN" altLang="en-US" dirty="0"/>
              <a:t>请求：</a:t>
            </a:r>
            <a:endParaRPr lang="en-US" altLang="zh-CN" dirty="0"/>
          </a:p>
          <a:p>
            <a:pPr lvl="1"/>
            <a:r>
              <a:rPr lang="en-US" altLang="zh-CN" dirty="0"/>
              <a:t>Get: </a:t>
            </a:r>
            <a:r>
              <a:rPr lang="en-US" altLang="zh-CN" dirty="0" err="1"/>
              <a:t>req.New</a:t>
            </a:r>
            <a:r>
              <a:rPr lang="en-US" altLang="zh-CN" dirty="0"/>
              <a:t>().Get(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req.QueryParam</a:t>
            </a:r>
            <a:r>
              <a:rPr lang="en-US" altLang="zh-CN" dirty="0"/>
              <a:t>{}, </a:t>
            </a:r>
            <a:r>
              <a:rPr lang="en-US" altLang="zh-CN" dirty="0" err="1"/>
              <a:t>req.Header</a:t>
            </a:r>
            <a:r>
              <a:rPr lang="en-US" altLang="zh-CN" dirty="0"/>
              <a:t>{})</a:t>
            </a:r>
          </a:p>
          <a:p>
            <a:pPr lvl="1"/>
            <a:r>
              <a:rPr lang="en-US" altLang="zh-CN" dirty="0" err="1"/>
              <a:t>PostForm</a:t>
            </a:r>
            <a:r>
              <a:rPr lang="en-US" altLang="zh-CN" dirty="0"/>
              <a:t>: </a:t>
            </a:r>
            <a:r>
              <a:rPr lang="en-US" altLang="zh-CN" dirty="0" err="1"/>
              <a:t>req.New</a:t>
            </a:r>
            <a:r>
              <a:rPr lang="en-US" altLang="zh-CN" dirty="0"/>
              <a:t>().Post(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req.Param</a:t>
            </a:r>
            <a:r>
              <a:rPr lang="en-US" altLang="zh-CN" dirty="0"/>
              <a:t>{}, </a:t>
            </a:r>
            <a:r>
              <a:rPr lang="en-US" altLang="zh-CN" dirty="0" err="1"/>
              <a:t>req.Header</a:t>
            </a:r>
            <a:r>
              <a:rPr lang="en-US" altLang="zh-CN" dirty="0"/>
              <a:t>{})</a:t>
            </a:r>
          </a:p>
          <a:p>
            <a:pPr lvl="1"/>
            <a:r>
              <a:rPr lang="en-US" altLang="zh-CN" dirty="0" err="1"/>
              <a:t>PostJson</a:t>
            </a:r>
            <a:r>
              <a:rPr lang="en-US" altLang="zh-CN" dirty="0"/>
              <a:t>: </a:t>
            </a:r>
            <a:r>
              <a:rPr lang="en-US" altLang="zh-CN" dirty="0" err="1"/>
              <a:t>req.New</a:t>
            </a:r>
            <a:r>
              <a:rPr lang="en-US" altLang="zh-CN" dirty="0"/>
              <a:t>().Post(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req.BodyJSON</a:t>
            </a:r>
            <a:r>
              <a:rPr lang="en-US" altLang="zh-CN" dirty="0"/>
              <a:t>(body), </a:t>
            </a:r>
            <a:r>
              <a:rPr lang="en-US" altLang="zh-CN" dirty="0" err="1"/>
              <a:t>req.Header</a:t>
            </a:r>
            <a:r>
              <a:rPr lang="en-US" altLang="zh-CN" dirty="0"/>
              <a:t>{})</a:t>
            </a:r>
          </a:p>
          <a:p>
            <a:pPr lvl="1"/>
            <a:r>
              <a:rPr lang="en-US" altLang="zh-CN" dirty="0" err="1"/>
              <a:t>PostFile</a:t>
            </a:r>
            <a:r>
              <a:rPr lang="en-US" altLang="zh-CN" dirty="0"/>
              <a:t>: </a:t>
            </a:r>
          </a:p>
          <a:p>
            <a:pPr lvl="2"/>
            <a:r>
              <a:rPr lang="en-US" altLang="zh-CN" dirty="0" err="1"/>
              <a:t>req.New</a:t>
            </a:r>
            <a:r>
              <a:rPr lang="en-US" altLang="zh-CN" dirty="0"/>
              <a:t>().Post(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req.File</a:t>
            </a:r>
            <a:r>
              <a:rPr lang="en-US" altLang="zh-CN" dirty="0"/>
              <a:t>(path))</a:t>
            </a:r>
          </a:p>
          <a:p>
            <a:pPr lvl="2"/>
            <a:r>
              <a:rPr lang="en-US" altLang="zh-CN" dirty="0" err="1"/>
              <a:t>req.New</a:t>
            </a:r>
            <a:r>
              <a:rPr lang="en-US" altLang="zh-CN" dirty="0"/>
              <a:t>().Post(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req.FileUpload</a:t>
            </a:r>
            <a:r>
              <a:rPr lang="en-US" altLang="zh-CN" dirty="0"/>
              <a:t>{File: </a:t>
            </a:r>
            <a:r>
              <a:rPr lang="en-US" altLang="zh-CN" dirty="0" err="1"/>
              <a:t>path,FieldName</a:t>
            </a:r>
            <a:r>
              <a:rPr lang="en-US" altLang="zh-CN" dirty="0"/>
              <a:t>: field, </a:t>
            </a:r>
            <a:r>
              <a:rPr lang="en-US" altLang="zh-CN" dirty="0" err="1"/>
              <a:t>FileName</a:t>
            </a:r>
            <a:r>
              <a:rPr lang="en-US" altLang="zh-CN" dirty="0"/>
              <a:t>: name})</a:t>
            </a:r>
          </a:p>
          <a:p>
            <a:pPr lvl="1"/>
            <a:r>
              <a:rPr lang="zh-CN" altLang="en-US" dirty="0"/>
              <a:t>下载：</a:t>
            </a:r>
            <a:endParaRPr lang="en-US" altLang="zh-CN" dirty="0"/>
          </a:p>
          <a:p>
            <a:pPr lvl="2"/>
            <a:r>
              <a:rPr lang="en-US" altLang="zh-CN" dirty="0" err="1"/>
              <a:t>req.DownloadProgress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(current, total int64){})</a:t>
            </a:r>
          </a:p>
          <a:p>
            <a:pPr lvl="2"/>
            <a:r>
              <a:rPr lang="en-US" altLang="zh-CN" dirty="0" err="1"/>
              <a:t>ToFile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62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C8658-F20D-4EE5-9007-27CF7D61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C1E25-6E61-442D-B554-BAA32652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E5E9D6-8DC4-4143-B739-D80F636A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53" y="2212851"/>
            <a:ext cx="4895850" cy="2609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801F63-8487-439F-8E94-D433320E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70" y="1844429"/>
            <a:ext cx="52863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EE845-0C60-411A-8F63-BFEBB662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CB531-DB9D-421F-ACBC-56D70840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77FCA6-2901-4312-975E-76BC2856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33" y="1221280"/>
            <a:ext cx="3333750" cy="1876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E78046-35A9-46C3-BE43-7D7D38D4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69" y="3735882"/>
            <a:ext cx="2286000" cy="2047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88FFF4-D544-41B4-B598-C0BD0677E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207" y="1430111"/>
            <a:ext cx="58007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2892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9548</TotalTime>
  <Pages>0</Pages>
  <Words>533</Words>
  <Characters>0</Characters>
  <Application>Microsoft Office PowerPoint</Application>
  <DocSecurity>0</DocSecurity>
  <PresentationFormat>宽屏</PresentationFormat>
  <Lines>0</Lines>
  <Paragraphs>108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日志库logrus</vt:lpstr>
      <vt:lpstr>唯一标识uuid</vt:lpstr>
      <vt:lpstr>停止服务singal</vt:lpstr>
      <vt:lpstr>信息获取</vt:lpstr>
      <vt:lpstr>http客户端</vt:lpstr>
      <vt:lpstr>启动</vt:lpstr>
      <vt:lpstr>配置</vt:lpstr>
      <vt:lpstr>ENS通信</vt:lpstr>
      <vt:lpstr>心跳处理</vt:lpstr>
      <vt:lpstr>注册信息处理</vt:lpstr>
      <vt:lpstr>日志处理</vt:lpstr>
      <vt:lpstr>插件管理</vt:lpstr>
      <vt:lpstr>插件初始化&amp;启动</vt:lpstr>
      <vt:lpstr>心跳插件</vt:lpstr>
      <vt:lpstr>注册信息</vt:lpstr>
      <vt:lpstr>注册信息</vt:lpstr>
      <vt:lpstr>资源信息</vt:lpstr>
      <vt:lpstr>资源信息</vt:lpstr>
      <vt:lpstr>日志信息</vt:lpstr>
      <vt:lpstr>注册</vt:lpstr>
      <vt:lpstr>读取配置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928</cp:revision>
  <dcterms:created xsi:type="dcterms:W3CDTF">2017-03-01T07:00:29Z</dcterms:created>
  <dcterms:modified xsi:type="dcterms:W3CDTF">2019-12-14T00:28:05Z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