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8"/>
  </p:notesMasterIdLst>
  <p:handoutMasterIdLst>
    <p:handoutMasterId r:id="rId19"/>
  </p:handoutMasterIdLst>
  <p:sldIdLst>
    <p:sldId id="305" r:id="rId2"/>
    <p:sldId id="804" r:id="rId3"/>
    <p:sldId id="805" r:id="rId4"/>
    <p:sldId id="806" r:id="rId5"/>
    <p:sldId id="807" r:id="rId6"/>
    <p:sldId id="808" r:id="rId7"/>
    <p:sldId id="809" r:id="rId8"/>
    <p:sldId id="818" r:id="rId9"/>
    <p:sldId id="819" r:id="rId10"/>
    <p:sldId id="820" r:id="rId11"/>
    <p:sldId id="811" r:id="rId12"/>
    <p:sldId id="821" r:id="rId13"/>
    <p:sldId id="813" r:id="rId14"/>
    <p:sldId id="810" r:id="rId15"/>
    <p:sldId id="822" r:id="rId16"/>
    <p:sldId id="314" r:id="rId17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7E1"/>
    <a:srgbClr val="1D1D1D"/>
    <a:srgbClr val="FFC000"/>
    <a:srgbClr val="8E5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3911" autoAdjust="0"/>
  </p:normalViewPr>
  <p:slideViewPr>
    <p:cSldViewPr snapToGrid="0">
      <p:cViewPr varScale="1">
        <p:scale>
          <a:sx n="108" d="100"/>
          <a:sy n="108" d="100"/>
        </p:scale>
        <p:origin x="1032" y="150"/>
      </p:cViewPr>
      <p:guideLst>
        <p:guide orient="horz" pos="2128"/>
        <p:guide pos="28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3402" y="-84"/>
      </p:cViewPr>
      <p:guideLst>
        <p:guide orient="horz" pos="3223"/>
        <p:guide pos="2237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2163016043300698E-2"/>
          <c:w val="1"/>
          <c:h val="0.956923907669544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28A7E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B2-4090-B579-49631CC0A3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EB2-4090-B579-49631CC0A367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B2-4090-B579-49631CC0A3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1D1D1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B2-4090-B579-49631CC0A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C7CC7-EA73-4A76-879D-6BD4A239FD28}" type="datetimeFigureOut">
              <a:rPr lang="zh-CN" altLang="en-US" smtClean="0"/>
              <a:pPr/>
              <a:t>2019/11/16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7808-DA46-4307-8F6B-0B6CACB27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27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62AD4-1182-4AB8-87B8-9386B7E1FBBA}" type="datetimeFigureOut">
              <a:rPr lang="zh-CN" altLang="en-US" smtClean="0"/>
              <a:pPr/>
              <a:t>2019/11/16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4F054-70ED-4B36-9274-6DAC6BB423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1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49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 bwMode="auto">
      <p:bgPr>
        <a:pattFill prst="pct5">
          <a:fgClr>
            <a:srgbClr val="28A7E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4150360" y="1461769"/>
          <a:ext cx="3345815" cy="364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6" name="图片 1" descr="圆角-蓝色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50" y="5321300"/>
            <a:ext cx="279876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占位符 26"/>
          <p:cNvSpPr>
            <a:spLocks noGrp="1"/>
          </p:cNvSpPr>
          <p:nvPr>
            <p:ph type="body" idx="18" hasCustomPrompt="1"/>
          </p:nvPr>
        </p:nvSpPr>
        <p:spPr>
          <a:xfrm>
            <a:off x="4840605" y="2920365"/>
            <a:ext cx="2122805" cy="548640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单击编辑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E0308083-9F7E-4138-A187-268429A051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3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 bwMode="auto">
      <p:bgPr>
        <a:pattFill prst="pct5">
          <a:fgClr>
            <a:srgbClr val="BFBFBF"/>
          </a:fgClr>
          <a:bgClr>
            <a:srgbClr val="F2F2F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2372178"/>
            <a:ext cx="12192000" cy="1844675"/>
          </a:xfrm>
          <a:prstGeom prst="rect">
            <a:avLst/>
          </a:prstGeom>
          <a:solidFill>
            <a:srgbClr val="28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矩形 4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525" y="2653665"/>
            <a:ext cx="10515600" cy="1325563"/>
          </a:xfrm>
        </p:spPr>
        <p:txBody>
          <a:bodyPr/>
          <a:lstStyle>
            <a:lvl1pPr>
              <a:defRPr sz="54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 hasCustomPrompt="1"/>
          </p:nvPr>
        </p:nvSpPr>
        <p:spPr>
          <a:xfrm>
            <a:off x="1219200" y="4425315"/>
            <a:ext cx="7807960" cy="1655445"/>
          </a:xfrm>
        </p:spPr>
        <p:txBody>
          <a:bodyPr/>
          <a:lstStyle>
            <a:lvl1pPr marL="0" indent="0" algn="l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讲师：xxx点击添加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pPr/>
              <a:t>2019/11/16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32E0F-F916-4EA9-A451-EC0C3959A4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2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 bwMode="auto">
      <p:bgPr>
        <a:pattFill prst="pct5">
          <a:fgClr>
            <a:srgbClr val="D9D9D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3" name="组合 6"/>
          <p:cNvGrpSpPr/>
          <p:nvPr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pic>
        <p:nvPicPr>
          <p:cNvPr id="11" name="图片 2" descr="圆角-蓝色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880" y="0"/>
            <a:ext cx="10515600" cy="805543"/>
          </a:xfrm>
        </p:spPr>
        <p:txBody>
          <a:bodyPr/>
          <a:lstStyle>
            <a:lvl1pPr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7" name="内容占位符 36"/>
          <p:cNvSpPr>
            <a:spLocks noGrp="1"/>
          </p:cNvSpPr>
          <p:nvPr>
            <p:ph sz="half" idx="14"/>
          </p:nvPr>
        </p:nvSpPr>
        <p:spPr>
          <a:xfrm>
            <a:off x="520581" y="1077686"/>
            <a:ext cx="10930683" cy="5214257"/>
          </a:xfrm>
        </p:spPr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u"/>
              <a:defRPr sz="24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Clr>
                <a:schemeClr val="accent1"/>
              </a:buClr>
              <a:buFont typeface="Wingdings" pitchFamily="2" charset="2"/>
              <a:buChar char="Ø"/>
              <a:defRPr sz="22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Clr>
                <a:schemeClr val="accent1"/>
              </a:buClr>
              <a:defRPr sz="20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9285532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0C94582B-9D00-4C0D-B166-02A236ABA593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65778"/>
            <a:ext cx="7152167" cy="586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99" y="1055914"/>
            <a:ext cx="11157857" cy="5246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2747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2B56-E833-4A12-A267-B8796472F1F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2" descr="圆角-蓝色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6"/>
          <p:cNvGrpSpPr/>
          <p:nvPr userDrawn="1"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82" r:id="rId3"/>
    <p:sldLayoutId id="2147483688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u"/>
        <a:defRPr sz="2400" kern="120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Ø"/>
        <a:defRPr sz="2200" kern="1200" baseline="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ü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ratikborsadiya.in/vali-admin/dashboard.html" TargetMode="External"/><Relationship Id="rId2" Type="http://schemas.openxmlformats.org/officeDocument/2006/relationships/hyperlink" Target="https://pratikborsadiya.in/vali-admin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s://github.com/pratikborsadiya/vali-admi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awesome.com/v4.7.0/" TargetMode="External"/><Relationship Id="rId2" Type="http://schemas.openxmlformats.org/officeDocument/2006/relationships/hyperlink" Target="https://pratikborsadiya.in/vali-admin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ithub.com/FortAwesome/Font-Awesom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-datepicker.readthedocs.io/en/stable/index.html" TargetMode="External"/><Relationship Id="rId2" Type="http://schemas.openxmlformats.org/officeDocument/2006/relationships/hyperlink" Target="https://pratikborsadiya.in/vali-admin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hyperlink" Target="https://github.com/uxsolutions/bootstrap-datepick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lect2.org/getting-started/basic-usage" TargetMode="External"/><Relationship Id="rId2" Type="http://schemas.openxmlformats.org/officeDocument/2006/relationships/hyperlink" Target="https://pratikborsadiya.in/vali-admin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hyperlink" Target="https://github.com/select2/select2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手撕</a:t>
            </a:r>
            <a:r>
              <a:rPr lang="en-US" altLang="zh-CN" dirty="0"/>
              <a:t>GO</a:t>
            </a:r>
            <a:r>
              <a:rPr lang="zh-CN" altLang="en-US" dirty="0"/>
              <a:t>语言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/>
              <a:t>KK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E0F-F916-4EA9-A451-EC0C3959A4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ECCCF-CA85-4920-AF51-CD981CE0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F17E0-27CE-445B-9C55-9C2E869B1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MD5: md5</a:t>
            </a:r>
            <a:r>
              <a:rPr lang="zh-CN" altLang="en-US" dirty="0"/>
              <a:t>加密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D0A642-08A9-443F-AEBB-1F5F78B3A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097" y="1549430"/>
            <a:ext cx="62769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13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ECCCF-CA85-4920-AF51-CD981CE0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基础控制器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F17E0-27CE-445B-9C55-9C2E869B1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BaseController</a:t>
            </a:r>
            <a:endParaRPr lang="en-US" altLang="zh-CN" dirty="0"/>
          </a:p>
          <a:p>
            <a:pPr lvl="1"/>
            <a:r>
              <a:rPr lang="zh-CN" altLang="en-US" dirty="0"/>
              <a:t>基础控制器，用于改写默认模板（默认</a:t>
            </a:r>
            <a:r>
              <a:rPr lang="en-US" altLang="zh-CN" dirty="0"/>
              <a:t>:</a:t>
            </a:r>
            <a:r>
              <a:rPr lang="en-US" altLang="zh-CN" dirty="0" err="1"/>
              <a:t>controllerName</a:t>
            </a:r>
            <a:r>
              <a:rPr lang="en-US" altLang="zh-CN" dirty="0"/>
              <a:t>/</a:t>
            </a:r>
            <a:r>
              <a:rPr lang="en-US" altLang="zh-CN" dirty="0" err="1"/>
              <a:t>actionName.tpl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EFE07F-5C30-48A6-A7E6-2389FA804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43" y="2072577"/>
            <a:ext cx="9816899" cy="381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51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ECCCF-CA85-4920-AF51-CD981CE0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基础控制器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F17E0-27CE-445B-9C55-9C2E869B1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LoginRequiredController</a:t>
            </a:r>
            <a:endParaRPr lang="en-US" altLang="zh-CN" dirty="0"/>
          </a:p>
          <a:p>
            <a:pPr lvl="1"/>
            <a:r>
              <a:rPr lang="zh-CN" altLang="en-US" dirty="0"/>
              <a:t>认证控制器，用于</a:t>
            </a:r>
            <a:r>
              <a:rPr lang="en-US" altLang="zh-CN" dirty="0"/>
              <a:t>API</a:t>
            </a:r>
            <a:r>
              <a:rPr lang="zh-CN" altLang="en-US" dirty="0"/>
              <a:t>调用认证</a:t>
            </a:r>
            <a:r>
              <a:rPr lang="en-US" altLang="zh-CN" dirty="0"/>
              <a:t>(session/token)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9BB6CF-3392-4040-9181-4B1014639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145" y="1986581"/>
            <a:ext cx="7692963" cy="45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47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ECCCF-CA85-4920-AF51-CD981CE0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基础控制器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F17E0-27CE-445B-9C55-9C2E869B1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LayoutController</a:t>
            </a:r>
            <a:endParaRPr lang="en-US" altLang="zh-CN" dirty="0"/>
          </a:p>
          <a:p>
            <a:pPr lvl="1"/>
            <a:r>
              <a:rPr lang="en-US" altLang="zh-CN" dirty="0"/>
              <a:t>Layout</a:t>
            </a:r>
            <a:r>
              <a:rPr lang="zh-CN" altLang="en-US" dirty="0"/>
              <a:t>控制器，用于设置</a:t>
            </a:r>
            <a:r>
              <a:rPr lang="en-US" altLang="zh-CN" dirty="0"/>
              <a:t>layout</a:t>
            </a:r>
            <a:r>
              <a:rPr lang="zh-CN" altLang="en-US" dirty="0"/>
              <a:t>，</a:t>
            </a:r>
            <a:r>
              <a:rPr lang="en-US" altLang="zh-CN" dirty="0" err="1"/>
              <a:t>layoutSections</a:t>
            </a:r>
            <a:r>
              <a:rPr lang="zh-CN" altLang="en-US" dirty="0"/>
              <a:t>，</a:t>
            </a:r>
            <a:r>
              <a:rPr lang="en-US" altLang="zh-CN" dirty="0" err="1"/>
              <a:t>memu</a:t>
            </a:r>
            <a:r>
              <a:rPr lang="zh-CN" altLang="en-US" dirty="0"/>
              <a:t>及</a:t>
            </a:r>
            <a:r>
              <a:rPr lang="en-US" altLang="zh-CN" dirty="0"/>
              <a:t>expand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36928D-5B79-4848-9985-2B8EA21CA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102" y="1914215"/>
            <a:ext cx="8469297" cy="469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63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ECCCF-CA85-4920-AF51-CD981CE0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F17E0-27CE-445B-9C55-9C2E869B1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打开页面</a:t>
            </a:r>
            <a:endParaRPr lang="en-US" altLang="zh-CN" dirty="0"/>
          </a:p>
          <a:p>
            <a:pPr lvl="1"/>
            <a:r>
              <a:rPr lang="en-US" altLang="zh-CN" dirty="0" err="1"/>
              <a:t>PageController</a:t>
            </a:r>
            <a:r>
              <a:rPr lang="en-US" altLang="zh-CN" dirty="0"/>
              <a:t>/Index(</a:t>
            </a:r>
            <a:r>
              <a:rPr lang="en-US" altLang="zh-CN" dirty="0" err="1"/>
              <a:t>LayoutController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内容操作：</a:t>
            </a:r>
            <a:endParaRPr lang="en-US" altLang="zh-CN" dirty="0"/>
          </a:p>
          <a:p>
            <a:pPr lvl="1"/>
            <a:r>
              <a:rPr lang="en-US" altLang="zh-CN" dirty="0"/>
              <a:t>List: </a:t>
            </a:r>
            <a:r>
              <a:rPr lang="zh-CN" altLang="en-US" dirty="0"/>
              <a:t>获取</a:t>
            </a:r>
            <a:r>
              <a:rPr lang="en-US" altLang="zh-CN" dirty="0"/>
              <a:t>Table</a:t>
            </a:r>
            <a:r>
              <a:rPr lang="zh-CN" altLang="en-US" dirty="0"/>
              <a:t>信息</a:t>
            </a:r>
            <a:endParaRPr lang="en-US" altLang="zh-CN" dirty="0"/>
          </a:p>
          <a:p>
            <a:pPr lvl="2"/>
            <a:r>
              <a:rPr lang="en-US" altLang="zh-CN" dirty="0"/>
              <a:t>GET: JSON</a:t>
            </a:r>
          </a:p>
          <a:p>
            <a:pPr lvl="1"/>
            <a:r>
              <a:rPr lang="en-US" altLang="zh-CN" dirty="0"/>
              <a:t>Create: </a:t>
            </a:r>
            <a:r>
              <a:rPr lang="zh-CN" altLang="en-US" dirty="0"/>
              <a:t>增</a:t>
            </a:r>
            <a:endParaRPr lang="en-US" altLang="zh-CN" dirty="0"/>
          </a:p>
          <a:p>
            <a:pPr lvl="2"/>
            <a:r>
              <a:rPr lang="en-US" altLang="zh-CN" dirty="0"/>
              <a:t>GET: load</a:t>
            </a:r>
            <a:r>
              <a:rPr lang="zh-CN" altLang="en-US" dirty="0"/>
              <a:t>获取表单内容</a:t>
            </a:r>
            <a:endParaRPr lang="en-US" altLang="zh-CN" dirty="0"/>
          </a:p>
          <a:p>
            <a:pPr lvl="2"/>
            <a:r>
              <a:rPr lang="en-US" altLang="zh-CN" dirty="0"/>
              <a:t>POST:</a:t>
            </a:r>
            <a:r>
              <a:rPr lang="zh-CN" altLang="en-US" dirty="0"/>
              <a:t> </a:t>
            </a:r>
            <a:r>
              <a:rPr lang="en-US" altLang="zh-CN" dirty="0"/>
              <a:t>JSON</a:t>
            </a:r>
          </a:p>
          <a:p>
            <a:pPr lvl="1"/>
            <a:r>
              <a:rPr lang="zh-CN" altLang="en-US" dirty="0"/>
              <a:t>删</a:t>
            </a:r>
            <a:endParaRPr lang="en-US" altLang="zh-CN" dirty="0"/>
          </a:p>
          <a:p>
            <a:pPr lvl="2"/>
            <a:r>
              <a:rPr lang="en-US" altLang="zh-CN" dirty="0"/>
              <a:t>POST: JSON</a:t>
            </a:r>
          </a:p>
          <a:p>
            <a:pPr lvl="1"/>
            <a:r>
              <a:rPr lang="zh-CN" altLang="en-US" dirty="0"/>
              <a:t>改</a:t>
            </a:r>
            <a:endParaRPr lang="en-US" altLang="zh-CN" dirty="0"/>
          </a:p>
          <a:p>
            <a:pPr lvl="2"/>
            <a:r>
              <a:rPr lang="en-US" altLang="zh-CN" dirty="0"/>
              <a:t>GET: load</a:t>
            </a:r>
            <a:r>
              <a:rPr lang="zh-CN" altLang="en-US" dirty="0"/>
              <a:t>修改表单内容</a:t>
            </a:r>
            <a:endParaRPr lang="en-US" altLang="zh-CN" dirty="0"/>
          </a:p>
          <a:p>
            <a:pPr lvl="2"/>
            <a:r>
              <a:rPr lang="en-US" altLang="zh-CN" dirty="0"/>
              <a:t>POST:</a:t>
            </a:r>
            <a:r>
              <a:rPr lang="zh-CN" altLang="en-US" dirty="0"/>
              <a:t> </a:t>
            </a:r>
            <a:r>
              <a:rPr lang="en-US" altLang="zh-CN" dirty="0"/>
              <a:t>JSON</a:t>
            </a:r>
          </a:p>
          <a:p>
            <a:pPr lvl="1"/>
            <a:r>
              <a:rPr lang="zh-CN" altLang="en-US" dirty="0"/>
              <a:t>详情</a:t>
            </a:r>
            <a:endParaRPr lang="en-US" altLang="zh-CN" dirty="0"/>
          </a:p>
          <a:p>
            <a:pPr lvl="2"/>
            <a:r>
              <a:rPr lang="en-US" altLang="zh-CN" dirty="0"/>
              <a:t>GET: JSON</a:t>
            </a:r>
          </a:p>
          <a:p>
            <a:pPr lvl="1"/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70473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6AE41-D8F7-47CB-8346-52B70580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A6E28E-E157-4B24-BAEA-FD4316970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创建项目结构</a:t>
            </a:r>
            <a:endParaRPr lang="en-US" altLang="zh-CN" dirty="0"/>
          </a:p>
          <a:p>
            <a:r>
              <a:rPr lang="zh-CN" altLang="en-US" dirty="0"/>
              <a:t>修改配置文件</a:t>
            </a:r>
            <a:endParaRPr lang="en-US" altLang="zh-CN" dirty="0"/>
          </a:p>
          <a:p>
            <a:r>
              <a:rPr lang="zh-CN" altLang="en-US" dirty="0"/>
              <a:t>编写启动文件</a:t>
            </a:r>
            <a:endParaRPr lang="en-US" altLang="zh-CN" dirty="0"/>
          </a:p>
          <a:p>
            <a:r>
              <a:rPr lang="zh-CN" altLang="en-US" dirty="0"/>
              <a:t>登陆</a:t>
            </a:r>
            <a:endParaRPr lang="en-US" altLang="zh-CN" dirty="0"/>
          </a:p>
          <a:p>
            <a:pPr lvl="1"/>
            <a:r>
              <a:rPr lang="zh-CN" altLang="en-US" dirty="0"/>
              <a:t>用户</a:t>
            </a:r>
            <a:r>
              <a:rPr lang="en-US" altLang="zh-CN" dirty="0"/>
              <a:t>/Token</a:t>
            </a:r>
            <a:r>
              <a:rPr lang="zh-CN" altLang="en-US" dirty="0"/>
              <a:t>模型定义</a:t>
            </a:r>
            <a:endParaRPr lang="en-US" altLang="zh-CN" dirty="0"/>
          </a:p>
          <a:p>
            <a:pPr lvl="1"/>
            <a:r>
              <a:rPr lang="zh-CN" altLang="en-US" dirty="0"/>
              <a:t>登陆页面加载</a:t>
            </a:r>
            <a:endParaRPr lang="en-US" altLang="zh-CN" dirty="0"/>
          </a:p>
          <a:p>
            <a:pPr lvl="1"/>
            <a:r>
              <a:rPr lang="zh-CN" altLang="en-US" dirty="0"/>
              <a:t>提交用户名</a:t>
            </a:r>
            <a:r>
              <a:rPr lang="en-US" altLang="zh-CN" dirty="0"/>
              <a:t>/</a:t>
            </a:r>
            <a:r>
              <a:rPr lang="zh-CN" altLang="en-US" dirty="0"/>
              <a:t>密码登陆验证</a:t>
            </a:r>
            <a:endParaRPr lang="en-US" altLang="zh-CN" dirty="0"/>
          </a:p>
          <a:p>
            <a:pPr lvl="1"/>
            <a:r>
              <a:rPr lang="zh-CN" altLang="en-US" dirty="0"/>
              <a:t>验证结果处理</a:t>
            </a:r>
            <a:endParaRPr lang="en-US" altLang="zh-CN" dirty="0"/>
          </a:p>
          <a:p>
            <a:r>
              <a:rPr lang="zh-CN" altLang="en-US" dirty="0"/>
              <a:t>用户管理</a:t>
            </a:r>
            <a:endParaRPr lang="en-US" altLang="zh-CN" dirty="0"/>
          </a:p>
          <a:p>
            <a:pPr lvl="1"/>
            <a:r>
              <a:rPr lang="zh-CN" altLang="en-US" dirty="0"/>
              <a:t>登陆验证</a:t>
            </a:r>
            <a:endParaRPr lang="en-US" altLang="zh-CN" dirty="0"/>
          </a:p>
          <a:p>
            <a:pPr lvl="1"/>
            <a:r>
              <a:rPr lang="zh-CN" altLang="en-US" dirty="0"/>
              <a:t>管理页加载</a:t>
            </a:r>
            <a:endParaRPr lang="en-US" altLang="zh-CN" dirty="0"/>
          </a:p>
          <a:p>
            <a:pPr lvl="1"/>
            <a:r>
              <a:rPr lang="zh-CN" altLang="en-US" dirty="0"/>
              <a:t>用户数据加载</a:t>
            </a:r>
            <a:endParaRPr lang="en-US" altLang="zh-CN" dirty="0"/>
          </a:p>
          <a:p>
            <a:pPr lvl="1"/>
            <a:r>
              <a:rPr lang="zh-CN" altLang="en-US" dirty="0"/>
              <a:t>增</a:t>
            </a:r>
            <a:r>
              <a:rPr lang="en-US" altLang="zh-CN" dirty="0"/>
              <a:t>/</a:t>
            </a:r>
            <a:r>
              <a:rPr lang="zh-CN" altLang="en-US" dirty="0"/>
              <a:t>删</a:t>
            </a:r>
            <a:r>
              <a:rPr lang="en-US" altLang="zh-CN" dirty="0"/>
              <a:t>/</a:t>
            </a:r>
            <a:r>
              <a:rPr lang="zh-CN" altLang="en-US" dirty="0"/>
              <a:t>改</a:t>
            </a:r>
            <a:r>
              <a:rPr lang="en-US" altLang="zh-CN" dirty="0"/>
              <a:t>/</a:t>
            </a:r>
            <a:r>
              <a:rPr lang="zh-CN" altLang="en-US" dirty="0"/>
              <a:t>锁定</a:t>
            </a:r>
            <a:r>
              <a:rPr lang="en-US" altLang="zh-CN" dirty="0"/>
              <a:t>/</a:t>
            </a:r>
            <a:r>
              <a:rPr lang="zh-CN" altLang="en-US" dirty="0"/>
              <a:t>解锁</a:t>
            </a:r>
            <a:endParaRPr lang="en-US" altLang="zh-CN" dirty="0"/>
          </a:p>
          <a:p>
            <a:pPr lvl="1"/>
            <a:r>
              <a:rPr lang="en-US" altLang="zh-CN" dirty="0"/>
              <a:t>Token</a:t>
            </a:r>
            <a:r>
              <a:rPr lang="zh-CN" altLang="en-US" dirty="0"/>
              <a:t>查看</a:t>
            </a:r>
            <a:r>
              <a:rPr lang="en-US" altLang="zh-CN" dirty="0"/>
              <a:t>/</a:t>
            </a:r>
            <a:r>
              <a:rPr lang="zh-CN" altLang="en-US" dirty="0"/>
              <a:t>生成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59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"/>
          <p:cNvSpPr>
            <a:spLocks noGrp="1" noChangeArrowheads="1"/>
          </p:cNvSpPr>
          <p:nvPr>
            <p:ph type="title"/>
          </p:nvPr>
        </p:nvSpPr>
        <p:spPr>
          <a:xfrm>
            <a:off x="379413" y="2654300"/>
            <a:ext cx="11288712" cy="1325563"/>
          </a:xfrm>
        </p:spPr>
        <p:txBody>
          <a:bodyPr/>
          <a:lstStyle/>
          <a:p>
            <a:pPr algn="ctr"/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谢   谢</a:t>
            </a:r>
          </a:p>
        </p:txBody>
      </p:sp>
      <p:sp>
        <p:nvSpPr>
          <p:cNvPr id="21507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25950"/>
            <a:ext cx="9223375" cy="1654175"/>
          </a:xfrm>
        </p:spPr>
        <p:txBody>
          <a:bodyPr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咨询热线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400-080-6560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官方网站：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www.magedu.com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6"/>
          <p:cNvSpPr txBox="1">
            <a:spLocks noChangeArrowheads="1"/>
          </p:cNvSpPr>
          <p:nvPr/>
        </p:nvSpPr>
        <p:spPr bwMode="auto">
          <a:xfrm>
            <a:off x="638175" y="960348"/>
            <a:ext cx="105156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 kern="12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祝大家学业有成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>
            <a:extLst>
              <a:ext uri="{FF2B5EF4-FFF2-40B4-BE49-F238E27FC236}">
                <a16:creationId xmlns:a16="http://schemas.microsoft.com/office/drawing/2014/main" id="{A3E5EB3B-AAFF-4F9F-AFBD-BB8F52BEE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</a:p>
        </p:txBody>
      </p:sp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22B9A9F2-46B1-4102-800F-8D683A6885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复习</a:t>
            </a:r>
            <a:endParaRPr lang="en-US" altLang="zh-CN" dirty="0"/>
          </a:p>
          <a:p>
            <a:r>
              <a:rPr lang="zh-CN" altLang="en-US" dirty="0"/>
              <a:t>作业处理</a:t>
            </a:r>
            <a:endParaRPr lang="en-US" altLang="zh-CN" dirty="0"/>
          </a:p>
          <a:p>
            <a:r>
              <a:rPr lang="zh-CN" altLang="en-US" dirty="0"/>
              <a:t>模板：</a:t>
            </a:r>
            <a:r>
              <a:rPr lang="en-US" altLang="zh-CN" dirty="0"/>
              <a:t>Vali-admin</a:t>
            </a:r>
          </a:p>
          <a:p>
            <a:r>
              <a:rPr lang="zh-CN" altLang="en-US" dirty="0"/>
              <a:t>小图标：</a:t>
            </a:r>
            <a:r>
              <a:rPr lang="en-US" altLang="zh-CN" dirty="0"/>
              <a:t>Font awesome 4.7</a:t>
            </a:r>
          </a:p>
          <a:p>
            <a:r>
              <a:rPr lang="zh-CN" altLang="en-US" dirty="0"/>
              <a:t>时间插件：</a:t>
            </a:r>
            <a:r>
              <a:rPr lang="en-US" altLang="zh-CN" dirty="0"/>
              <a:t>bootstrap-</a:t>
            </a:r>
            <a:r>
              <a:rPr lang="en-US" altLang="zh-CN" dirty="0" err="1"/>
              <a:t>datapicker</a:t>
            </a:r>
            <a:endParaRPr lang="en-US" altLang="zh-CN" dirty="0"/>
          </a:p>
          <a:p>
            <a:r>
              <a:rPr lang="zh-CN" altLang="en-US" dirty="0"/>
              <a:t>下拉框</a:t>
            </a:r>
            <a:r>
              <a:rPr lang="en-US" altLang="zh-CN" dirty="0"/>
              <a:t>: select2</a:t>
            </a:r>
          </a:p>
          <a:p>
            <a:r>
              <a:rPr lang="zh-CN" altLang="en-US" dirty="0"/>
              <a:t>基础结构介绍</a:t>
            </a:r>
            <a:endParaRPr lang="en-US" altLang="zh-CN" dirty="0"/>
          </a:p>
          <a:p>
            <a:r>
              <a:rPr lang="zh-CN" altLang="en-US" dirty="0"/>
              <a:t>用户管理</a:t>
            </a:r>
            <a:endParaRPr lang="en-US" altLang="zh-CN" dirty="0"/>
          </a:p>
          <a:p>
            <a:pPr lvl="1"/>
            <a:r>
              <a:rPr lang="zh-CN" altLang="en-US" dirty="0"/>
              <a:t>用户管理</a:t>
            </a:r>
            <a:r>
              <a:rPr lang="en-US" altLang="zh-CN" dirty="0"/>
              <a:t>(</a:t>
            </a:r>
            <a:r>
              <a:rPr lang="zh-CN" altLang="en-US" dirty="0"/>
              <a:t>增</a:t>
            </a:r>
            <a:r>
              <a:rPr lang="en-US" altLang="zh-CN" dirty="0"/>
              <a:t>/</a:t>
            </a:r>
            <a:r>
              <a:rPr lang="zh-CN" altLang="en-US" dirty="0"/>
              <a:t>删</a:t>
            </a:r>
            <a:r>
              <a:rPr lang="en-US" altLang="zh-CN" dirty="0"/>
              <a:t>(</a:t>
            </a:r>
            <a:r>
              <a:rPr lang="zh-CN" altLang="en-US" dirty="0"/>
              <a:t>逻辑删除</a:t>
            </a:r>
            <a:r>
              <a:rPr lang="en-US" altLang="zh-CN" dirty="0"/>
              <a:t>)/</a:t>
            </a:r>
            <a:r>
              <a:rPr lang="zh-CN" altLang="en-US" dirty="0"/>
              <a:t>改</a:t>
            </a:r>
            <a:r>
              <a:rPr lang="en-US" altLang="zh-CN" dirty="0"/>
              <a:t>/</a:t>
            </a:r>
            <a:r>
              <a:rPr lang="zh-CN" altLang="en-US" dirty="0"/>
              <a:t>查</a:t>
            </a:r>
            <a:r>
              <a:rPr lang="en-US" altLang="zh-CN" dirty="0"/>
              <a:t>/</a:t>
            </a:r>
            <a:r>
              <a:rPr lang="zh-CN" altLang="en-US" dirty="0"/>
              <a:t>锁定</a:t>
            </a:r>
            <a:r>
              <a:rPr lang="en-US" altLang="zh-CN" dirty="0"/>
              <a:t>/</a:t>
            </a:r>
            <a:r>
              <a:rPr lang="zh-CN" altLang="en-US" dirty="0"/>
              <a:t>解锁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Token</a:t>
            </a:r>
            <a:r>
              <a:rPr lang="zh-CN" altLang="en-US" dirty="0"/>
              <a:t>管理</a:t>
            </a:r>
            <a:r>
              <a:rPr lang="en-US" altLang="zh-CN" dirty="0"/>
              <a:t>(</a:t>
            </a:r>
            <a:r>
              <a:rPr lang="zh-CN" altLang="en-US" dirty="0"/>
              <a:t>生成</a:t>
            </a:r>
            <a:r>
              <a:rPr lang="en-US" altLang="zh-CN" dirty="0"/>
              <a:t>/</a:t>
            </a:r>
            <a:r>
              <a:rPr lang="zh-CN" altLang="en-US" dirty="0"/>
              <a:t>重新生成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登陆认证</a:t>
            </a:r>
            <a:r>
              <a:rPr lang="en-US" altLang="zh-CN" dirty="0"/>
              <a:t>(web session/</a:t>
            </a:r>
            <a:r>
              <a:rPr lang="en-US" altLang="zh-CN" dirty="0" err="1"/>
              <a:t>api</a:t>
            </a:r>
            <a:r>
              <a:rPr lang="en-US" altLang="zh-CN" dirty="0"/>
              <a:t> token)</a:t>
            </a:r>
          </a:p>
          <a:p>
            <a:pPr lvl="1"/>
            <a:endParaRPr lang="en-US" altLang="zh-CN" dirty="0"/>
          </a:p>
        </p:txBody>
      </p:sp>
      <p:pic>
        <p:nvPicPr>
          <p:cNvPr id="16387" name="Picture 5">
            <a:extLst>
              <a:ext uri="{FF2B5EF4-FFF2-40B4-BE49-F238E27FC236}">
                <a16:creationId xmlns:a16="http://schemas.microsoft.com/office/drawing/2014/main" id="{C00BEB77-7913-4DF2-9468-AB9686C8E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381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81907-325F-4886-82FB-D284C47B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Vali-admin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A0953-C26A-46F8-A851-4D2A3BAA0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项目地址：</a:t>
            </a:r>
            <a:r>
              <a:rPr lang="en-US" altLang="zh-CN" dirty="0">
                <a:hlinkClick r:id="rId3"/>
              </a:rPr>
              <a:t>https://pratikborsadiya.in/vali-admin/dashboard.html</a:t>
            </a:r>
            <a:endParaRPr lang="en-US" altLang="zh-CN" dirty="0"/>
          </a:p>
          <a:p>
            <a:r>
              <a:rPr lang="en-US" altLang="zh-CN" dirty="0" err="1"/>
              <a:t>Github</a:t>
            </a:r>
            <a:r>
              <a:rPr lang="en-US" altLang="zh-CN" dirty="0"/>
              <a:t>: </a:t>
            </a:r>
            <a:r>
              <a:rPr lang="en-US" altLang="zh-CN" dirty="0">
                <a:hlinkClick r:id="rId4"/>
              </a:rPr>
              <a:t>https://github.com/pratikborsadiya/vali-admin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22F742-E643-4B4F-85A1-FF7A91084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3390" y="2176940"/>
            <a:ext cx="8108272" cy="400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5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81907-325F-4886-82FB-D284C47B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Font awesome 4.7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A0953-C26A-46F8-A851-4D2A3BAA0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项目地址：</a:t>
            </a:r>
            <a:r>
              <a:rPr lang="en-US" altLang="zh-CN" dirty="0">
                <a:hlinkClick r:id="rId3"/>
              </a:rPr>
              <a:t>https://fontawesome.com/v4.7.0/</a:t>
            </a:r>
            <a:endParaRPr lang="en-US" altLang="zh-CN" dirty="0"/>
          </a:p>
          <a:p>
            <a:r>
              <a:rPr lang="en-US" altLang="zh-CN" dirty="0" err="1"/>
              <a:t>Github</a:t>
            </a:r>
            <a:r>
              <a:rPr lang="en-US" altLang="zh-CN" dirty="0"/>
              <a:t>: </a:t>
            </a:r>
            <a:r>
              <a:rPr lang="en-US" altLang="zh-CN" dirty="0">
                <a:hlinkClick r:id="rId4"/>
              </a:rPr>
              <a:t>https://github.com/FortAwesome/Font-Awesome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1FECDB-00BD-4FE1-8382-5AF265CBE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010" y="2200540"/>
            <a:ext cx="4988623" cy="42046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2A1277F-B068-4D5E-B914-5F63A24972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8458" y="2926024"/>
            <a:ext cx="365760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4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81907-325F-4886-82FB-D284C47B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Bootstrap-</a:t>
            </a:r>
            <a:r>
              <a:rPr lang="en-US" altLang="zh-CN" dirty="0" err="1"/>
              <a:t>datapicker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A0953-C26A-46F8-A851-4D2A3BAA0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项目地址：</a:t>
            </a:r>
            <a:r>
              <a:rPr lang="en-US" altLang="zh-CN" dirty="0">
                <a:hlinkClick r:id="rId3"/>
              </a:rPr>
              <a:t>https://bootstrap-datepicker.readthedocs.io/en/stable/index.html</a:t>
            </a:r>
            <a:endParaRPr lang="en-US" altLang="zh-CN" dirty="0"/>
          </a:p>
          <a:p>
            <a:r>
              <a:rPr lang="en-US" altLang="zh-CN" dirty="0" err="1"/>
              <a:t>Github</a:t>
            </a:r>
            <a:r>
              <a:rPr lang="en-US" altLang="zh-CN" dirty="0"/>
              <a:t>: </a:t>
            </a:r>
            <a:r>
              <a:rPr lang="en-US" altLang="zh-CN" dirty="0">
                <a:hlinkClick r:id="rId4"/>
              </a:rPr>
              <a:t>https://github.com/uxsolutions/bootstrap-datepicker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695B61-223E-4F98-AA40-00A0F817C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2575" y="2291672"/>
            <a:ext cx="73723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6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81907-325F-4886-82FB-D284C47B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select2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A0953-C26A-46F8-A851-4D2A3BAA0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项目地址：</a:t>
            </a:r>
            <a:r>
              <a:rPr lang="en-US" altLang="zh-CN" dirty="0">
                <a:hlinkClick r:id="rId3"/>
              </a:rPr>
              <a:t>https://select2.org/getting-started/basic-usage</a:t>
            </a:r>
            <a:endParaRPr lang="en-US" altLang="zh-CN" dirty="0"/>
          </a:p>
          <a:p>
            <a:r>
              <a:rPr lang="en-US" altLang="zh-CN" dirty="0" err="1"/>
              <a:t>Github</a:t>
            </a:r>
            <a:r>
              <a:rPr lang="en-US" altLang="zh-CN" dirty="0"/>
              <a:t>: </a:t>
            </a:r>
            <a:r>
              <a:rPr lang="en-US" altLang="zh-CN" dirty="0">
                <a:hlinkClick r:id="rId4"/>
              </a:rPr>
              <a:t>https://github.com/select2/select2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C7EFE4-ECB1-46DB-BCEB-AAC9C9E02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76" y="2347253"/>
            <a:ext cx="11976848" cy="301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46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ECCCF-CA85-4920-AF51-CD981CE0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F17E0-27CE-445B-9C55-9C2E869B1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Layout: </a:t>
            </a:r>
          </a:p>
          <a:p>
            <a:pPr lvl="1"/>
            <a:r>
              <a:rPr lang="en-US" altLang="zh-CN" dirty="0" err="1"/>
              <a:t>LayoutContent</a:t>
            </a:r>
            <a:endParaRPr lang="en-US" altLang="zh-CN" dirty="0"/>
          </a:p>
          <a:p>
            <a:r>
              <a:rPr lang="en-US" altLang="zh-CN" dirty="0" err="1"/>
              <a:t>LayoutSections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Styles</a:t>
            </a:r>
          </a:p>
          <a:p>
            <a:pPr lvl="1"/>
            <a:r>
              <a:rPr lang="en-US" altLang="zh-CN" dirty="0"/>
              <a:t>Scripts</a:t>
            </a:r>
          </a:p>
          <a:p>
            <a:r>
              <a:rPr lang="en-US" altLang="zh-CN" dirty="0"/>
              <a:t>template:	</a:t>
            </a:r>
          </a:p>
          <a:p>
            <a:pPr lvl="1"/>
            <a:r>
              <a:rPr lang="en-US" altLang="zh-CN" dirty="0"/>
              <a:t>notification.html</a:t>
            </a:r>
          </a:p>
          <a:p>
            <a:pPr lvl="1"/>
            <a:r>
              <a:rPr lang="en-US" altLang="zh-CN" dirty="0"/>
              <a:t>menu.html</a:t>
            </a:r>
          </a:p>
          <a:p>
            <a:pPr lvl="1"/>
            <a:r>
              <a:rPr lang="en-US" altLang="zh-CN" dirty="0"/>
              <a:t>dialog.html</a:t>
            </a:r>
          </a:p>
          <a:p>
            <a:pPr lvl="1"/>
            <a:r>
              <a:rPr lang="en-US" altLang="zh-CN" dirty="0"/>
              <a:t>dialog.js.html</a:t>
            </a:r>
          </a:p>
          <a:p>
            <a:pPr lvl="1"/>
            <a:r>
              <a:rPr lang="en-US" altLang="zh-CN" dirty="0"/>
              <a:t>curd.js.html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71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ECCCF-CA85-4920-AF51-CD981CE0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F17E0-27CE-445B-9C55-9C2E869B1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RandString</a:t>
            </a:r>
            <a:r>
              <a:rPr lang="en-US" altLang="zh-CN" dirty="0"/>
              <a:t>: </a:t>
            </a:r>
            <a:r>
              <a:rPr lang="zh-CN" altLang="en-US" dirty="0"/>
              <a:t>生成随机字符串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93AF18-605F-4E4C-9EAB-61601326B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1807708"/>
            <a:ext cx="66008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92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ECCCF-CA85-4920-AF51-CD981CE0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F17E0-27CE-445B-9C55-9C2E869B1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Snake</a:t>
            </a:r>
            <a:r>
              <a:rPr lang="zh-CN" altLang="en-US" dirty="0"/>
              <a:t>：用于将驼峰式命名字符串替换为下划线连接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49A97F-451D-4B26-85DB-9E07B5F5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338" y="2412546"/>
            <a:ext cx="52387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9646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8947</TotalTime>
  <Pages>0</Pages>
  <Words>402</Words>
  <Characters>0</Characters>
  <Application>Microsoft Office PowerPoint</Application>
  <DocSecurity>0</DocSecurity>
  <PresentationFormat>宽屏</PresentationFormat>
  <Lines>0</Lines>
  <Paragraphs>91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Open Sans Light</vt:lpstr>
      <vt:lpstr>微软雅黑</vt:lpstr>
      <vt:lpstr>Arial</vt:lpstr>
      <vt:lpstr>Calibri</vt:lpstr>
      <vt:lpstr>Wingdings</vt:lpstr>
      <vt:lpstr>自定义设计方案</vt:lpstr>
      <vt:lpstr>手撕GO语言</vt:lpstr>
      <vt:lpstr>课程内容</vt:lpstr>
      <vt:lpstr>Vali-admin</vt:lpstr>
      <vt:lpstr>Font awesome 4.7</vt:lpstr>
      <vt:lpstr>Bootstrap-datapicker</vt:lpstr>
      <vt:lpstr>select2</vt:lpstr>
      <vt:lpstr>模板</vt:lpstr>
      <vt:lpstr>工具</vt:lpstr>
      <vt:lpstr>工具</vt:lpstr>
      <vt:lpstr>工具</vt:lpstr>
      <vt:lpstr>基础控制器</vt:lpstr>
      <vt:lpstr>基础控制器</vt:lpstr>
      <vt:lpstr>基础控制器</vt:lpstr>
      <vt:lpstr>请求</vt:lpstr>
      <vt:lpstr>开发流程</vt:lpstr>
      <vt:lpstr>谢   谢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769</cp:revision>
  <dcterms:created xsi:type="dcterms:W3CDTF">2017-03-01T07:00:29Z</dcterms:created>
  <dcterms:modified xsi:type="dcterms:W3CDTF">2019-11-16T02:08:23Z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