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( 40 , 82% , 33% , 0.6 )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9020" y="6075045"/>
            <a:ext cx="70370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思考：动态修改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宽高，会影响画布里的内容么？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剪切后，绘制将限定在剪切区域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3524885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0" y="95377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7171</Words>
  <Application>WPS 演示</Application>
  <PresentationFormat>自定义</PresentationFormat>
  <Paragraphs>380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3416</cp:revision>
  <cp:lastPrinted>2411-12-30T00:00:00Z</cp:lastPrinted>
  <dcterms:created xsi:type="dcterms:W3CDTF">2003-05-12T10:17:00Z</dcterms:created>
  <dcterms:modified xsi:type="dcterms:W3CDTF">2018-03-05T13:37:45Z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