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  <p:sldId id="1154" r:id="rId6"/>
    <p:sldId id="1155" r:id="rId7"/>
    <p:sldId id="1160" r:id="rId8"/>
    <p:sldId id="1157" r:id="rId9"/>
    <p:sldId id="1161" r:id="rId10"/>
    <p:sldId id="1158" r:id="rId11"/>
    <p:sldId id="1162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图像操作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图像基础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绘制图像的方法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drawImage(image,dx,dy) 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drawImage(image,dx,dy,dw,dh)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drawImage(image,sx,sy,sw,sh,dx,dy,dw,dh)</a:t>
            </a:r>
            <a:endParaRPr lang="en-US" altLang="zh-CN" sz="2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参数的种类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HTMLImageElement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（图片）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HTMLCanvasElement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HTMLVideoElement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（视频）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图像基础</a:t>
            </a:r>
            <a:endParaRPr kumimoji="0" lang="zh-CN" altLang="en-US" dirty="0"/>
          </a:p>
        </p:txBody>
      </p:sp>
      <p:pic>
        <p:nvPicPr>
          <p:cNvPr id="3" name="图片 2" descr="ELPF_IXO5D]S{Y%0Z)9]S}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1169670"/>
            <a:ext cx="4608195" cy="456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绘制图像案例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9085" y="6075045"/>
            <a:ext cx="5676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LS03_02.html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（缩放实例）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图像基础</a:t>
            </a:r>
            <a:endParaRPr kumimoji="0" lang="zh-CN" altLang="en-US" dirty="0"/>
          </a:p>
        </p:txBody>
      </p:sp>
      <p:pic>
        <p:nvPicPr>
          <p:cNvPr id="4" name="图片 3" descr="ZKOH)EJW)5LDHW4_NG_$A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24660"/>
            <a:ext cx="9436100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图像基础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绘制图像案例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LS03_03.html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图像案例</a:t>
            </a:r>
            <a:endParaRPr kumimoji="0" lang="zh-CN" altLang="en-US" dirty="0"/>
          </a:p>
        </p:txBody>
      </p:sp>
      <p:pic>
        <p:nvPicPr>
          <p:cNvPr id="4" name="图片 3" descr="ZKOH)EJW)5LDHW4_NG_$A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24660"/>
            <a:ext cx="9436100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图像基础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像素级操作相关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createImageData(sw,sh)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createImageData(imageData)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getImageData(sx,sy,sw,sh)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putImageData( )</a:t>
            </a:r>
            <a:endParaRPr lang="en-US" altLang="zh-CN" sz="2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br>
              <a:rPr lang="zh-CN" altLang="en-US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HTMLImag</a:t>
            </a:r>
            <a:b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HTMLCanvas</a:t>
            </a:r>
            <a:b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HTMLVide</a:t>
            </a:r>
            <a:endParaRPr lang="en-US" altLang="zh-CN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图像像素级操作</a:t>
            </a:r>
            <a:endParaRPr kumimoji="0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54</Paragraphs>
  <Slides>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2978</cp:revision>
  <cp:lastPrinted>2411-12-30T00:00:00Z</cp:lastPrinted>
  <dcterms:created xsi:type="dcterms:W3CDTF">2003-05-12T10:17:00Z</dcterms:created>
  <dcterms:modified xsi:type="dcterms:W3CDTF">2018-03-05T15:19:32Z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